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E8BA53CA-80DB-4123-A39E-92FF078F11B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Seeed Line Finder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http://wiki.seeedstudio.com/Grove-Line_Finder/#getting-started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803600" y="1365120"/>
            <a:ext cx="6517440" cy="36640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D3 (Input mode for UNO)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rcRect l="26266" t="46939" r="49236" b="27234"/>
          <a:stretch/>
        </p:blipFill>
        <p:spPr>
          <a:xfrm>
            <a:off x="1371600" y="2011680"/>
            <a:ext cx="3858120" cy="2286000"/>
          </a:xfrm>
          <a:prstGeom prst="rect">
            <a:avLst/>
          </a:prstGeom>
          <a:ln>
            <a:noFill/>
          </a:ln>
        </p:spPr>
      </p:pic>
      <p:sp>
        <p:nvSpPr>
          <p:cNvPr id="47" name="TextShape 2"/>
          <p:cNvSpPr txBox="1"/>
          <p:nvPr/>
        </p:nvSpPr>
        <p:spPr>
          <a:xfrm>
            <a:off x="4937760" y="3383280"/>
            <a:ext cx="3905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D3  = 1 (black surface), 0 (white line)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Connection (D3 Yellow, 5V, Red, GND Black, NC White)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rcRect l="16289" t="34031" r="28371" b="9488"/>
          <a:stretch/>
        </p:blipFill>
        <p:spPr>
          <a:xfrm>
            <a:off x="823320" y="1737360"/>
            <a:ext cx="5577480" cy="32000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Polling D3 Continuously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529280" y="1371600"/>
            <a:ext cx="6883200" cy="38696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Use the interrupt to free CPU to do other important tasks.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645920" y="1463040"/>
            <a:ext cx="6426000" cy="36126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2019-10-26T10:43:40Z</dcterms:created>
  <dc:creator/>
  <dc:description/>
  <dc:language>en-US</dc:language>
  <cp:lastModifiedBy/>
  <dcterms:modified xsi:type="dcterms:W3CDTF">2019-10-26T19:28:27Z</dcterms:modified>
  <cp:revision>3</cp:revision>
  <dc:subject/>
  <dc:title/>
</cp:coreProperties>
</file>