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17A192A-9031-43D4-BB32-FD4B5E0AF1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Seeed UV Sensor </a:t>
            </a:r>
            <a:br/>
            <a:r>
              <a:rPr b="0" lang="en-US" sz="4400" spc="-1" strike="noStrike">
                <a:latin typeface="Arial"/>
              </a:rPr>
              <a:t>(Arduino UNO)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http://wiki.seeedstudio.com/Grove-UV_Sensor/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70280" y="1624320"/>
            <a:ext cx="6544080" cy="367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Hardware Connection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640080" y="1720440"/>
            <a:ext cx="23767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Yellow A0 (Analog IN)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White NC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Red  5.0V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Black GND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18209" t="9833" r="19194" b="6260"/>
          <a:stretch/>
        </p:blipFill>
        <p:spPr>
          <a:xfrm>
            <a:off x="3566160" y="1172520"/>
            <a:ext cx="5851800" cy="44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240 – 400 nm (UVB + UVA covered)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rcRect l="5952" t="12480" r="37801" b="19744"/>
          <a:stretch/>
        </p:blipFill>
        <p:spPr>
          <a:xfrm>
            <a:off x="1920240" y="1371960"/>
            <a:ext cx="5668920" cy="38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UV Index and Photocurrent has a linear relationship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45920" y="1297080"/>
            <a:ext cx="6963840" cy="39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Detailed formula for UV index calculation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11859" t="30807" r="9216" b="30463"/>
          <a:stretch/>
        </p:blipFill>
        <p:spPr>
          <a:xfrm>
            <a:off x="1188720" y="1737360"/>
            <a:ext cx="795492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600" spc="-1" strike="noStrike">
                <a:latin typeface="Arial"/>
              </a:rPr>
              <a:t>High UV Index (Outdoor under the direct sun light), Low UV Index (Indoor)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280160" y="1218960"/>
            <a:ext cx="742824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2019-10-27T15:48:02Z</dcterms:created>
  <dc:creator/>
  <dc:description/>
  <dc:language>en-US</dc:language>
  <cp:lastModifiedBy/>
  <dcterms:modified xsi:type="dcterms:W3CDTF">2019-10-27T16:43:09Z</dcterms:modified>
  <cp:revision>5</cp:revision>
  <dc:subject/>
  <dc:title/>
</cp:coreProperties>
</file>