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F1B4C779-C05A-458A-8C76-04EE65598E65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Light Sensor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Set up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rcRect l="12669" t="25827" r="41063" b="6436"/>
          <a:stretch/>
        </p:blipFill>
        <p:spPr>
          <a:xfrm>
            <a:off x="1280160" y="1463040"/>
            <a:ext cx="4663080" cy="3840120"/>
          </a:xfrm>
          <a:prstGeom prst="rect">
            <a:avLst/>
          </a:prstGeom>
          <a:ln>
            <a:noFill/>
          </a:ln>
        </p:spPr>
      </p:pic>
      <p:sp>
        <p:nvSpPr>
          <p:cNvPr id="45" name="TextShape 2"/>
          <p:cNvSpPr txBox="1"/>
          <p:nvPr/>
        </p:nvSpPr>
        <p:spPr>
          <a:xfrm>
            <a:off x="6583680" y="1920240"/>
            <a:ext cx="1476360" cy="239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/*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* CS D10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* NC D11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* SDO D12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* SCK D13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* GND GND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* VCC 3.3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*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*/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Reading from the sensor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1554480" y="1097280"/>
            <a:ext cx="7705080" cy="4334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</TotalTime>
  <Application>LibreOffice/6.2.3.2$Windows_X86_64 LibreOffice_project/aecc05fe267cc68dde00352a451aa867b3b546ac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2019-09-09T15:24:30Z</dcterms:created>
  <dc:creator/>
  <dc:description/>
  <dc:language>en-US</dc:language>
  <cp:lastModifiedBy/>
  <dcterms:modified xsi:type="dcterms:W3CDTF">2019-09-09T19:02:19Z</dcterms:modified>
  <cp:revision>2</cp:revision>
  <dc:subject/>
  <dc:title/>
</cp:coreProperties>
</file>