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1" r:id="rId5"/>
    <p:sldId id="264" r:id="rId6"/>
    <p:sldId id="267" r:id="rId7"/>
    <p:sldId id="259"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2A00"/>
    <a:srgbClr val="50101D"/>
    <a:srgbClr val="E62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59933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428047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305672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58531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39197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DD6330DF-21B9-4720-9255-B0690165EDB3}" type="datetimeFigureOut">
              <a:rPr lang="en-US" smtClean="0"/>
              <a:t>11/21/2020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34195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DD6330DF-21B9-4720-9255-B0690165EDB3}" type="datetimeFigureOut">
              <a:rPr lang="en-US" smtClean="0"/>
              <a:t>11/21/2020</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42849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DD6330DF-21B9-4720-9255-B0690165EDB3}" type="datetimeFigureOut">
              <a:rPr lang="en-US" smtClean="0"/>
              <a:t>11/21/2020</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56847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D6330DF-21B9-4720-9255-B0690165EDB3}" type="datetimeFigureOut">
              <a:rPr lang="en-US" smtClean="0"/>
              <a:t>11/21/2020</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2402449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6330DF-21B9-4720-9255-B0690165EDB3}" type="datetimeFigureOut">
              <a:rPr lang="en-US" smtClean="0"/>
              <a:t>11/21/2020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38696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6330DF-21B9-4720-9255-B0690165EDB3}" type="datetimeFigureOut">
              <a:rPr lang="en-US" smtClean="0"/>
              <a:t>11/21/2020</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A33858-CF77-40B8-9C34-FED192A40D9E}" type="slidenum">
              <a:rPr lang="en-US" smtClean="0"/>
              <a:t>‹#›</a:t>
            </a:fld>
            <a:endParaRPr lang="en-US"/>
          </a:p>
        </p:txBody>
      </p:sp>
    </p:spTree>
    <p:extLst>
      <p:ext uri="{BB962C8B-B14F-4D97-AF65-F5344CB8AC3E}">
        <p14:creationId xmlns:p14="http://schemas.microsoft.com/office/powerpoint/2010/main" val="48078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330DF-21B9-4720-9255-B0690165EDB3}" type="datetimeFigureOut">
              <a:rPr lang="en-US" smtClean="0"/>
              <a:t>11/21/2020</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33858-CF77-40B8-9C34-FED192A40D9E}" type="slidenum">
              <a:rPr lang="en-US" smtClean="0"/>
              <a:t>‹#›</a:t>
            </a:fld>
            <a:endParaRPr lang="en-US"/>
          </a:p>
        </p:txBody>
      </p:sp>
    </p:spTree>
    <p:extLst>
      <p:ext uri="{BB962C8B-B14F-4D97-AF65-F5344CB8AC3E}">
        <p14:creationId xmlns:p14="http://schemas.microsoft.com/office/powerpoint/2010/main" val="471132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3.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en-US" dirty="0"/>
          </a:p>
        </p:txBody>
      </p:sp>
      <p:sp>
        <p:nvSpPr>
          <p:cNvPr id="3" name="Подзаголовок 2"/>
          <p:cNvSpPr>
            <a:spLocks noGrp="1"/>
          </p:cNvSpPr>
          <p:nvPr>
            <p:ph type="subTitle" idx="1"/>
          </p:nvPr>
        </p:nvSpPr>
        <p:spPr/>
        <p:txBody>
          <a:bodyPr/>
          <a:lstStyle/>
          <a:p>
            <a:endParaRPr lang="en-US"/>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a:effectLst/>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61465">
            <a:off x="1708735" y="1682984"/>
            <a:ext cx="9753600" cy="3133725"/>
          </a:xfrm>
          <a:prstGeom prst="rect">
            <a:avLst/>
          </a:prstGeom>
          <a:ln>
            <a:noFill/>
          </a:ln>
          <a:effectLst>
            <a:softEdge rad="112500"/>
          </a:effectLst>
        </p:spPr>
      </p:pic>
      <p:sp>
        <p:nvSpPr>
          <p:cNvPr id="8" name="TextBox 7"/>
          <p:cNvSpPr txBox="1"/>
          <p:nvPr/>
        </p:nvSpPr>
        <p:spPr>
          <a:xfrm>
            <a:off x="4795431" y="2354813"/>
            <a:ext cx="2601137" cy="830997"/>
          </a:xfrm>
          <a:prstGeom prst="rect">
            <a:avLst/>
          </a:prstGeom>
          <a:noFill/>
          <a:effectLst>
            <a:softEdge rad="317500"/>
          </a:effectLst>
        </p:spPr>
        <p:txBody>
          <a:bodyPr wrap="square" rtlCol="0">
            <a:spAutoFit/>
          </a:bodyPr>
          <a:lstStyle/>
          <a:p>
            <a:r>
              <a:rPr lang="en-US" sz="4800" dirty="0" smtClean="0">
                <a:latin typeface="Bebas Neue Cyrillic" panose="02000506000000020004" pitchFamily="2" charset="0"/>
                <a:ea typeface="Segoe UI Black" panose="020B0A02040204020203" pitchFamily="34" charset="0"/>
              </a:rPr>
              <a:t>SQL PROJECT</a:t>
            </a:r>
          </a:p>
        </p:txBody>
      </p:sp>
      <p:sp>
        <p:nvSpPr>
          <p:cNvPr id="9" name="TextBox 8"/>
          <p:cNvSpPr txBox="1"/>
          <p:nvPr/>
        </p:nvSpPr>
        <p:spPr>
          <a:xfrm>
            <a:off x="4438333" y="3050795"/>
            <a:ext cx="3315331" cy="523220"/>
          </a:xfrm>
          <a:prstGeom prst="rect">
            <a:avLst/>
          </a:prstGeom>
          <a:noFill/>
        </p:spPr>
        <p:txBody>
          <a:bodyPr wrap="none" rtlCol="0">
            <a:spAutoFit/>
          </a:bodyPr>
          <a:lstStyle/>
          <a:p>
            <a:r>
              <a:rPr lang="en-US" sz="2800" dirty="0" smtClean="0">
                <a:latin typeface="Bebas Neue Cyrillic" panose="02000506000000020004" pitchFamily="2" charset="0"/>
                <a:ea typeface="Segoe UI Black" panose="020B0A02040204020203" pitchFamily="34" charset="0"/>
              </a:rPr>
              <a:t>ONLINE CINEMA PLAYGROUND</a:t>
            </a:r>
          </a:p>
        </p:txBody>
      </p:sp>
      <p:sp>
        <p:nvSpPr>
          <p:cNvPr id="10" name="TextBox 9"/>
          <p:cNvSpPr txBox="1"/>
          <p:nvPr/>
        </p:nvSpPr>
        <p:spPr>
          <a:xfrm>
            <a:off x="6450922" y="3656775"/>
            <a:ext cx="2315057" cy="307777"/>
          </a:xfrm>
          <a:prstGeom prst="rect">
            <a:avLst/>
          </a:prstGeom>
          <a:noFill/>
        </p:spPr>
        <p:txBody>
          <a:bodyPr wrap="none" rtlCol="0">
            <a:spAutoFit/>
          </a:bodyPr>
          <a:lstStyle/>
          <a:p>
            <a:r>
              <a:rPr lang="en-US" sz="1400" dirty="0">
                <a:solidFill>
                  <a:schemeClr val="bg1"/>
                </a:solidFill>
                <a:latin typeface="Bebas Neue Cyrillic" panose="02000506000000020004" pitchFamily="2" charset="0"/>
                <a:ea typeface="Segoe UI Black" panose="020B0A02040204020203" pitchFamily="34" charset="0"/>
              </a:rPr>
              <a:t>m</a:t>
            </a:r>
            <a:r>
              <a:rPr lang="en-US" sz="1400" dirty="0" smtClean="0">
                <a:solidFill>
                  <a:schemeClr val="bg1"/>
                </a:solidFill>
                <a:latin typeface="Bebas Neue Cyrillic" panose="02000506000000020004" pitchFamily="2" charset="0"/>
                <a:ea typeface="Segoe UI Black" panose="020B0A02040204020203" pitchFamily="34" charset="0"/>
              </a:rPr>
              <a:t>ade by: </a:t>
            </a:r>
            <a:r>
              <a:rPr lang="en-US" sz="1400" dirty="0" err="1" smtClean="0">
                <a:solidFill>
                  <a:schemeClr val="bg1"/>
                </a:solidFill>
                <a:latin typeface="Bebas Neue Cyrillic" panose="02000506000000020004" pitchFamily="2" charset="0"/>
                <a:ea typeface="Segoe UI Black" panose="020B0A02040204020203" pitchFamily="34" charset="0"/>
              </a:rPr>
              <a:t>Bizhanov</a:t>
            </a:r>
            <a:r>
              <a:rPr lang="en-US" sz="1400" dirty="0" smtClean="0">
                <a:solidFill>
                  <a:schemeClr val="bg1"/>
                </a:solidFill>
                <a:latin typeface="Bebas Neue Cyrillic" panose="02000506000000020004" pitchFamily="2" charset="0"/>
                <a:ea typeface="Segoe UI Black" panose="020B0A02040204020203" pitchFamily="34" charset="0"/>
              </a:rPr>
              <a:t> </a:t>
            </a:r>
            <a:r>
              <a:rPr lang="en-US" sz="1400" dirty="0" err="1" smtClean="0">
                <a:solidFill>
                  <a:schemeClr val="bg1"/>
                </a:solidFill>
                <a:latin typeface="Bebas Neue Cyrillic" panose="02000506000000020004" pitchFamily="2" charset="0"/>
                <a:ea typeface="Segoe UI Black" panose="020B0A02040204020203" pitchFamily="34" charset="0"/>
              </a:rPr>
              <a:t>Madiyar</a:t>
            </a:r>
            <a:r>
              <a:rPr lang="en-US" sz="1400" dirty="0" smtClean="0">
                <a:solidFill>
                  <a:schemeClr val="bg1"/>
                </a:solidFill>
                <a:latin typeface="Bebas Neue Cyrillic" panose="02000506000000020004" pitchFamily="2" charset="0"/>
                <a:ea typeface="Segoe UI Black" panose="020B0A02040204020203" pitchFamily="34" charset="0"/>
              </a:rPr>
              <a:t>, SE-2016</a:t>
            </a:r>
            <a:endParaRPr lang="en-US" sz="1400" dirty="0">
              <a:solidFill>
                <a:schemeClr val="bg1"/>
              </a:solidFill>
              <a:latin typeface="Bebas Neue Cyrillic" panose="02000506000000020004" pitchFamily="2" charset="0"/>
              <a:ea typeface="Segoe UI Black" panose="020B0A02040204020203" pitchFamily="34" charset="0"/>
            </a:endParaRPr>
          </a:p>
        </p:txBody>
      </p:sp>
    </p:spTree>
    <p:extLst>
      <p:ext uri="{BB962C8B-B14F-4D97-AF65-F5344CB8AC3E}">
        <p14:creationId xmlns:p14="http://schemas.microsoft.com/office/powerpoint/2010/main" val="30453561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p:spPr>
      </p:pic>
      <p:sp>
        <p:nvSpPr>
          <p:cNvPr id="5" name="Прямоугольник 4"/>
          <p:cNvSpPr/>
          <p:nvPr/>
        </p:nvSpPr>
        <p:spPr>
          <a:xfrm>
            <a:off x="0" y="0"/>
            <a:ext cx="533095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p:cNvSpPr txBox="1"/>
          <p:nvPr/>
        </p:nvSpPr>
        <p:spPr>
          <a:xfrm>
            <a:off x="1981200" y="365125"/>
            <a:ext cx="2307336" cy="1107996"/>
          </a:xfrm>
          <a:prstGeom prst="rect">
            <a:avLst/>
          </a:prstGeom>
          <a:noFill/>
        </p:spPr>
        <p:txBody>
          <a:bodyPr wrap="square" rtlCol="0">
            <a:spAutoFit/>
          </a:bodyPr>
          <a:lstStyle/>
          <a:p>
            <a:r>
              <a:rPr lang="en-US" sz="6600" dirty="0" smtClean="0">
                <a:solidFill>
                  <a:schemeClr val="bg1"/>
                </a:solidFill>
                <a:latin typeface="Bebas Neue Cyrillic" panose="02000506000000020004" pitchFamily="2" charset="0"/>
              </a:rPr>
              <a:t>AGENDA</a:t>
            </a:r>
            <a:endParaRPr lang="en-US" sz="6600" dirty="0">
              <a:solidFill>
                <a:schemeClr val="bg1"/>
              </a:solidFill>
              <a:latin typeface="Bebas Neue Cyrillic" panose="02000506000000020004" pitchFamily="2" charset="0"/>
            </a:endParaRPr>
          </a:p>
        </p:txBody>
      </p:sp>
      <p:sp>
        <p:nvSpPr>
          <p:cNvPr id="7" name="TextBox 6"/>
          <p:cNvSpPr txBox="1"/>
          <p:nvPr/>
        </p:nvSpPr>
        <p:spPr>
          <a:xfrm>
            <a:off x="1463040" y="1947672"/>
            <a:ext cx="267004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latin typeface="Bebas Neue Cyrillic" panose="02000506000000020004" pitchFamily="2" charset="0"/>
              </a:rPr>
              <a:t>INTRODUCTION</a:t>
            </a:r>
          </a:p>
          <a:p>
            <a:pPr marL="342900" indent="-342900">
              <a:buFont typeface="Arial" panose="020B0604020202020204" pitchFamily="34" charset="0"/>
              <a:buChar char="•"/>
            </a:pPr>
            <a:r>
              <a:rPr lang="en-US" sz="2400" dirty="0" smtClean="0">
                <a:solidFill>
                  <a:schemeClr val="bg1"/>
                </a:solidFill>
                <a:latin typeface="Bebas Neue Cyrillic" panose="02000506000000020004" pitchFamily="2" charset="0"/>
              </a:rPr>
              <a:t>MAIN IDEA</a:t>
            </a:r>
          </a:p>
          <a:p>
            <a:pPr marL="342900" indent="-342900">
              <a:buFont typeface="Arial" panose="020B0604020202020204" pitchFamily="34" charset="0"/>
              <a:buChar char="•"/>
            </a:pPr>
            <a:r>
              <a:rPr lang="en-US" sz="2400" dirty="0" smtClean="0">
                <a:solidFill>
                  <a:schemeClr val="bg1"/>
                </a:solidFill>
                <a:latin typeface="Bebas Neue Cyrillic" panose="02000506000000020004" pitchFamily="2" charset="0"/>
              </a:rPr>
              <a:t>DECISION</a:t>
            </a:r>
          </a:p>
          <a:p>
            <a:pPr marL="342900" indent="-342900">
              <a:buFont typeface="Arial" panose="020B0604020202020204" pitchFamily="34" charset="0"/>
              <a:buChar char="•"/>
            </a:pPr>
            <a:r>
              <a:rPr lang="en-US" sz="2400" dirty="0" smtClean="0">
                <a:solidFill>
                  <a:schemeClr val="bg1"/>
                </a:solidFill>
                <a:latin typeface="Bebas Neue Cyrillic" panose="02000506000000020004" pitchFamily="2" charset="0"/>
              </a:rPr>
              <a:t>BENEFIT</a:t>
            </a:r>
          </a:p>
          <a:p>
            <a:pPr marL="342900" indent="-342900">
              <a:buFont typeface="Arial" panose="020B0604020202020204" pitchFamily="34" charset="0"/>
              <a:buChar char="•"/>
            </a:pPr>
            <a:r>
              <a:rPr lang="en-US" sz="2400" dirty="0" smtClean="0">
                <a:solidFill>
                  <a:schemeClr val="bg1"/>
                </a:solidFill>
                <a:latin typeface="Bebas Neue Cyrillic" panose="02000506000000020004" pitchFamily="2" charset="0"/>
              </a:rPr>
              <a:t>CONCLUSION</a:t>
            </a:r>
          </a:p>
          <a:p>
            <a:pPr marL="342900" indent="-342900">
              <a:buFont typeface="Arial" panose="020B0604020202020204" pitchFamily="34" charset="0"/>
              <a:buChar char="•"/>
            </a:pPr>
            <a:endParaRPr lang="en-US" sz="2400" dirty="0">
              <a:solidFill>
                <a:schemeClr val="bg1"/>
              </a:solidFill>
              <a:latin typeface="Bebas Neue Cyrillic" panose="02000506000000020004" pitchFamily="2" charset="0"/>
            </a:endParaRPr>
          </a:p>
        </p:txBody>
      </p:sp>
    </p:spTree>
    <p:extLst>
      <p:ext uri="{BB962C8B-B14F-4D97-AF65-F5344CB8AC3E}">
        <p14:creationId xmlns:p14="http://schemas.microsoft.com/office/powerpoint/2010/main" val="41629701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2" cstate="print">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3392424" y="0"/>
            <a:ext cx="8799576" cy="6858000"/>
          </a:xfrm>
        </p:spPr>
      </p:pic>
      <p:sp>
        <p:nvSpPr>
          <p:cNvPr id="5" name="Прямоугольник 4"/>
          <p:cNvSpPr/>
          <p:nvPr/>
        </p:nvSpPr>
        <p:spPr>
          <a:xfrm>
            <a:off x="0" y="0"/>
            <a:ext cx="3392424" cy="6858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50800" dist="38100" dir="2700000" algn="tl" rotWithShape="0">
                  <a:prstClr val="black">
                    <a:alpha val="40000"/>
                  </a:prstClr>
                </a:outerShdw>
              </a:effectLst>
              <a:latin typeface="Bebas Neue Cyrillic" panose="02000506000000020004" pitchFamily="2" charset="0"/>
            </a:endParaRPr>
          </a:p>
        </p:txBody>
      </p:sp>
      <p:sp>
        <p:nvSpPr>
          <p:cNvPr id="6" name="TextBox 5"/>
          <p:cNvSpPr txBox="1"/>
          <p:nvPr/>
        </p:nvSpPr>
        <p:spPr>
          <a:xfrm>
            <a:off x="498348" y="3502818"/>
            <a:ext cx="2894076" cy="707886"/>
          </a:xfrm>
          <a:prstGeom prst="rect">
            <a:avLst/>
          </a:prstGeom>
          <a:noFill/>
          <a:ln>
            <a:noFill/>
          </a:ln>
        </p:spPr>
        <p:txBody>
          <a:bodyPr wrap="square" rtlCol="0">
            <a:spAutoFit/>
          </a:bodyPr>
          <a:lstStyle/>
          <a:p>
            <a:r>
              <a:rPr lang="en-US" sz="4000" dirty="0" smtClean="0">
                <a:solidFill>
                  <a:schemeClr val="bg1"/>
                </a:solidFill>
                <a:latin typeface="Bebas Neue Cyrillic" panose="02000506000000020004" pitchFamily="2" charset="0"/>
              </a:rPr>
              <a:t>INTRODUCTION</a:t>
            </a:r>
            <a:endParaRPr lang="en-US" sz="4000" dirty="0">
              <a:solidFill>
                <a:schemeClr val="bg1"/>
              </a:solidFill>
              <a:latin typeface="Bebas Neue Cyrillic" panose="02000506000000020004" pitchFamily="2" charset="0"/>
            </a:endParaRPr>
          </a:p>
        </p:txBody>
      </p:sp>
      <p:sp>
        <p:nvSpPr>
          <p:cNvPr id="8" name="Прямоугольник 7"/>
          <p:cNvSpPr/>
          <p:nvPr/>
        </p:nvSpPr>
        <p:spPr>
          <a:xfrm>
            <a:off x="5160264" y="3502818"/>
            <a:ext cx="5410200" cy="1200329"/>
          </a:xfrm>
          <a:prstGeom prst="rect">
            <a:avLst/>
          </a:prstGeom>
        </p:spPr>
        <p:txBody>
          <a:bodyPr wrap="square">
            <a:spAutoFit/>
          </a:bodyPr>
          <a:lstStyle/>
          <a:p>
            <a:r>
              <a:rPr lang="en-US" sz="2400" dirty="0" smtClean="0">
                <a:solidFill>
                  <a:schemeClr val="bg1"/>
                </a:solidFill>
                <a:effectLst/>
                <a:latin typeface="Bebas Neue Cyrillic" panose="02000506000000020004" pitchFamily="2" charset="0"/>
                <a:ea typeface="Times New Roman" panose="02020603050405020304" pitchFamily="18" charset="0"/>
              </a:rPr>
              <a:t>Netflix is ​​an American entertainment company, one of the main goal of this company is to provide access to watch films and series in the network. </a:t>
            </a:r>
            <a:endParaRPr lang="en-US" sz="2400" dirty="0">
              <a:solidFill>
                <a:schemeClr val="bg1"/>
              </a:solidFill>
              <a:latin typeface="Bebas Neue Cyrillic" panose="02000506000000020004" pitchFamily="2" charset="0"/>
            </a:endParaRPr>
          </a:p>
        </p:txBody>
      </p:sp>
      <p:pic>
        <p:nvPicPr>
          <p:cNvPr id="9" name="Рисунок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348" y="594360"/>
            <a:ext cx="2663952" cy="2663952"/>
          </a:xfrm>
          <a:prstGeom prst="rect">
            <a:avLst/>
          </a:prstGeom>
        </p:spPr>
      </p:pic>
    </p:spTree>
    <p:extLst>
      <p:ext uri="{BB962C8B-B14F-4D97-AF65-F5344CB8AC3E}">
        <p14:creationId xmlns:p14="http://schemas.microsoft.com/office/powerpoint/2010/main" val="40594047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Прямоугольник 4"/>
          <p:cNvSpPr/>
          <p:nvPr/>
        </p:nvSpPr>
        <p:spPr>
          <a:xfrm>
            <a:off x="0" y="0"/>
            <a:ext cx="3392424" cy="6858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50800" dist="38100" dir="2700000" algn="tl" rotWithShape="0">
                  <a:prstClr val="black">
                    <a:alpha val="40000"/>
                  </a:prstClr>
                </a:outerShdw>
              </a:effectLst>
              <a:latin typeface="Bebas Neue Cyrillic" panose="02000506000000020004" pitchFamily="2"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348" y="594360"/>
            <a:ext cx="2663952" cy="2663952"/>
          </a:xfrm>
          <a:prstGeom prst="rect">
            <a:avLst/>
          </a:prstGeom>
        </p:spPr>
      </p:pic>
      <p:sp>
        <p:nvSpPr>
          <p:cNvPr id="7" name="TextBox 6"/>
          <p:cNvSpPr txBox="1"/>
          <p:nvPr/>
        </p:nvSpPr>
        <p:spPr>
          <a:xfrm>
            <a:off x="928116" y="3498729"/>
            <a:ext cx="2464308" cy="707886"/>
          </a:xfrm>
          <a:prstGeom prst="rect">
            <a:avLst/>
          </a:prstGeom>
          <a:noFill/>
          <a:ln>
            <a:noFill/>
          </a:ln>
        </p:spPr>
        <p:txBody>
          <a:bodyPr wrap="square" rtlCol="0">
            <a:spAutoFit/>
          </a:bodyPr>
          <a:lstStyle/>
          <a:p>
            <a:r>
              <a:rPr lang="en-US" sz="4000" dirty="0" smtClean="0">
                <a:solidFill>
                  <a:schemeClr val="bg1"/>
                </a:solidFill>
                <a:latin typeface="Bebas Neue Cyrillic" panose="02000506000000020004" pitchFamily="2" charset="0"/>
              </a:rPr>
              <a:t>MAIN IDEA</a:t>
            </a:r>
            <a:endParaRPr lang="en-US" sz="4000" dirty="0">
              <a:solidFill>
                <a:schemeClr val="bg1"/>
              </a:solidFill>
              <a:latin typeface="Bebas Neue Cyrillic" panose="02000506000000020004" pitchFamily="2" charset="0"/>
            </a:endParaRPr>
          </a:p>
        </p:txBody>
      </p:sp>
      <p:sp>
        <p:nvSpPr>
          <p:cNvPr id="8" name="TextBox 7"/>
          <p:cNvSpPr txBox="1"/>
          <p:nvPr/>
        </p:nvSpPr>
        <p:spPr>
          <a:xfrm>
            <a:off x="3794760" y="4206615"/>
            <a:ext cx="7415784" cy="2308324"/>
          </a:xfrm>
          <a:prstGeom prst="rect">
            <a:avLst/>
          </a:prstGeom>
          <a:noFill/>
        </p:spPr>
        <p:txBody>
          <a:bodyPr wrap="square" rtlCol="0">
            <a:spAutoFit/>
          </a:bodyPr>
          <a:lstStyle/>
          <a:p>
            <a:r>
              <a:rPr lang="en-US" sz="2400" dirty="0" smtClean="0">
                <a:solidFill>
                  <a:schemeClr val="bg1"/>
                </a:solidFill>
                <a:latin typeface="Bebas Neue Cyrillic" panose="02000506000000020004" pitchFamily="2" charset="0"/>
              </a:rPr>
              <a:t>It was decided to create a database that will serve companies such as Netflix to provide information about the cinema to the clients. By help SQL we created this kind of database, the aim of the database is to show up data of the cinema. It is needed for providing information about the cinema,  SUCH AS by whom this cinema was directed, recorded, edited, who took participation as an actor and etc.</a:t>
            </a:r>
            <a:endParaRPr lang="en-US" sz="2400" dirty="0">
              <a:solidFill>
                <a:schemeClr val="bg1"/>
              </a:solidFill>
              <a:latin typeface="Bebas Neue Cyrillic" panose="02000506000000020004" pitchFamily="2" charset="0"/>
            </a:endParaRPr>
          </a:p>
        </p:txBody>
      </p:sp>
    </p:spTree>
    <p:extLst>
      <p:ext uri="{BB962C8B-B14F-4D97-AF65-F5344CB8AC3E}">
        <p14:creationId xmlns:p14="http://schemas.microsoft.com/office/powerpoint/2010/main" val="39830883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5008" y="337983"/>
            <a:ext cx="6718665" cy="5998809"/>
          </a:xfrm>
        </p:spPr>
      </p:pic>
      <p:sp>
        <p:nvSpPr>
          <p:cNvPr id="5" name="Прямоугольник 4"/>
          <p:cNvSpPr/>
          <p:nvPr/>
        </p:nvSpPr>
        <p:spPr>
          <a:xfrm>
            <a:off x="0" y="0"/>
            <a:ext cx="3392424" cy="6858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50800" dist="38100" dir="2700000" algn="tl" rotWithShape="0">
                  <a:prstClr val="black">
                    <a:alpha val="40000"/>
                  </a:prstClr>
                </a:outerShdw>
              </a:effectLst>
              <a:latin typeface="Bebas Neue Cyrillic" panose="02000506000000020004" pitchFamily="2"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348" y="594360"/>
            <a:ext cx="2663952" cy="2663952"/>
          </a:xfrm>
          <a:prstGeom prst="rect">
            <a:avLst/>
          </a:prstGeom>
        </p:spPr>
      </p:pic>
      <p:sp>
        <p:nvSpPr>
          <p:cNvPr id="7" name="TextBox 6"/>
          <p:cNvSpPr txBox="1"/>
          <p:nvPr/>
        </p:nvSpPr>
        <p:spPr>
          <a:xfrm>
            <a:off x="794004" y="3429000"/>
            <a:ext cx="2072640" cy="707886"/>
          </a:xfrm>
          <a:prstGeom prst="rect">
            <a:avLst/>
          </a:prstGeom>
          <a:noFill/>
          <a:ln>
            <a:noFill/>
          </a:ln>
        </p:spPr>
        <p:txBody>
          <a:bodyPr wrap="square" rtlCol="0">
            <a:spAutoFit/>
          </a:bodyPr>
          <a:lstStyle/>
          <a:p>
            <a:r>
              <a:rPr lang="en-US" sz="4000" dirty="0" smtClean="0">
                <a:solidFill>
                  <a:schemeClr val="bg1"/>
                </a:solidFill>
                <a:latin typeface="Bebas Neue Cyrillic" panose="02000506000000020004" pitchFamily="2" charset="0"/>
              </a:rPr>
              <a:t>ER DIAGRAM</a:t>
            </a:r>
            <a:endParaRPr lang="en-US" sz="4000" dirty="0">
              <a:solidFill>
                <a:schemeClr val="bg1"/>
              </a:solidFill>
              <a:latin typeface="Bebas Neue Cyrillic" panose="02000506000000020004" pitchFamily="2" charset="0"/>
            </a:endParaRPr>
          </a:p>
        </p:txBody>
      </p:sp>
    </p:spTree>
    <p:extLst>
      <p:ext uri="{BB962C8B-B14F-4D97-AF65-F5344CB8AC3E}">
        <p14:creationId xmlns:p14="http://schemas.microsoft.com/office/powerpoint/2010/main" val="21183948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p:cNvSpPr txBox="1"/>
          <p:nvPr>
            <p:custDataLst>
              <p:tags r:id="rId2"/>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US" b="1" smtClean="0">
                <a:solidFill>
                  <a:schemeClr val="accent2"/>
                </a:solidFill>
                <a:latin typeface="Calibri" panose="020F0502020204030204" pitchFamily="34" charset="0"/>
              </a:rPr>
              <a:t>2020</a:t>
            </a:r>
            <a:endParaRPr lang="en-US" b="1">
              <a:solidFill>
                <a:schemeClr val="accent2"/>
              </a:solidFill>
              <a:latin typeface="Calibri" panose="020F0502020204030204" pitchFamily="34" charset="0"/>
            </a:endParaRPr>
          </a:p>
        </p:txBody>
      </p:sp>
      <p:sp>
        <p:nvSpPr>
          <p:cNvPr id="8" name="OTLSHAPE_TB_00000000000000000000000000000000_TimescaleInterval1"/>
          <p:cNvSpPr txBox="1"/>
          <p:nvPr>
            <p:custDataLst>
              <p:tags r:id="rId3"/>
            </p:custDataLst>
          </p:nvPr>
        </p:nvSpPr>
        <p:spPr>
          <a:xfrm>
            <a:off x="907965" y="5181600"/>
            <a:ext cx="348172" cy="177800"/>
          </a:xfrm>
          <a:prstGeom prst="rect">
            <a:avLst/>
          </a:prstGeom>
          <a:noFill/>
        </p:spPr>
        <p:txBody>
          <a:bodyPr vert="horz" wrap="none" lIns="0" tIns="0" rIns="0" bIns="0" rtlCol="0" anchor="ctr" anchorCtr="0">
            <a:noAutofit/>
          </a:bodyPr>
          <a:lstStyle/>
          <a:p>
            <a:r>
              <a:rPr lang="en-US" sz="1200" spc="-14" smtClean="0">
                <a:solidFill>
                  <a:schemeClr val="lt1"/>
                </a:solidFill>
                <a:latin typeface="Calibri" panose="020F0502020204030204" pitchFamily="34" charset="0"/>
              </a:rPr>
              <a:t>Day 1</a:t>
            </a:r>
            <a:endParaRPr lang="en-US" sz="1200" spc="-14">
              <a:solidFill>
                <a:schemeClr val="lt1"/>
              </a:solidFill>
              <a:latin typeface="Calibri" panose="020F0502020204030204" pitchFamily="34" charset="0"/>
            </a:endParaRPr>
          </a:p>
        </p:txBody>
      </p:sp>
      <p:sp>
        <p:nvSpPr>
          <p:cNvPr id="9" name="OTLSHAPE_TB_00000000000000000000000000000000_TimescaleInterval2"/>
          <p:cNvSpPr txBox="1"/>
          <p:nvPr>
            <p:custDataLst>
              <p:tags r:id="rId4"/>
            </p:custDataLst>
          </p:nvPr>
        </p:nvSpPr>
        <p:spPr>
          <a:xfrm>
            <a:off x="1958273" y="5181600"/>
            <a:ext cx="75470" cy="177800"/>
          </a:xfrm>
          <a:prstGeom prst="rect">
            <a:avLst/>
          </a:prstGeom>
          <a:noFill/>
        </p:spPr>
        <p:txBody>
          <a:bodyPr vert="horz" wrap="none" lIns="0" tIns="0" rIns="0" bIns="0" rtlCol="0" anchor="ctr" anchorCtr="0">
            <a:noAutofit/>
          </a:bodyPr>
          <a:lstStyle/>
          <a:p>
            <a:r>
              <a:rPr lang="en-US" sz="1200" spc="-26" smtClean="0">
                <a:solidFill>
                  <a:schemeClr val="lt1"/>
                </a:solidFill>
                <a:latin typeface="Calibri" panose="020F0502020204030204" pitchFamily="34" charset="0"/>
              </a:rPr>
              <a:t>4</a:t>
            </a:r>
            <a:endParaRPr lang="en-US" sz="1200" spc="-26">
              <a:solidFill>
                <a:schemeClr val="lt1"/>
              </a:solidFill>
              <a:latin typeface="Calibri" panose="020F0502020204030204" pitchFamily="34" charset="0"/>
            </a:endParaRPr>
          </a:p>
        </p:txBody>
      </p:sp>
      <p:sp>
        <p:nvSpPr>
          <p:cNvPr id="10" name="OTLSHAPE_TB_00000000000000000000000000000000_TimescaleInterval3"/>
          <p:cNvSpPr txBox="1"/>
          <p:nvPr>
            <p:custDataLst>
              <p:tags r:id="rId5"/>
            </p:custDataLst>
          </p:nvPr>
        </p:nvSpPr>
        <p:spPr>
          <a:xfrm>
            <a:off x="3008580" y="5181600"/>
            <a:ext cx="75470" cy="177800"/>
          </a:xfrm>
          <a:prstGeom prst="rect">
            <a:avLst/>
          </a:prstGeom>
          <a:noFill/>
        </p:spPr>
        <p:txBody>
          <a:bodyPr vert="horz" wrap="none" lIns="0" tIns="0" rIns="0" bIns="0" rtlCol="0" anchor="ctr" anchorCtr="0">
            <a:noAutofit/>
          </a:bodyPr>
          <a:lstStyle/>
          <a:p>
            <a:r>
              <a:rPr lang="en-US" sz="1200" spc="-26" smtClean="0">
                <a:solidFill>
                  <a:schemeClr val="lt1"/>
                </a:solidFill>
                <a:latin typeface="Calibri" panose="020F0502020204030204" pitchFamily="34" charset="0"/>
              </a:rPr>
              <a:t>7</a:t>
            </a:r>
            <a:endParaRPr lang="en-US" sz="1200" spc="-26">
              <a:solidFill>
                <a:schemeClr val="lt1"/>
              </a:solidFill>
              <a:latin typeface="Calibri" panose="020F0502020204030204" pitchFamily="34" charset="0"/>
            </a:endParaRPr>
          </a:p>
        </p:txBody>
      </p:sp>
      <p:sp>
        <p:nvSpPr>
          <p:cNvPr id="12" name="OTLSHAPE_TB_00000000000000000000000000000000_TimescaleInterval4"/>
          <p:cNvSpPr txBox="1"/>
          <p:nvPr>
            <p:custDataLst>
              <p:tags r:id="rId6"/>
            </p:custDataLst>
          </p:nvPr>
        </p:nvSpPr>
        <p:spPr>
          <a:xfrm>
            <a:off x="4058888" y="5181600"/>
            <a:ext cx="150939" cy="177800"/>
          </a:xfrm>
          <a:prstGeom prst="rect">
            <a:avLst/>
          </a:prstGeom>
          <a:noFill/>
        </p:spPr>
        <p:txBody>
          <a:bodyPr vert="horz" wrap="none" lIns="0" tIns="0" rIns="0" bIns="0" rtlCol="0" anchor="ctr" anchorCtr="0">
            <a:noAutofit/>
          </a:bodyPr>
          <a:lstStyle/>
          <a:p>
            <a:r>
              <a:rPr lang="en-US" sz="1200" spc="-26" smtClean="0">
                <a:solidFill>
                  <a:schemeClr val="lt1"/>
                </a:solidFill>
                <a:latin typeface="Calibri" panose="020F0502020204030204" pitchFamily="34" charset="0"/>
              </a:rPr>
              <a:t>10</a:t>
            </a:r>
            <a:endParaRPr lang="en-US" sz="1200" spc="-26">
              <a:solidFill>
                <a:schemeClr val="lt1"/>
              </a:solidFill>
              <a:latin typeface="Calibri" panose="020F0502020204030204" pitchFamily="34" charset="0"/>
            </a:endParaRPr>
          </a:p>
        </p:txBody>
      </p:sp>
      <p:sp>
        <p:nvSpPr>
          <p:cNvPr id="13" name="OTLSHAPE_TB_00000000000000000000000000000000_TimescaleInterval5"/>
          <p:cNvSpPr txBox="1"/>
          <p:nvPr>
            <p:custDataLst>
              <p:tags r:id="rId7"/>
            </p:custDataLst>
          </p:nvPr>
        </p:nvSpPr>
        <p:spPr>
          <a:xfrm>
            <a:off x="5109195" y="5181600"/>
            <a:ext cx="150939" cy="177800"/>
          </a:xfrm>
          <a:prstGeom prst="rect">
            <a:avLst/>
          </a:prstGeom>
          <a:noFill/>
        </p:spPr>
        <p:txBody>
          <a:bodyPr vert="horz" wrap="none" lIns="0" tIns="0" rIns="0" bIns="0" rtlCol="0" anchor="ctr" anchorCtr="0">
            <a:noAutofit/>
          </a:bodyPr>
          <a:lstStyle/>
          <a:p>
            <a:r>
              <a:rPr lang="en-US" sz="1200" spc="-26" smtClean="0">
                <a:solidFill>
                  <a:schemeClr val="lt1"/>
                </a:solidFill>
                <a:latin typeface="Calibri" panose="020F0502020204030204" pitchFamily="34" charset="0"/>
              </a:rPr>
              <a:t>13</a:t>
            </a:r>
            <a:endParaRPr lang="en-US" sz="1200" spc="-26">
              <a:solidFill>
                <a:schemeClr val="lt1"/>
              </a:solidFill>
              <a:latin typeface="Calibri" panose="020F0502020204030204" pitchFamily="34" charset="0"/>
            </a:endParaRPr>
          </a:p>
        </p:txBody>
      </p:sp>
      <p:sp>
        <p:nvSpPr>
          <p:cNvPr id="15" name="OTLSHAPE_TB_00000000000000000000000000000000_TimescaleInterval6"/>
          <p:cNvSpPr txBox="1"/>
          <p:nvPr>
            <p:custDataLst>
              <p:tags r:id="rId8"/>
            </p:custDataLst>
          </p:nvPr>
        </p:nvSpPr>
        <p:spPr>
          <a:xfrm>
            <a:off x="6159502" y="5181600"/>
            <a:ext cx="150939" cy="177800"/>
          </a:xfrm>
          <a:prstGeom prst="rect">
            <a:avLst/>
          </a:prstGeom>
          <a:noFill/>
        </p:spPr>
        <p:txBody>
          <a:bodyPr vert="horz" wrap="none" lIns="0" tIns="0" rIns="0" bIns="0" rtlCol="0" anchor="ctr" anchorCtr="0">
            <a:noAutofit/>
          </a:bodyPr>
          <a:lstStyle/>
          <a:p>
            <a:r>
              <a:rPr lang="en-US" sz="1200" spc="-26" smtClean="0">
                <a:solidFill>
                  <a:schemeClr val="lt1"/>
                </a:solidFill>
                <a:latin typeface="Calibri" panose="020F0502020204030204" pitchFamily="34" charset="0"/>
              </a:rPr>
              <a:t>16</a:t>
            </a:r>
            <a:endParaRPr lang="en-US" sz="1200" spc="-26">
              <a:solidFill>
                <a:schemeClr val="lt1"/>
              </a:solidFill>
              <a:latin typeface="Calibri" panose="020F0502020204030204" pitchFamily="34" charset="0"/>
            </a:endParaRPr>
          </a:p>
        </p:txBody>
      </p:sp>
      <p:sp>
        <p:nvSpPr>
          <p:cNvPr id="59" name="OTLSHAPE_TB_00000000000000000000000000000000_ScaleMarking1"/>
          <p:cNvSpPr txBox="1"/>
          <p:nvPr>
            <p:custDataLst>
              <p:tags r:id="rId9"/>
            </p:custDataLst>
          </p:nvPr>
        </p:nvSpPr>
        <p:spPr>
          <a:xfrm>
            <a:off x="907965" y="4957445"/>
            <a:ext cx="304955" cy="186055"/>
          </a:xfrm>
          <a:prstGeom prst="rect">
            <a:avLst/>
          </a:prstGeom>
          <a:noFill/>
        </p:spPr>
        <p:txBody>
          <a:bodyPr vert="horz" wrap="none" lIns="0" tIns="0" rIns="0" bIns="0" rtlCol="0" anchor="ctr" anchorCtr="0">
            <a:noAutofit/>
          </a:bodyPr>
          <a:lstStyle/>
          <a:p>
            <a:r>
              <a:rPr lang="en-US" sz="1200" spc="-20" smtClean="0">
                <a:solidFill>
                  <a:schemeClr val="dk2"/>
                </a:solidFill>
                <a:latin typeface="Calibri" panose="020F0502020204030204" pitchFamily="34" charset="0"/>
              </a:rPr>
              <a:t>2020</a:t>
            </a:r>
            <a:endParaRPr lang="en-US" sz="1200" spc="-20">
              <a:solidFill>
                <a:schemeClr val="dk2"/>
              </a:solidFill>
              <a:latin typeface="Calibri" panose="020F0502020204030204" pitchFamily="34" charset="0"/>
            </a:endParaRPr>
          </a:p>
        </p:txBody>
      </p:sp>
      <p:sp>
        <p:nvSpPr>
          <p:cNvPr id="61" name="OTLSHAPE_TB_00000000000000000000000000000000_TimescaleInterval7"/>
          <p:cNvSpPr txBox="1"/>
          <p:nvPr>
            <p:custDataLst>
              <p:tags r:id="rId10"/>
            </p:custDataLst>
          </p:nvPr>
        </p:nvSpPr>
        <p:spPr>
          <a:xfrm>
            <a:off x="7209810" y="5181600"/>
            <a:ext cx="150939" cy="177800"/>
          </a:xfrm>
          <a:prstGeom prst="rect">
            <a:avLst/>
          </a:prstGeom>
          <a:noFill/>
        </p:spPr>
        <p:txBody>
          <a:bodyPr vert="horz" wrap="none" lIns="0" tIns="0" rIns="0" bIns="0" rtlCol="0" anchor="ctr" anchorCtr="0">
            <a:noAutofit/>
          </a:bodyPr>
          <a:lstStyle/>
          <a:p>
            <a:r>
              <a:rPr lang="en-US" sz="1200" spc="-26" smtClean="0">
                <a:solidFill>
                  <a:schemeClr val="lt1"/>
                </a:solidFill>
                <a:latin typeface="Calibri" panose="020F0502020204030204" pitchFamily="34" charset="0"/>
              </a:rPr>
              <a:t>19</a:t>
            </a:r>
            <a:endParaRPr lang="en-US" sz="1200" spc="-26">
              <a:solidFill>
                <a:schemeClr val="lt1"/>
              </a:solidFill>
              <a:latin typeface="Calibri" panose="020F0502020204030204" pitchFamily="34" charset="0"/>
            </a:endParaRPr>
          </a:p>
        </p:txBody>
      </p:sp>
      <p:sp>
        <p:nvSpPr>
          <p:cNvPr id="62" name="OTLSHAPE_TB_00000000000000000000000000000000_TimescaleInterval8"/>
          <p:cNvSpPr txBox="1"/>
          <p:nvPr>
            <p:custDataLst>
              <p:tags r:id="rId11"/>
            </p:custDataLst>
          </p:nvPr>
        </p:nvSpPr>
        <p:spPr>
          <a:xfrm>
            <a:off x="8260117" y="5181600"/>
            <a:ext cx="150939" cy="177800"/>
          </a:xfrm>
          <a:prstGeom prst="rect">
            <a:avLst/>
          </a:prstGeom>
          <a:noFill/>
        </p:spPr>
        <p:txBody>
          <a:bodyPr vert="horz" wrap="none" lIns="0" tIns="0" rIns="0" bIns="0" rtlCol="0" anchor="ctr" anchorCtr="0">
            <a:noAutofit/>
          </a:bodyPr>
          <a:lstStyle/>
          <a:p>
            <a:r>
              <a:rPr lang="en-US" sz="1200" spc="-26" smtClean="0">
                <a:solidFill>
                  <a:schemeClr val="lt1"/>
                </a:solidFill>
                <a:latin typeface="Calibri" panose="020F0502020204030204" pitchFamily="34" charset="0"/>
              </a:rPr>
              <a:t>22</a:t>
            </a:r>
            <a:endParaRPr lang="en-US" sz="1200" spc="-26">
              <a:solidFill>
                <a:schemeClr val="lt1"/>
              </a:solidFill>
              <a:latin typeface="Calibri" panose="020F0502020204030204" pitchFamily="34" charset="0"/>
            </a:endParaRPr>
          </a:p>
        </p:txBody>
      </p:sp>
      <p:sp>
        <p:nvSpPr>
          <p:cNvPr id="63" name="OTLSHAPE_TB_00000000000000000000000000000000_TimescaleInterval9"/>
          <p:cNvSpPr txBox="1"/>
          <p:nvPr>
            <p:custDataLst>
              <p:tags r:id="rId12"/>
            </p:custDataLst>
          </p:nvPr>
        </p:nvSpPr>
        <p:spPr>
          <a:xfrm>
            <a:off x="9310424" y="5181600"/>
            <a:ext cx="150939" cy="177800"/>
          </a:xfrm>
          <a:prstGeom prst="rect">
            <a:avLst/>
          </a:prstGeom>
          <a:noFill/>
        </p:spPr>
        <p:txBody>
          <a:bodyPr vert="horz" wrap="none" lIns="0" tIns="0" rIns="0" bIns="0" rtlCol="0" anchor="ctr" anchorCtr="0">
            <a:noAutofit/>
          </a:bodyPr>
          <a:lstStyle/>
          <a:p>
            <a:r>
              <a:rPr lang="en-US" sz="1200" spc="-26" smtClean="0">
                <a:solidFill>
                  <a:schemeClr val="lt1"/>
                </a:solidFill>
                <a:latin typeface="Calibri" panose="020F0502020204030204" pitchFamily="34" charset="0"/>
              </a:rPr>
              <a:t>25</a:t>
            </a:r>
            <a:endParaRPr lang="en-US" sz="1200" spc="-26">
              <a:solidFill>
                <a:schemeClr val="lt1"/>
              </a:solidFill>
              <a:latin typeface="Calibri" panose="020F0502020204030204" pitchFamily="34" charset="0"/>
            </a:endParaRPr>
          </a:p>
        </p:txBody>
      </p:sp>
      <p:sp>
        <p:nvSpPr>
          <p:cNvPr id="64" name="OTLSHAPE_TB_00000000000000000000000000000000_TimescaleInterval10"/>
          <p:cNvSpPr txBox="1"/>
          <p:nvPr>
            <p:custDataLst>
              <p:tags r:id="rId13"/>
            </p:custDataLst>
          </p:nvPr>
        </p:nvSpPr>
        <p:spPr>
          <a:xfrm>
            <a:off x="10360731" y="5181600"/>
            <a:ext cx="150939" cy="177800"/>
          </a:xfrm>
          <a:prstGeom prst="rect">
            <a:avLst/>
          </a:prstGeom>
          <a:noFill/>
        </p:spPr>
        <p:txBody>
          <a:bodyPr vert="horz" wrap="none" lIns="0" tIns="0" rIns="0" bIns="0" rtlCol="0" anchor="ctr" anchorCtr="0">
            <a:noAutofit/>
          </a:bodyPr>
          <a:lstStyle/>
          <a:p>
            <a:r>
              <a:rPr lang="en-US" sz="1200" spc="-26" smtClean="0">
                <a:solidFill>
                  <a:schemeClr val="lt1"/>
                </a:solidFill>
                <a:latin typeface="Calibri" panose="020F0502020204030204" pitchFamily="34" charset="0"/>
              </a:rPr>
              <a:t>28</a:t>
            </a:r>
            <a:endParaRPr lang="en-US" sz="1200" spc="-26">
              <a:solidFill>
                <a:schemeClr val="lt1"/>
              </a:solidFill>
              <a:latin typeface="Calibri" panose="020F0502020204030204" pitchFamily="34" charset="0"/>
            </a:endParaRPr>
          </a:p>
        </p:txBody>
      </p:sp>
      <p:sp>
        <p:nvSpPr>
          <p:cNvPr id="56" name="Прямоугольник 55"/>
          <p:cNvSpPr/>
          <p:nvPr/>
        </p:nvSpPr>
        <p:spPr>
          <a:xfrm>
            <a:off x="0" y="0"/>
            <a:ext cx="3392424" cy="6858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50800" dist="38100" dir="2700000" algn="tl" rotWithShape="0">
                  <a:prstClr val="black">
                    <a:alpha val="40000"/>
                  </a:prstClr>
                </a:outerShdw>
              </a:effectLst>
              <a:latin typeface="Bebas Neue Cyrillic" panose="02000506000000020004" pitchFamily="2" charset="0"/>
            </a:endParaRPr>
          </a:p>
        </p:txBody>
      </p:sp>
      <p:sp>
        <p:nvSpPr>
          <p:cNvPr id="57" name="TextBox 56"/>
          <p:cNvSpPr txBox="1"/>
          <p:nvPr/>
        </p:nvSpPr>
        <p:spPr>
          <a:xfrm>
            <a:off x="594023" y="3374621"/>
            <a:ext cx="2472602" cy="707886"/>
          </a:xfrm>
          <a:prstGeom prst="rect">
            <a:avLst/>
          </a:prstGeom>
          <a:noFill/>
          <a:ln>
            <a:noFill/>
          </a:ln>
        </p:spPr>
        <p:txBody>
          <a:bodyPr wrap="square" rtlCol="0">
            <a:spAutoFit/>
          </a:bodyPr>
          <a:lstStyle/>
          <a:p>
            <a:r>
              <a:rPr lang="en-US" sz="4000" dirty="0" smtClean="0">
                <a:solidFill>
                  <a:schemeClr val="bg1"/>
                </a:solidFill>
                <a:latin typeface="Bebas Neue Cyrillic" panose="02000506000000020004" pitchFamily="2" charset="0"/>
              </a:rPr>
              <a:t>GANTT CHART</a:t>
            </a:r>
            <a:endParaRPr lang="en-US" sz="4000" dirty="0">
              <a:solidFill>
                <a:schemeClr val="bg1"/>
              </a:solidFill>
              <a:latin typeface="Bebas Neue Cyrillic" panose="02000506000000020004" pitchFamily="2" charset="0"/>
            </a:endParaRPr>
          </a:p>
        </p:txBody>
      </p:sp>
      <p:pic>
        <p:nvPicPr>
          <p:cNvPr id="58" name="Рисунок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98348" y="594360"/>
            <a:ext cx="2663952" cy="2663952"/>
          </a:xfrm>
          <a:prstGeom prst="rect">
            <a:avLst/>
          </a:prstGeom>
        </p:spPr>
      </p:pic>
      <p:pic>
        <p:nvPicPr>
          <p:cNvPr id="11" name="Рисунок 10"/>
          <p:cNvPicPr>
            <a:picLocks noChangeAspect="1"/>
          </p:cNvPicPr>
          <p:nvPr/>
        </p:nvPicPr>
        <p:blipFill>
          <a:blip r:embed="rId16"/>
          <a:stretch>
            <a:fillRect/>
          </a:stretch>
        </p:blipFill>
        <p:spPr>
          <a:xfrm>
            <a:off x="3768761" y="2032912"/>
            <a:ext cx="8068410" cy="3391304"/>
          </a:xfrm>
          <a:prstGeom prst="rect">
            <a:avLst/>
          </a:prstGeom>
        </p:spPr>
      </p:pic>
    </p:spTree>
    <p:custDataLst>
      <p:tags r:id="rId1"/>
    </p:custDataLst>
    <p:extLst>
      <p:ext uri="{BB962C8B-B14F-4D97-AF65-F5344CB8AC3E}">
        <p14:creationId xmlns:p14="http://schemas.microsoft.com/office/powerpoint/2010/main" val="40390696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5" name="Прямоугольник 4"/>
          <p:cNvSpPr/>
          <p:nvPr/>
        </p:nvSpPr>
        <p:spPr>
          <a:xfrm>
            <a:off x="0" y="0"/>
            <a:ext cx="3392424" cy="6858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50800" dist="38100" dir="2700000" algn="tl" rotWithShape="0">
                  <a:prstClr val="black">
                    <a:alpha val="40000"/>
                  </a:prstClr>
                </a:outerShdw>
              </a:effectLst>
              <a:latin typeface="Bebas Neue Cyrillic" panose="02000506000000020004" pitchFamily="2" charset="0"/>
            </a:endParaRPr>
          </a:p>
        </p:txBody>
      </p:sp>
      <p:sp>
        <p:nvSpPr>
          <p:cNvPr id="8" name="Прямоугольник 7"/>
          <p:cNvSpPr/>
          <p:nvPr/>
        </p:nvSpPr>
        <p:spPr>
          <a:xfrm>
            <a:off x="0" y="0"/>
            <a:ext cx="3392424" cy="6858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50800" dist="38100" dir="2700000" algn="tl" rotWithShape="0">
                  <a:prstClr val="black">
                    <a:alpha val="40000"/>
                  </a:prstClr>
                </a:outerShdw>
              </a:effectLst>
              <a:latin typeface="Bebas Neue Cyrillic" panose="02000506000000020004" pitchFamily="2" charset="0"/>
            </a:endParaRPr>
          </a:p>
        </p:txBody>
      </p:sp>
      <p:sp>
        <p:nvSpPr>
          <p:cNvPr id="9" name="TextBox 8"/>
          <p:cNvSpPr txBox="1"/>
          <p:nvPr/>
        </p:nvSpPr>
        <p:spPr>
          <a:xfrm>
            <a:off x="982218" y="3498729"/>
            <a:ext cx="1696212" cy="707886"/>
          </a:xfrm>
          <a:prstGeom prst="rect">
            <a:avLst/>
          </a:prstGeom>
          <a:noFill/>
          <a:ln>
            <a:noFill/>
          </a:ln>
        </p:spPr>
        <p:txBody>
          <a:bodyPr wrap="square" rtlCol="0">
            <a:spAutoFit/>
          </a:bodyPr>
          <a:lstStyle/>
          <a:p>
            <a:r>
              <a:rPr lang="en-US" sz="4000" dirty="0" smtClean="0">
                <a:solidFill>
                  <a:schemeClr val="bg1"/>
                </a:solidFill>
                <a:latin typeface="Bebas Neue Cyrillic" panose="02000506000000020004" pitchFamily="2" charset="0"/>
              </a:rPr>
              <a:t>DECISION</a:t>
            </a:r>
            <a:endParaRPr lang="en-US" sz="4000" dirty="0">
              <a:solidFill>
                <a:schemeClr val="bg1"/>
              </a:solidFill>
              <a:latin typeface="Bebas Neue Cyrillic" panose="02000506000000020004" pitchFamily="2" charset="0"/>
            </a:endParaRPr>
          </a:p>
        </p:txBody>
      </p:sp>
      <p:pic>
        <p:nvPicPr>
          <p:cNvPr id="10" name="Рисунок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348" y="594360"/>
            <a:ext cx="2663952" cy="2663952"/>
          </a:xfrm>
          <a:prstGeom prst="rect">
            <a:avLst/>
          </a:prstGeom>
        </p:spPr>
      </p:pic>
      <p:pic>
        <p:nvPicPr>
          <p:cNvPr id="14" name="Объект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92424" y="0"/>
            <a:ext cx="8824686" cy="6858000"/>
          </a:xfrm>
        </p:spPr>
      </p:pic>
      <p:sp>
        <p:nvSpPr>
          <p:cNvPr id="15" name="TextBox 14"/>
          <p:cNvSpPr txBox="1"/>
          <p:nvPr/>
        </p:nvSpPr>
        <p:spPr>
          <a:xfrm>
            <a:off x="5812971" y="4058816"/>
            <a:ext cx="184731" cy="369332"/>
          </a:xfrm>
          <a:prstGeom prst="rect">
            <a:avLst/>
          </a:prstGeom>
          <a:noFill/>
        </p:spPr>
        <p:txBody>
          <a:bodyPr wrap="none" rtlCol="0">
            <a:spAutoFit/>
          </a:bodyPr>
          <a:lstStyle/>
          <a:p>
            <a:endParaRPr lang="en-US" dirty="0"/>
          </a:p>
        </p:txBody>
      </p:sp>
      <p:sp>
        <p:nvSpPr>
          <p:cNvPr id="16" name="TextBox 15"/>
          <p:cNvSpPr txBox="1"/>
          <p:nvPr/>
        </p:nvSpPr>
        <p:spPr>
          <a:xfrm>
            <a:off x="3617105" y="4782687"/>
            <a:ext cx="6335486" cy="1569660"/>
          </a:xfrm>
          <a:prstGeom prst="rect">
            <a:avLst/>
          </a:prstGeom>
          <a:noFill/>
        </p:spPr>
        <p:txBody>
          <a:bodyPr wrap="square" rtlCol="0">
            <a:spAutoFit/>
          </a:bodyPr>
          <a:lstStyle/>
          <a:p>
            <a:r>
              <a:rPr lang="en-US" sz="2400" dirty="0" smtClean="0">
                <a:solidFill>
                  <a:schemeClr val="bg1"/>
                </a:solidFill>
                <a:latin typeface="Bebas Neue Cyrillic" panose="02000506000000020004" pitchFamily="2" charset="0"/>
              </a:rPr>
              <a:t>The DATABASE system should solve ignorance pieces of knowledge information about the cinema. THE information THAT </a:t>
            </a:r>
            <a:r>
              <a:rPr lang="en-US" sz="2400" dirty="0" err="1" smtClean="0">
                <a:solidFill>
                  <a:schemeClr val="bg1"/>
                </a:solidFill>
                <a:latin typeface="Bebas Neue Cyrillic" panose="02000506000000020004" pitchFamily="2" charset="0"/>
              </a:rPr>
              <a:t>iS</a:t>
            </a:r>
            <a:r>
              <a:rPr lang="en-US" sz="2400" dirty="0" smtClean="0">
                <a:solidFill>
                  <a:schemeClr val="bg1"/>
                </a:solidFill>
                <a:latin typeface="Bebas Neue Cyrillic" panose="02000506000000020004" pitchFamily="2" charset="0"/>
              </a:rPr>
              <a:t> related to the cinema can be available to the database, e.g. Cast team, Genre, Country and etc.</a:t>
            </a:r>
            <a:endParaRPr lang="en-US" sz="2400" dirty="0">
              <a:solidFill>
                <a:schemeClr val="bg1"/>
              </a:solidFill>
              <a:latin typeface="Bebas Neue Cyrillic" panose="02000506000000020004" pitchFamily="2" charset="0"/>
            </a:endParaRPr>
          </a:p>
        </p:txBody>
      </p:sp>
    </p:spTree>
    <p:extLst>
      <p:ext uri="{BB962C8B-B14F-4D97-AF65-F5344CB8AC3E}">
        <p14:creationId xmlns:p14="http://schemas.microsoft.com/office/powerpoint/2010/main" val="40597828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
        <p:nvSpPr>
          <p:cNvPr id="5" name="Прямоугольник 4"/>
          <p:cNvSpPr/>
          <p:nvPr/>
        </p:nvSpPr>
        <p:spPr>
          <a:xfrm>
            <a:off x="0" y="0"/>
            <a:ext cx="3392424" cy="6858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50800" dist="38100" dir="2700000" algn="tl" rotWithShape="0">
                  <a:prstClr val="black">
                    <a:alpha val="40000"/>
                  </a:prstClr>
                </a:outerShdw>
              </a:effectLst>
              <a:latin typeface="Bebas Neue Cyrillic" panose="02000506000000020004" pitchFamily="2" charset="0"/>
            </a:endParaRPr>
          </a:p>
        </p:txBody>
      </p:sp>
      <p:sp>
        <p:nvSpPr>
          <p:cNvPr id="6" name="TextBox 5"/>
          <p:cNvSpPr txBox="1"/>
          <p:nvPr/>
        </p:nvSpPr>
        <p:spPr>
          <a:xfrm>
            <a:off x="982218" y="3498729"/>
            <a:ext cx="1696212" cy="707886"/>
          </a:xfrm>
          <a:prstGeom prst="rect">
            <a:avLst/>
          </a:prstGeom>
          <a:noFill/>
          <a:ln>
            <a:noFill/>
          </a:ln>
        </p:spPr>
        <p:txBody>
          <a:bodyPr wrap="square" rtlCol="0">
            <a:spAutoFit/>
          </a:bodyPr>
          <a:lstStyle/>
          <a:p>
            <a:r>
              <a:rPr lang="en-US" sz="4000" dirty="0" smtClean="0">
                <a:solidFill>
                  <a:schemeClr val="bg1"/>
                </a:solidFill>
                <a:latin typeface="Bebas Neue Cyrillic" panose="02000506000000020004" pitchFamily="2" charset="0"/>
              </a:rPr>
              <a:t>BENEFIT</a:t>
            </a:r>
            <a:endParaRPr lang="en-US" sz="4000" dirty="0">
              <a:solidFill>
                <a:schemeClr val="bg1"/>
              </a:solidFill>
              <a:latin typeface="Bebas Neue Cyrillic" panose="02000506000000020004" pitchFamily="2" charset="0"/>
            </a:endParaRPr>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348" y="594360"/>
            <a:ext cx="2663952" cy="2663952"/>
          </a:xfrm>
          <a:prstGeom prst="rect">
            <a:avLst/>
          </a:prstGeom>
        </p:spPr>
      </p:pic>
      <p:sp>
        <p:nvSpPr>
          <p:cNvPr id="8" name="TextBox 7"/>
          <p:cNvSpPr txBox="1"/>
          <p:nvPr/>
        </p:nvSpPr>
        <p:spPr>
          <a:xfrm>
            <a:off x="3853434" y="4087368"/>
            <a:ext cx="5235702" cy="2308324"/>
          </a:xfrm>
          <a:prstGeom prst="rect">
            <a:avLst/>
          </a:prstGeom>
          <a:noFill/>
        </p:spPr>
        <p:txBody>
          <a:bodyPr wrap="square" rtlCol="0">
            <a:spAutoFit/>
          </a:bodyPr>
          <a:lstStyle/>
          <a:p>
            <a:r>
              <a:rPr lang="en-US" sz="2400" dirty="0" smtClean="0">
                <a:solidFill>
                  <a:schemeClr val="bg1"/>
                </a:solidFill>
                <a:latin typeface="Bebas Neue Cyrillic" panose="02000506000000020004" pitchFamily="2" charset="0"/>
              </a:rPr>
              <a:t>WHAT HAVE I LEARNED?</a:t>
            </a:r>
          </a:p>
          <a:p>
            <a:r>
              <a:rPr lang="en-US" sz="2400" dirty="0" smtClean="0">
                <a:solidFill>
                  <a:schemeClr val="bg1"/>
                </a:solidFill>
                <a:latin typeface="Bebas Neue Cyrillic" panose="02000506000000020004" pitchFamily="2" charset="0"/>
              </a:rPr>
              <a:t>• I got experience of making project</a:t>
            </a:r>
          </a:p>
          <a:p>
            <a:r>
              <a:rPr lang="en-US" sz="2400" dirty="0" smtClean="0">
                <a:solidFill>
                  <a:schemeClr val="bg1"/>
                </a:solidFill>
                <a:latin typeface="Bebas Neue Cyrillic" panose="02000506000000020004" pitchFamily="2" charset="0"/>
              </a:rPr>
              <a:t>• I improved and Consolidated my skills and knowledge OF PROGRAMMING BY USING SQL</a:t>
            </a:r>
          </a:p>
          <a:p>
            <a:r>
              <a:rPr lang="en-US" sz="2400" dirty="0" smtClean="0">
                <a:solidFill>
                  <a:schemeClr val="bg1"/>
                </a:solidFill>
                <a:latin typeface="Bebas Neue Cyrillic" panose="02000506000000020004" pitchFamily="2" charset="0"/>
              </a:rPr>
              <a:t>• I learned TO EXPORT AND IMPORT DATABASES THROUGH PGADMIN4</a:t>
            </a:r>
            <a:endParaRPr lang="en-US" sz="2400" dirty="0">
              <a:solidFill>
                <a:schemeClr val="bg1"/>
              </a:solidFill>
              <a:latin typeface="Bebas Neue Cyrillic" panose="02000506000000020004" pitchFamily="2" charset="0"/>
            </a:endParaRPr>
          </a:p>
        </p:txBody>
      </p:sp>
    </p:spTree>
    <p:extLst>
      <p:ext uri="{BB962C8B-B14F-4D97-AF65-F5344CB8AC3E}">
        <p14:creationId xmlns:p14="http://schemas.microsoft.com/office/powerpoint/2010/main" val="5645366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5" name="Прямоугольник 4"/>
          <p:cNvSpPr/>
          <p:nvPr/>
        </p:nvSpPr>
        <p:spPr>
          <a:xfrm>
            <a:off x="0" y="0"/>
            <a:ext cx="3392424" cy="6858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50800" dist="38100" dir="2700000" algn="tl" rotWithShape="0">
                  <a:prstClr val="black">
                    <a:alpha val="40000"/>
                  </a:prstClr>
                </a:outerShdw>
              </a:effectLst>
              <a:latin typeface="Bebas Neue Cyrillic" panose="02000506000000020004" pitchFamily="2"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348" y="594360"/>
            <a:ext cx="2663952" cy="2663952"/>
          </a:xfrm>
          <a:prstGeom prst="rect">
            <a:avLst/>
          </a:prstGeom>
        </p:spPr>
      </p:pic>
      <p:sp>
        <p:nvSpPr>
          <p:cNvPr id="7" name="TextBox 6"/>
          <p:cNvSpPr txBox="1"/>
          <p:nvPr/>
        </p:nvSpPr>
        <p:spPr>
          <a:xfrm>
            <a:off x="838200" y="3487547"/>
            <a:ext cx="2180082" cy="707886"/>
          </a:xfrm>
          <a:prstGeom prst="rect">
            <a:avLst/>
          </a:prstGeom>
          <a:noFill/>
          <a:ln>
            <a:noFill/>
          </a:ln>
        </p:spPr>
        <p:txBody>
          <a:bodyPr wrap="square" rtlCol="0">
            <a:spAutoFit/>
          </a:bodyPr>
          <a:lstStyle/>
          <a:p>
            <a:r>
              <a:rPr lang="en-US" sz="4000" dirty="0" smtClean="0">
                <a:solidFill>
                  <a:schemeClr val="bg1"/>
                </a:solidFill>
                <a:latin typeface="Bebas Neue Cyrillic" panose="02000506000000020004" pitchFamily="2" charset="0"/>
              </a:rPr>
              <a:t>CONCLUSION</a:t>
            </a:r>
            <a:endParaRPr lang="en-US" sz="4000" dirty="0">
              <a:solidFill>
                <a:schemeClr val="bg1"/>
              </a:solidFill>
              <a:latin typeface="Bebas Neue Cyrillic" panose="02000506000000020004" pitchFamily="2" charset="0"/>
            </a:endParaRPr>
          </a:p>
        </p:txBody>
      </p:sp>
      <p:pic>
        <p:nvPicPr>
          <p:cNvPr id="10" name="Объект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206858" cy="6858000"/>
          </a:xfrm>
        </p:spPr>
      </p:pic>
      <p:sp>
        <p:nvSpPr>
          <p:cNvPr id="11" name="Прямоугольник 10"/>
          <p:cNvSpPr/>
          <p:nvPr/>
        </p:nvSpPr>
        <p:spPr>
          <a:xfrm>
            <a:off x="0" y="0"/>
            <a:ext cx="3392424" cy="6858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ffectLst>
                <a:outerShdw blurRad="50800" dist="38100" dir="2700000" algn="tl" rotWithShape="0">
                  <a:prstClr val="black">
                    <a:alpha val="40000"/>
                  </a:prstClr>
                </a:outerShdw>
              </a:effectLst>
              <a:latin typeface="Bebas Neue Cyrillic" panose="02000506000000020004" pitchFamily="2" charset="0"/>
            </a:endParaRPr>
          </a:p>
        </p:txBody>
      </p:sp>
      <p:sp>
        <p:nvSpPr>
          <p:cNvPr id="12" name="TextBox 11"/>
          <p:cNvSpPr txBox="1"/>
          <p:nvPr/>
        </p:nvSpPr>
        <p:spPr>
          <a:xfrm>
            <a:off x="768858" y="3484686"/>
            <a:ext cx="2318766" cy="707886"/>
          </a:xfrm>
          <a:prstGeom prst="rect">
            <a:avLst/>
          </a:prstGeom>
          <a:noFill/>
          <a:ln>
            <a:noFill/>
          </a:ln>
        </p:spPr>
        <p:txBody>
          <a:bodyPr wrap="square" rtlCol="0">
            <a:spAutoFit/>
          </a:bodyPr>
          <a:lstStyle/>
          <a:p>
            <a:r>
              <a:rPr lang="en-US" sz="4000" dirty="0" smtClean="0">
                <a:solidFill>
                  <a:schemeClr val="bg1"/>
                </a:solidFill>
                <a:latin typeface="Bebas Neue Cyrillic" panose="02000506000000020004" pitchFamily="2" charset="0"/>
              </a:rPr>
              <a:t>CONCLUSION</a:t>
            </a:r>
            <a:endParaRPr lang="en-US" sz="4000" dirty="0">
              <a:solidFill>
                <a:schemeClr val="bg1"/>
              </a:solidFill>
              <a:latin typeface="Bebas Neue Cyrillic" panose="02000506000000020004" pitchFamily="2" charset="0"/>
            </a:endParaRPr>
          </a:p>
        </p:txBody>
      </p:sp>
      <p:pic>
        <p:nvPicPr>
          <p:cNvPr id="13" name="Рисунок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348" y="597221"/>
            <a:ext cx="2663952" cy="2663952"/>
          </a:xfrm>
          <a:prstGeom prst="rect">
            <a:avLst/>
          </a:prstGeom>
        </p:spPr>
      </p:pic>
      <p:sp>
        <p:nvSpPr>
          <p:cNvPr id="14" name="TextBox 13"/>
          <p:cNvSpPr txBox="1"/>
          <p:nvPr/>
        </p:nvSpPr>
        <p:spPr>
          <a:xfrm>
            <a:off x="3856482" y="3959352"/>
            <a:ext cx="7024878" cy="2308324"/>
          </a:xfrm>
          <a:prstGeom prst="rect">
            <a:avLst/>
          </a:prstGeom>
          <a:noFill/>
        </p:spPr>
        <p:txBody>
          <a:bodyPr wrap="square" rtlCol="0">
            <a:spAutoFit/>
          </a:bodyPr>
          <a:lstStyle/>
          <a:p>
            <a:r>
              <a:rPr lang="en-US" sz="2400" dirty="0" smtClean="0">
                <a:solidFill>
                  <a:schemeClr val="bg1"/>
                </a:solidFill>
                <a:latin typeface="Bebas Neue Cyrillic" panose="02000506000000020004" pitchFamily="2" charset="0"/>
              </a:rPr>
              <a:t>To sum up, I faced many difficulties and challenges while I was making this project, but anyway I was able to do it and I have finished this project. I am pretty confident that this database is really useful for use in a real-life, especially in a covid-19 period when many of the people are staying at home and working or studying remotely.</a:t>
            </a:r>
            <a:endParaRPr lang="en-US" sz="2400" dirty="0">
              <a:solidFill>
                <a:schemeClr val="bg1"/>
              </a:solidFill>
              <a:latin typeface="Bebas Neue Cyrillic" panose="02000506000000020004" pitchFamily="2" charset="0"/>
            </a:endParaRPr>
          </a:p>
        </p:txBody>
      </p:sp>
    </p:spTree>
    <p:extLst>
      <p:ext uri="{BB962C8B-B14F-4D97-AF65-F5344CB8AC3E}">
        <p14:creationId xmlns:p14="http://schemas.microsoft.com/office/powerpoint/2010/main" val="2417314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MuMiIsIk9yaWdpbmFsQXNzZW1ibHlWZXJzaW9uIjoiNS4wMC4wMS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C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mZhbHNlLCJFbGFwc2VkVGltZUZvcm1hdCI6MCwiVG9kYXlNYXJrZXJQb3NpdGlvbiI6MC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EsIlNoYXBlVGhpY2tuZXNzIjow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w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DYWxpYnJpIiwiSXNCb2xkIjp0cnV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EwLCJGb250TmFtZSI6IkNhbGlicmkiLCJJc0JvbGQiOmZhbHNlLCJJc0l0YWxpYyI6ZmFsc2UsIklzVW5kZXJsaW5lZCI6ZmFsc2UsIlBhcmVudFN0eWxlIjpudWxsfSwiQXV0b1NpemUiOjAsIkZvcmVncm91bmQiOnsiJGlkIjoiMTIxIiwiQ29sb3IiOnsiJGlkIjoiMTI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ciLCJGb3JtYXQiOjAsIklzVmlzaWJsZSI6ZmFsc2UsIkxhc3RLbm93blZpc2liaWxpdHlTdGF0ZSI6ZmFsc2V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yOSIsIkdyaWRsaW5lU3R5bGUiOnsiJGlkIjoiMTMwIiwiTGluZUNvbG9yIjp7IiRpZCI6IjEzMSIsIiR0eXBlIjoiTkxSRS5Db21tb24uRG9tLlNvbGlkQ29sb3JCcnVzaCwgTkxSRS5Db21tb24iLCJDb2xvciI6eyIkaWQiOiIxMzIiLCJBIjozOCwiUiI6OTEsIkciOjE1NSwiQiI6MjEz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AtMTEtMTdUMjM6NTk6MDAiLCJGb3JtYXQiOiJkIiwiVHlwZSI6MCwiQXV0b0RhdGVSYW5nZSI6dHJ1ZSwiV29ya2luZ0RheXMiOjMxLCJGaXNjYWxZZWFyIjp7IiRpZCI6IjE2NSIsIlN0YXJ0TW9udGgiOjEsIlVzZVN0YXJ0aW5nWWVhckZvck51bWJlcmluZyI6dHJ1ZSwiU2hvd0Zpc2NhbFllYXJMYWJlbCI6dHJ1ZX0sIlRvZGF5TWFya2VyVGV4dCI6IlRvZGF5IiwiQXV0b1NjYWxlVHlwZSI6dHJ1ZX0sIk1pbGVzdG9uZXMiOltdLCJUYXNrcyI6W3siJGlkIjoiMTY2IiwiR3JvdXBOYW1lIjpudWxsLCJTdGFydERhdGUiOiIyMDIwLTExLTExVDAwOjAwOjAwIiwiRW5kRGF0ZSI6IjIwMjAtMTEtMTJUMjM6NTk6MDAiLCJQZXJjZW50YWdlQ29tcGxldGUiOm51bGwsIlN0eWxlIjp7IiRpZCI6IjE2NyIsIlNoYXBlIjoxLCJTaGFwZVRoaWNrbmVzcyI6MywiRHVyYXRpb25Gb3JtYXQiOjAsIkluY2x1ZGVOb25Xb3JraW5nRGF5c0luRHVyYXRpb24iOmZhbHNlLCJQZXJjZW50YWdlQ29tcGxldGVTdHlsZSI6eyIkaWQiOiIxNjgiLCJGb250U2V0dGluZ3MiOnsiJGlkIjoiMTY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eyIkaWQiOiIxNzIiLCJDb2xvciI6eyIkaWQiOiIxNzMiLCJBIjo4OSwiUiI6MCwiRyI6MCwiQiI6MH19LCJJc1Zpc2libGUiOnRydWUsIldpZHRoIjowLjAsIkhlaWdodCI6MC4wLCJCb3JkZXJTdHlsZSI6eyIkaWQiOiIxNzQiLCJMaW5lQ29sb3IiOm51bGwsIkxpbmVXZWlnaHQiOjAuMCwiTGluZVR5cGUiOjAsIlBhcmVudFN0eWxlIjpudWxsfSwiUGFyZW50U3R5bGUiOm51bGx9LCJEdXJhdGlvblN0eWxlIjp7IiRpZCI6IjE3NSIsIkZvbnRTZXR0aW5ncyI6eyIkaWQiOiIxNzYiLCJGb250U2l6ZSI6MTAsIkZvbnROYW1lIjoiQ2FsaWJyaSIsIklzQm9sZCI6ZmFsc2UsIklzSXRhbGljIjpmYWxzZSwiSXNVbmRlcmxpbmVkIjpmYWxzZSwiUGFyZW50U3R5bGUiOm51bGx9LCJBdXRvU2l6ZSI6MCwiRm9yZWdyb3VuZCI6eyIkaWQiOiIxNzciLCJDb2xvciI6eyIkaWQiOiIxNz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zkiLCJUb3AiOjAsIkxlZnQiOjAsIlJpZ2h0IjowLCJCb3R0b20iOjB9LCJQYWRkaW5nIjp7IiRpZCI6IjE4MCIsIlRvcCI6MCwiTGVmdCI6MCwiUmlnaHQiOjAsIkJvdHRvbSI6MH0sIkJhY2tncm91bmQiOnsiJGlkIjoiMTgxIiwiQ29sb3IiOnsiJHJlZiI6IjE3MyJ9fSwiSXNWaXNpYmxlIjp0cnVlLCJXaWR0aCI6MC4wLCJIZWlnaHQiOjAuMCwiQm9yZGVyU3R5bGUiOnsiJGlkIjoiMTgyIiwiTGluZUNvbG9yIjpudWxsLCJMaW5lV2VpZ2h0IjowLjAsIkxpbmVUeXBlIjowLCJQYXJlbnRTdHlsZSI6bnVsbH0sIlBhcmVudFN0eWxlIjpudWxsfSwiSG9yaXpvbnRhbENvbm5lY3RvclN0eWxlIjp7IiRpZCI6IjE4MyIsIkxpbmVDb2xvciI6eyIkaWQiOiIxODQiLCIkdHlwZSI6Ik5MUkUuQ29tbW9uLkRvbS5Tb2xpZENvbG9yQnJ1c2gsIE5MUkUuQ29tbW9uIiwiQ29sb3IiOnsiJGlkIjoiMTg1IiwiQSI6MjU1LCJSIjoyMDQsIkciOjIwNCwiQiI6MjA0fX0sIkxpbmVXZWlnaHQiOjEuMCwiTGluZVR5cGUiOjAsIlBhcmVudFN0eWxlIjpudWxsfSwiVmVydGljYWxDb25uZWN0b3JTdHlsZSI6eyIkaWQiOiIxODYiLCJMaW5lQ29sb3IiOnsiJGlkIjoiMTg3IiwiJHR5cGUiOiJOTFJFLkNvbW1vbi5Eb20uU29saWRDb2xvckJydXNoLCBOTFJFLkNvbW1vbiIsIkNvbG9yIjp7IiRpZCI6IjE4OCIsIkEiOjI1NSwiUiI6MjA0LCJHIjoyMDQsIkIiOjIwNH19LCJMaW5lV2VpZ2h0IjowLjAsIkxpbmVUeXBlIjowLCJQYXJlbnRTdHlsZSI6bnVsbH0sIk1hcmdpbiI6bnVsbCwiU3RhcnREYXRlUG9zaXRpb24iOjMsIkVuZERhdGVQb3NpdGlvbiI6MywiRGF0ZUlzVmlzaWJsZSI6dHJ1ZSwiVGl0bGVQb3NpdGlvbiI6MCwiRHVyYXRpb25Qb3NpdGlvbiI6NiwiUGVyY2VudGFnZUNvbXBsZXRlZFBvc2l0aW9uIjo2LCJTcGFjaW5nIjo1LCJJc0JlbG93VGltZWJhbmQiOmZhbHNlLCJQZXJjZW50YWdlQ29tcGxldGVTaGFwZU9wYWNpdHkiOjM1LCJTaGFwZVN0eWxlIjp7IiRpZCI6IjE4OSIsIk1hcmdpbiI6eyIkaWQiOiIxOTAiLCJUb3AiOjAsIkxlZnQiOjQsIlJpZ2h0Ijo0LCJCb3R0b20iOjB9LCJQYWRkaW5nIjp7IiRpZCI6IjE5MSIsIlRvcCI6MCwiTGVmdCI6MCwiUmlnaHQiOjAsIkJvdHRvbSI6MH0sIkJhY2tncm91bmQiOnsiJGlkIjoiMTkyIiwiQ29sb3IiOnsiJGlkIjoiMTkzIiwiQSI6MjU1LCJSIjo5MSwiRyI6MTU1LCJCIjoyMTN9fSwiSXNWaXNpYmxlIjp0cnVlLCJXaWR0aCI6MTc5LjAwODk3MjE2Nzk2ODc1LCJIZWlnaHQiOjEyLjA0NTE5NjUzMzIwMzEyNS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VGl0bGVTdHlsZSI6eyIkaWQiOiIxOTciLCJGb250U2V0dGluZ3MiOnsiJGlkIjoiMTk4IiwiRm9udFNpemUiOjExLCJGb250TmFtZSI6IkNhbGlicmkiLCJJc0JvbGQiOnRydWUsIklzSXRhbGljIjpmYWxzZSwiSXNVbmRlcmxpbmVkIjpmYWxzZSwiUGFyZW50U3R5bGUiOm51bGx9LCJBdXRvU2l6ZSI6MCwiRm9yZWdyb3VuZCI6eyIkaWQiOiIxOTkiLCJDb2xvciI6eyIkaWQiOiIyMDA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AxIiwiVG9wIjowLCJMZWZ0IjowLCJSaWdodCI6MCwiQm90dG9tIjowfSwiUGFkZGluZyI6eyIkaWQiOiIyMDIiLCJUb3AiOjAsIkxlZnQiOjAsIlJpZ2h0IjowLCJCb3R0b20iOjB9LCJCYWNrZ3JvdW5kIjp7IiRpZCI6IjIwMyIsIkNvbG9yIjp7IiRyZWYiOiIxNzMifX0sIklzVmlzaWJsZSI6dHJ1ZSwiV2lkdGgiOjAuMCwiSGVpZ2h0IjowLjAsIkJvcmRlclN0eWxlIjp7IiRpZCI6IjIwNCIsIkxpbmVDb2xvciI6bnVsbCwiTGluZVdlaWdodCI6MC4wLCJMaW5lVHlwZSI6MCwiUGFyZW50U3R5bGUiOm51bGx9LCJQYXJlbnRTdHlsZSI6bnVsbH0sIkRhdGVTdHlsZSI6eyIkaWQiOiIyMDUiLCJGb250U2V0dGluZ3MiOnsiJGlkIjoiMjA2IiwiRm9udFNpemUiOjEwLCJGb250TmFtZSI6IkNhbGlicmkiLCJJc0JvbGQiOmZhbHNlLCJJc0l0YWxpYyI6ZmFsc2UsIklzVW5kZXJsaW5lZCI6ZmFsc2UsIlBhcmVudFN0eWxlIjpudWxsfSwiQXV0b1NpemUiOjAsIkZvcmVncm91bmQiOnsiJGlkIjoiMjA3IiwiQ29sb3IiOnsiJGlkIjoiMjA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MDkiLCJUb3AiOjAsIkxlZnQiOjAsIlJpZ2h0IjowLCJCb3R0b20iOjB9LCJQYWRkaW5nIjp7IiRpZCI6IjIxMCIsIlRvcCI6MCwiTGVmdCI6MCwiUmlnaHQiOjAsIkJvdHRvbSI6MH0sIkJhY2tncm91bmQiOnsiJGlkIjoiMjExIiwiQ29sb3IiOnsiJHJlZiI6IjE3MyJ9fSwiSXNWaXNpYmxlIjp0cnVlLCJXaWR0aCI6MC4wLCJIZWlnaHQiOjAuMCwiQm9yZGVyU3R5bGUiOnsiJGlkIjoiMjEyIiwiTGluZUNvbG9yIjpudWxsLCJMaW5lV2VpZ2h0IjowLjAsIkxpbmVUeXBlIjowLCJQYXJlbnRTdHlsZSI6bnVsbH0sIlBhcmVudFN0eWxlIjpudWxsfSwiRGF0ZUZvcm1hdCI6eyIkaWQiOiIyM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0IiwiRm9ybWF0IjowLCJJc1Zpc2libGUiOmZhbHNlLCJMYXN0S25vd25WaXNpYmlsaXR5U3RhdGUiOmZhbHNlfSwiSXNWaXNpYmxlIjpmYWxzZSwiUGFyZW50U3R5bGUiOm51bGx9LCJJbmRleCI6MCwiU21hcnREdXJhdGlvbkFjdGl2YXRlZCI6ZmFsc2UsIkRhdGVGb3JtYXQiOnsiJHJlZiI6IjIxMyJ9LCJXZWVrTnVtYmVyaW5nIjp7IiRpZCI6IjIxNSIsIkZvcm1hdCI6MCwiSXNWaXNpYmxlIjpmYWxzZSwiTGFzdEtub3duVmlzaWJpbGl0eVN0YXRlIjpmYWxzZX0sIklkIjoiNDFhOTViNjMtNGVlMS00MGY3LTk4M2EtYjE2OWRlZTE5YjU5IiwiSW1wb3J0SWQiOm51bGwsIlRpdGxlIjoiQnVzaW5lc3MgUnVsZSAiLCJOb3RlIjpudWxsLCJIeXBlcmxpbmsiOnsiJGlkIjoiMjE2IiwiQWRkcmVzcyI6bnVsbCwiU3ViQWRkcmVzcyI6bnVsbH0sIklzQ2hhbmdlZCI6ZmFsc2UsIklzTmV3IjpmYWxzZX0seyIkaWQiOiIyMTciLCJHcm91cE5hbWUiOm51bGwsIlN0YXJ0RGF0ZSI6IjIwMjAtMTEtMTJUMDA6MDA6MDAiLCJFbmREYXRlIjoiMjAyMC0xMS0xM1QyMzo1OTowMCIsIlBlcmNlbnRhZ2VDb21wbGV0ZSI6bnVsbCwiU3R5bGUiOnsiJGlkIjoiMjE4IiwiU2hhcGUiOjEsIlNoYXBlVGhpY2tuZXNzIjozLCJEdXJhdGlvbkZvcm1hdCI6MCwiSW5jbHVkZU5vbldvcmtpbmdEYXlzSW5EdXJhdGlvbiI6ZmFsc2UsIlBlcmNlbnRhZ2VDb21wbGV0ZVN0eWxlIjp7IiRpZCI6IjIxOSIsIkZvbnRTZXR0aW5ncyI6eyIkaWQiOiIyMjA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jIxIiwiVG9wIjowLCJMZWZ0IjowLCJSaWdodCI6MCwiQm90dG9tIjowfSwiUGFkZGluZyI6eyIkaWQiOiIyMjIiLCJUb3AiOjAsIkxlZnQiOjAsIlJpZ2h0IjowLCJCb3R0b20iOjB9LCJCYWNrZ3JvdW5kIjp7IiRpZCI6IjIyMyIsIkNvbG9yIjp7IiRpZCI6IjIyNCIsIkEiOjg5LCJSIjowLCJHIjowLCJCIjowfX0sIklzVmlzaWJsZSI6dHJ1ZSwiV2lkdGgiOjAuMCwiSGVpZ2h0IjowLjAsIkJvcmRlclN0eWxlIjp7IiRpZCI6IjIyNSIsIkxpbmVDb2xvciI6bnVsbCwiTGluZVdlaWdodCI6MC4wLCJMaW5lVHlwZSI6MCwiUGFyZW50U3R5bGUiOm51bGx9LCJQYXJlbnRTdHlsZSI6bnVsbH0sIkR1cmF0aW9uU3R5bGUiOnsiJGlkIjoiMjI2IiwiRm9udFNldHRpbmdzIjp7IiRpZCI6IjIyNyIsIkZvbnRTaXplIjoxMCwiRm9udE5hbWUiOiJDYWxpYnJpIiwiSXNCb2xkIjpmYWxzZSwiSXNJdGFsaWMiOmZhbHNlLCJJc1VuZGVybGluZWQiOmZhbHNlLCJQYXJlbnRTdHlsZSI6bnVsbH0sIkF1dG9TaXplIjowLCJGb3JlZ3JvdW5kIjp7IiRpZCI6IjIyOCIsIkNvbG9yIjp7IiRpZCI6IjIy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zMCIsIlRvcCI6MCwiTGVmdCI6MCwiUmlnaHQiOjAsIkJvdHRvbSI6MH0sIlBhZGRpbmciOnsiJGlkIjoiMjMxIiwiVG9wIjowLCJMZWZ0IjowLCJSaWdodCI6MCwiQm90dG9tIjowfSwiQmFja2dyb3VuZCI6eyIkaWQiOiIyMzIiLCJDb2xvciI6eyIkcmVmIjoiMjI0In19LCJJc1Zpc2libGUiOnRydWUsIldpZHRoIjowLjAsIkhlaWdodCI6MC4wLCJCb3JkZXJTdHlsZSI6eyIkaWQiOiIyMzMiLCJMaW5lQ29sb3IiOm51bGwsIkxpbmVXZWlnaHQiOjAuMCwiTGluZVR5cGUiOjAsIlBhcmVudFN0eWxlIjpudWxsfSwiUGFyZW50U3R5bGUiOm51bGx9LCJIb3Jpem9udGFsQ29ubmVjdG9yU3R5bGUiOnsiJGlkIjoiMjM0IiwiTGluZUNvbG9yIjp7IiRpZCI6IjIzNSIsIiR0eXBlIjoiTkxSRS5Db21tb24uRG9tLlNvbGlkQ29sb3JCcnVzaCwgTkxSRS5Db21tb24iLCJDb2xvciI6eyIkaWQiOiIyMzYiLCJBIjoyNTUsIlIiOjIwNCwiRyI6MjA0LCJCIjoyMDR9fSwiTGluZVdlaWdodCI6MS4wLCJMaW5lVHlwZSI6MCwiUGFyZW50U3R5bGUiOm51bGx9LCJWZXJ0aWNhbENvbm5lY3RvclN0eWxlIjp7IiRpZCI6IjIzNyIsIkxpbmVDb2xvciI6eyIkaWQiOiIyMzgiLCIkdHlwZSI6Ik5MUkUuQ29tbW9uLkRvbS5Tb2xpZENvbG9yQnJ1c2gsIE5MUkUuQ29tbW9uIiwiQ29sb3IiOnsiJGlkIjoiMjM5IiwiQSI6MjU1LCJSIjoyMDQsIkciOjIwNCwiQiI6MjA0fX0sIkxpbmVXZWlnaHQiOjAuMCwiTGluZVR5cGUiOjAsIlBhcmVudFN0eWxlIjpudWxsfSwiTWFyZ2luIjpudWxsLCJTdGFydERhdGVQb3NpdGlvbiI6MywiRW5kRGF0ZVBvc2l0aW9uIjozLCJEYXRlSXNWaXNpYmxlIjp0cnVlLCJUaXRsZVBvc2l0aW9uIjowLCJEdXJhdGlvblBvc2l0aW9uIjo2LCJQZXJjZW50YWdlQ29tcGxldGVkUG9zaXRpb24iOjYsIlNwYWNpbmciOjUsIklzQmVsb3dUaW1lYmFuZCI6ZmFsc2UsIlBlcmNlbnRhZ2VDb21wbGV0ZVNoYXBlT3BhY2l0eSI6MzUsIlNoYXBlU3R5bGUiOnsiJGlkIjoiMjQwIiwiTWFyZ2luIjp7IiRpZCI6IjI0MSIsIlRvcCI6MCwiTGVmdCI6NCwiUmlnaHQiOjQsIkJvdHRvbSI6MH0sIlBhZGRpbmciOnsiJGlkIjoiMjQyIiwiVG9wIjowLCJMZWZ0IjowLCJSaWdodCI6MCwiQm90dG9tIjowfSwiQmFja2dyb3VuZCI6eyIkaWQiOiIyNDMiLCJDb2xvciI6eyIkaWQiOiIyNDQiLCJBIjoyNTUsIlIiOjkxLCJHIjoxNTUsIkIiOjIxM319LCJJc1Zpc2libGUiOnRydWUsIldpZHRoIjoxNzQuNzY5MTM0NTIxNDg0MzgsIkhlaWdodCI6MTAuNzg0NDA5NTIzMDEwMjU0LCJCb3JkZXJTdHlsZSI6eyIkaWQiOiIyNDUiLCJMaW5lQ29sb3IiOnsiJGlkIjoiMjQ2IiwiJHR5cGUiOiJOTFJFLkNvbW1vbi5Eb20uU29saWRDb2xvckJydXNoLCBOTFJFLkNvbW1vbiIsIkNvbG9yIjp7IiRpZCI6IjI0NyIsIkEiOjI1NSwiUiI6MjU1LCJHIjowLCJCIjowfX0sIkxpbmVXZWlnaHQiOjAuMCwiTGluZVR5cGUiOjAsIlBhcmVudFN0eWxlIjpudWxsfSwiUGFyZW50U3R5bGUiOm51bGx9LCJUaXRsZVN0eWxlIjp7IiRpZCI6IjI0OCIsIkZvbnRTZXR0aW5ncyI6eyIkaWQiOiIyNDkiLCJGb250U2l6ZSI6MTEsIkZvbnROYW1lIjoiQ2FsaWJyaSIsIklzQm9sZCI6dHJ1ZSwiSXNJdGFsaWMiOmZhbHNlLCJJc1VuZGVybGluZWQiOmZhbHNlLCJQYXJlbnRTdHlsZSI6bnVsbH0sIkF1dG9TaXplIjowLCJGb3JlZ3JvdW5kIjp7IiRpZCI6IjI1MCIsIkNvbG9yIjp7IiRpZCI6IjI1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NTIiLCJUb3AiOjAsIkxlZnQiOjAsIlJpZ2h0IjowLCJCb3R0b20iOjB9LCJQYWRkaW5nIjp7IiRpZCI6IjI1MyIsIlRvcCI6MCwiTGVmdCI6MCwiUmlnaHQiOjAsIkJvdHRvbSI6MH0sIkJhY2tncm91bmQiOnsiJGlkIjoiMjU0IiwiQ29sb3IiOnsiJHJlZiI6IjIyNCJ9fSwiSXNWaXNpYmxlIjp0cnVlLCJXaWR0aCI6MC4wLCJIZWlnaHQiOjAuMCwiQm9yZGVyU3R5bGUiOnsiJGlkIjoiMjU1IiwiTGluZUNvbG9yIjpudWxsLCJMaW5lV2VpZ2h0IjowLjAsIkxpbmVUeXBlIjowLCJQYXJlbnRTdHlsZSI6bnVsbH0sIlBhcmVudFN0eWxlIjpudWxsfSwiRGF0ZVN0eWxlIjp7IiRpZCI6IjI1NiIsIkZvbnRTZXR0aW5ncyI6eyIkaWQiOiIyNTciLCJGb250U2l6ZSI6MTAsIkZvbnROYW1lIjoiQ2FsaWJyaSIsIklzQm9sZCI6ZmFsc2UsIklzSXRhbGljIjpmYWxzZSwiSXNVbmRlcmxpbmVkIjpmYWxzZSwiUGFyZW50U3R5bGUiOm51bGx9LCJBdXRvU2l6ZSI6MCwiRm9yZWdyb3VuZCI6eyIkaWQiOiIyNTgiLCJDb2xvciI6eyIkaWQiOiIyNT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2MCIsIlRvcCI6MCwiTGVmdCI6MCwiUmlnaHQiOjAsIkJvdHRvbSI6MH0sIlBhZGRpbmciOnsiJGlkIjoiMjYxIiwiVG9wIjowLCJMZWZ0IjowLCJSaWdodCI6MCwiQm90dG9tIjowfSwiQmFja2dyb3VuZCI6eyIkaWQiOiIyNjIiLCJDb2xvciI6eyIkcmVmIjoiMjI0In19LCJJc1Zpc2libGUiOnRydWUsIldpZHRoIjowLjAsIkhlaWdodCI6MC4wLCJCb3JkZXJTdHlsZSI6eyIkaWQiOiIyNjMiLCJMaW5lQ29sb3IiOm51bGwsIkxpbmVXZWlnaHQiOjAuMCwiTGluZVR5cGUiOjAsIlBhcmVudFN0eWxlIjpudWxsfSwiUGFyZW50U3R5bGUiOm51bGx9LCJEYXRlRm9ybWF0Ijp7IiRpZCI6IjI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jUiLCJGb3JtYXQiOjAsIklzVmlzaWJsZSI6ZmFsc2UsIkxhc3RLbm93blZpc2liaWxpdHlTdGF0ZSI6ZmFsc2V9LCJJc1Zpc2libGUiOmZhbHNlLCJQYXJlbnRTdHlsZSI6bnVsbH0sIkluZGV4IjoxLCJTbWFydER1cmF0aW9uQWN0aXZhdGVkIjpmYWxzZSwiRGF0ZUZvcm1hdCI6eyIkcmVmIjoiMjY0In0sIldlZWtOdW1iZXJpbmciOnsiJGlkIjoiMjY2IiwiRm9ybWF0IjowLCJJc1Zpc2libGUiOmZhbHNlLCJMYXN0S25vd25WaXNpYmlsaXR5U3RhdGUiOmZhbHNlfSwiSWQiOiJjYmRhNTc1Zi00ZDM1LTQxMTItOTBlMy0yYzA1Y2ZlNTUyZWIiLCJJbXBvcnRJZCI6bnVsbCwiVGl0bGUiOiJUYWJsZXMiLCJOb3RlIjpudWxsLCJIeXBlcmxpbmsiOnsiJGlkIjoiMjY3IiwiQWRkcmVzcyI6bnVsbCwiU3ViQWRkcmVzcyI6bnVsbH0sIklzQ2hhbmdlZCI6ZmFsc2UsIklzTmV3IjpmYWxzZX0seyIkaWQiOiIyNjgiLCJHcm91cE5hbWUiOm51bGwsIlN0YXJ0RGF0ZSI6IjIwMjAtMTEtMTNUMDA6MDA6MDAiLCJFbmREYXRlIjoiMjAyMC0xMS0xM1QyMzo1OTowMCIsIlBlcmNlbnRhZ2VDb21wbGV0ZSI6bnVsbCwiU3R5bGUiOnsiJGlkIjoiMjY5IiwiU2hhcGUiOjEsIlNoYXBlVGhpY2tuZXNzIjozLCJEdXJhdGlvbkZvcm1hdCI6MCwiSW5jbHVkZU5vbldvcmtpbmdEYXlzSW5EdXJhdGlvbiI6ZmFsc2UsIlBlcmNlbnRhZ2VDb21wbGV0ZVN0eWxlIjp7IiRpZCI6IjI3MCIsIkZvbnRTZXR0aW5ncyI6eyIkaWQiOiIyNzE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jcyIiwiVG9wIjowLCJMZWZ0IjowLCJSaWdodCI6MCwiQm90dG9tIjowfSwiUGFkZGluZyI6eyIkaWQiOiIyNzMiLCJUb3AiOjAsIkxlZnQiOjAsIlJpZ2h0IjowLCJCb3R0b20iOjB9LCJCYWNrZ3JvdW5kIjp7IiRpZCI6IjI3NCIsIkNvbG9yIjp7IiRpZCI6IjI3NSIsIkEiOjg5LCJSIjowLCJHIjowLCJCIjowfX0sIklzVmlzaWJsZSI6dHJ1ZSwiV2lkdGgiOjAuMCwiSGVpZ2h0IjowLjAsIkJvcmRlclN0eWxlIjp7IiRpZCI6IjI3NiIsIkxpbmVDb2xvciI6bnVsbCwiTGluZVdlaWdodCI6MC4wLCJMaW5lVHlwZSI6MCwiUGFyZW50U3R5bGUiOm51bGx9LCJQYXJlbnRTdHlsZSI6bnVsbH0sIkR1cmF0aW9uU3R5bGUiOnsiJGlkIjoiMjc3IiwiRm9udFNldHRpbmdzIjp7IiRpZCI6IjI3OCIsIkZvbnRTaXplIjoxMCwiRm9udE5hbWUiOiJDYWxpYnJpIiwiSXNCb2xkIjpmYWxzZSwiSXNJdGFsaWMiOmZhbHNlLCJJc1VuZGVybGluZWQiOmZhbHNlLCJQYXJlbnRTdHlsZSI6bnVsbH0sIkF1dG9TaXplIjowLCJGb3JlZ3JvdW5kIjp7IiRpZCI6IjI3OSIsIkNvbG9yIjp7IiRpZCI6IjI4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4MSIsIlRvcCI6MCwiTGVmdCI6MCwiUmlnaHQiOjAsIkJvdHRvbSI6MH0sIlBhZGRpbmciOnsiJGlkIjoiMjgyIiwiVG9wIjowLCJMZWZ0IjowLCJSaWdodCI6MCwiQm90dG9tIjowfSwiQmFja2dyb3VuZCI6eyIkaWQiOiIyODMiLCJDb2xvciI6eyIkcmVmIjoiMjc1In19LCJJc1Zpc2libGUiOnRydWUsIldpZHRoIjowLjAsIkhlaWdodCI6MC4wLCJCb3JkZXJTdHlsZSI6eyIkaWQiOiIyODQiLCJMaW5lQ29sb3IiOm51bGwsIkxpbmVXZWlnaHQiOjAuMCwiTGluZVR5cGUiOjAsIlBhcmVudFN0eWxlIjpudWxsfSwiUGFyZW50U3R5bGUiOm51bGx9LCJIb3Jpem9udGFsQ29ubmVjdG9yU3R5bGUiOnsiJGlkIjoiMjg1IiwiTGluZUNvbG9yIjp7IiRpZCI6IjI4NiIsIiR0eXBlIjoiTkxSRS5Db21tb24uRG9tLlNvbGlkQ29sb3JCcnVzaCwgTkxSRS5Db21tb24iLCJDb2xvciI6eyIkaWQiOiIyODciLCJBIjoyNTUsIlIiOjIwNCwiRyI6MjA0LCJCIjoyMDR9fSwiTGluZVdlaWdodCI6MS4wLCJMaW5lVHlwZSI6MCwiUGFyZW50U3R5bGUiOm51bGx9LCJWZXJ0aWNhbENvbm5lY3RvclN0eWxlIjp7IiRpZCI6IjI4OCIsIkxpbmVDb2xvciI6eyIkaWQiOiIyODkiLCIkdHlwZSI6Ik5MUkUuQ29tbW9uLkRvbS5Tb2xpZENvbG9yQnJ1c2gsIE5MUkUuQ29tbW9uIiwiQ29sb3IiOnsiJGlkIjoiMjkwIiwiQSI6MjU1LCJSIjoyMDQsIkciOjIwNCwiQiI6MjA0fX0sIkxpbmVXZWlnaHQiOjAuMCwiTGluZVR5cGUiOjAsIlBhcmVudFN0eWxlIjpudWxsfSwiTWFyZ2luIjpudWxsLCJTdGFydERhdGVQb3NpdGlvbiI6MywiRW5kRGF0ZVBvc2l0aW9uIjozLCJEYXRlSXNWaXNpYmxlIjp0cnVlLCJUaXRsZVBvc2l0aW9uIjowLCJEdXJhdGlvblBvc2l0aW9uIjo2LCJQZXJjZW50YWdlQ29tcGxldGVkUG9zaXRpb24iOjYsIlNwYWNpbmciOjUsIklzQmVsb3dUaW1lYmFuZCI6ZmFsc2UsIlBlcmNlbnRhZ2VDb21wbGV0ZVNoYXBlT3BhY2l0eSI6MzUsIlNoYXBlU3R5bGUiOnsiJGlkIjoiMjkxIiwiTWFyZ2luIjp7IiRpZCI6IjI5MiIsIlRvcCI6MCwiTGVmdCI6NCwiUmlnaHQiOjQsIkJvdHRvbSI6MH0sIlBhZGRpbmciOnsiJGlkIjoiMjkzIiwiVG9wIjowLCJMZWZ0IjowLCJSaWdodCI6MCwiQm90dG9tIjowfSwiQmFja2dyb3VuZCI6eyIkaWQiOiIyOTQiLCJDb2xvciI6eyIkaWQiOiIyOTUiLCJBIjoyNTUsIlIiOjkxLCJHIjoxNTUsIkIiOjIxM319LCJJc1Zpc2libGUiOnRydWUsIldpZHRoIjoxMjYuODA0MDE2MTEzMjgxMjUsIkhlaWdodCI6MTEuNjMzMzg1NjU4MjY0MTYsIkJvcmRlclN0eWxlIjp7IiRpZCI6IjI5NiIsIkxpbmVDb2xvciI6eyIkaWQiOiIyOTciLCIkdHlwZSI6Ik5MUkUuQ29tbW9uLkRvbS5Tb2xpZENvbG9yQnJ1c2gsIE5MUkUuQ29tbW9uIiwiQ29sb3IiOnsiJGlkIjoiMjk4IiwiQSI6MjU1LCJSIjoyNTUsIkciOjAsIkIiOjB9fSwiTGluZVdlaWdodCI6MC4wLCJMaW5lVHlwZSI6MCwiUGFyZW50U3R5bGUiOm51bGx9LCJQYXJlbnRTdHlsZSI6bnVsbH0sIlRpdGxlU3R5bGUiOnsiJGlkIjoiMjk5IiwiRm9udFNldHRpbmdzIjp7IiRpZCI6IjMwMCIsIkZvbnRTaXplIjoxMSwiRm9udE5hbWUiOiJDYWxpYnJpIiwiSXNCb2xkIjp0cnVlLCJJc0l0YWxpYyI6ZmFsc2UsIklzVW5kZXJsaW5lZCI6ZmFsc2UsIlBhcmVudFN0eWxlIjpudWxsfSwiQXV0b1NpemUiOjIsIkZvcmVncm91bmQiOnsiJGlkIjoiMzAxIiwiQ29sb3IiOnsiJGlkIjoiMzAyIiwiQSI6MjU1LCJSIjowLCJHIjowLCJCIjowfX0sIk1heFdpZHRoIjo4Ny4zMTU0Mjk2ODc1LCJNYXhIZWlnaHQiOiJJbmZpbml0eSIsIlNtYXJ0Rm9yZWdyb3VuZElzQWN0aXZlIjpmYWxzZSwiSG9yaXpvbnRhbEFsaWdubWVudCI6MCwiVmVydGljYWxBbGlnbm1lbnQiOjAsIlNtYXJ0Rm9yZWdyb3VuZCI6bnVsbCwiQmFja2dyb3VuZEZpbGxUeXBlIjowLCJNYXJnaW4iOnsiJGlkIjoiMzAzIiwiVG9wIjowLCJMZWZ0IjowLCJSaWdodCI6MCwiQm90dG9tIjowfSwiUGFkZGluZyI6eyIkaWQiOiIzMDQiLCJUb3AiOjAsIkxlZnQiOjAsIlJpZ2h0IjowLCJCb3R0b20iOjB9LCJCYWNrZ3JvdW5kIjp7IiRpZCI6IjMwNSIsIkNvbG9yIjp7IiRyZWYiOiIyNzUifX0sIklzVmlzaWJsZSI6dHJ1ZSwiV2lkdGgiOjAuMCwiSGVpZ2h0IjowLjAsIkJvcmRlclN0eWxlIjp7IiRpZCI6IjMwNiIsIkxpbmVDb2xvciI6bnVsbCwiTGluZVdlaWdodCI6MC4wLCJMaW5lVHlwZSI6MCwiUGFyZW50U3R5bGUiOm51bGx9LCJQYXJlbnRTdHlsZSI6bnVsbH0sIkRhdGVTdHlsZSI6eyIkaWQiOiIzMDciLCJGb250U2V0dGluZ3MiOnsiJGlkIjoiMzA4IiwiRm9udFNpemUiOjEwLCJGb250TmFtZSI6IkNhbGlicmkiLCJJc0JvbGQiOmZhbHNlLCJJc0l0YWxpYyI6ZmFsc2UsIklzVW5kZXJsaW5lZCI6ZmFsc2UsIlBhcmVudFN0eWxlIjpudWxsfSwiQXV0b1NpemUiOjAsIkZvcmVncm91bmQiOnsiJGlkIjoiMzA5IiwiQ29sb3IiOnsiJGlkIjoiMzE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TEiLCJUb3AiOjAsIkxlZnQiOjAsIlJpZ2h0IjowLCJCb3R0b20iOjB9LCJQYWRkaW5nIjp7IiRpZCI6IjMxMiIsIlRvcCI6MCwiTGVmdCI6MCwiUmlnaHQiOjAsIkJvdHRvbSI6MH0sIkJhY2tncm91bmQiOnsiJGlkIjoiMzEzIiwiQ29sb3IiOnsiJHJlZiI6IjI3NSJ9fSwiSXNWaXNpYmxlIjp0cnVlLCJXaWR0aCI6MC4wLCJIZWlnaHQiOjAuMCwiQm9yZGVyU3R5bGUiOnsiJGlkIjoiMzE0IiwiTGluZUNvbG9yIjpudWxsLCJMaW5lV2VpZ2h0IjowLjAsIkxpbmVUeXBlIjowLCJQYXJlbnRTdHlsZSI6bnVsbH0sIlBhcmVudFN0eWxlIjpudWxsfSwiRGF0ZUZvcm1hdCI6eyIkaWQiOiIzM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E2IiwiRm9ybWF0IjowLCJJc1Zpc2libGUiOmZhbHNlLCJMYXN0S25vd25WaXNpYmlsaXR5U3RhdGUiOmZhbHNlfSwiSXNWaXNpYmxlIjpmYWxzZSwiUGFyZW50U3R5bGUiOm51bGx9LCJJbmRleCI6MiwiU21hcnREdXJhdGlvbkFjdGl2YXRlZCI6ZmFsc2UsIkRhdGVGb3JtYXQiOnsiJHJlZiI6IjMxNSJ9LCJXZWVrTnVtYmVyaW5nIjp7IiRpZCI6IjMxNyIsIkZvcm1hdCI6MCwiSXNWaXNpYmxlIjpmYWxzZSwiTGFzdEtub3duVmlzaWJpbGl0eVN0YXRlIjpmYWxzZX0sIklkIjoiNzljNjg2OTQtMTBmNy00OTI3LWFkOWQtNzYwMTYxODNhZjQxIiwiSW1wb3J0SWQiOm51bGwsIlRpdGxlIjoiSW5wdXR0aW5nIFZhbHVlcyIsIk5vdGUiOm51bGwsIkh5cGVybGluayI6eyIkaWQiOiIzMTgiLCJBZGRyZXNzIjpudWxsLCJTdWJBZGRyZXNzIjpudWxsfSwiSXNDaGFuZ2VkIjpmYWxzZSwiSXNOZXciOmZhbHNlfSx7IiRpZCI6IjMxOSIsIkdyb3VwTmFtZSI6bnVsbCwiU3RhcnREYXRlIjoiMjAyMC0xMS0xNlQwMDowMDowMCIsIkVuZERhdGUiOiIyMDIwLTExLTE2VDIzOjU5OjAwIiwiUGVyY2VudGFnZUNvbXBsZXRlIjpudWxsLCJTdHlsZSI6eyIkaWQiOiIzMjAiLCJTaGFwZSI6MSwiU2hhcGVUaGlja25lc3MiOjAsIkR1cmF0aW9uRm9ybWF0IjowLCJJbmNsdWRlTm9uV29ya2luZ0RheXNJbkR1cmF0aW9uIjpmYWxzZSwiUGVyY2VudGFnZUNvbXBsZXRlU3R5bGUiOnsiJGlkIjoiMzIxIiwiRm9udFNldHRpbmdzIjp7IiRpZCI6IjMyM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zMjMiLCJUb3AiOjAsIkxlZnQiOjAsIlJpZ2h0IjowLCJCb3R0b20iOjB9LCJQYWRkaW5nIjp7IiRpZCI6IjMyNCIsIlRvcCI6MCwiTGVmdCI6MCwiUmlnaHQiOjAsIkJvdHRvbSI6MH0sIkJhY2tncm91bmQiOnsiJGlkIjoiMzI1IiwiQ29sb3IiOnsiJGlkIjoiMzI2IiwiQSI6ODksIlIiOjAsIkciOjAsIkIiOjB9fSwiSXNWaXNpYmxlIjp0cnVlLCJXaWR0aCI6MC4wLCJIZWlnaHQiOjAuMCwiQm9yZGVyU3R5bGUiOnsiJGlkIjoiMzI3IiwiTGluZUNvbG9yIjpudWxsLCJMaW5lV2VpZ2h0IjowLjAsIkxpbmVUeXBlIjowLCJQYXJlbnRTdHlsZSI6bnVsbH0sIlBhcmVudFN0eWxlIjpudWxsfSwiRHVyYXRpb25TdHlsZSI6eyIkaWQiOiIzMjgiLCJGb250U2V0dGluZ3MiOnsiJGlkIjoiMzI5IiwiRm9udFNpemUiOjEwLCJGb250TmFtZSI6IkNhbGlicmkiLCJJc0JvbGQiOmZhbHNlLCJJc0l0YWxpYyI6ZmFsc2UsIklzVW5kZXJsaW5lZCI6ZmFsc2UsIlBhcmVudFN0eWxlIjpudWxsfSwiQXV0b1NpemUiOjAsIkZvcmVncm91bmQiOnsiJGlkIjoiMzMwIiwiQ29sb3IiOnsiJGlkIjoiMzM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MyIiwiVG9wIjowLCJMZWZ0IjowLCJSaWdodCI6MCwiQm90dG9tIjowfSwiUGFkZGluZyI6eyIkaWQiOiIzMzMiLCJUb3AiOjAsIkxlZnQiOjAsIlJpZ2h0IjowLCJCb3R0b20iOjB9LCJCYWNrZ3JvdW5kIjp7IiRpZCI6IjMzNCIsIkNvbG9yIjp7IiRyZWYiOiIzMjYifX0sIklzVmlzaWJsZSI6dHJ1ZSwiV2lkdGgiOjAuMCwiSGVpZ2h0IjowLjAsIkJvcmRlclN0eWxlIjp7IiRpZCI6IjMzNSIsIkxpbmVDb2xvciI6bnVsbCwiTGluZVdlaWdodCI6MC4wLCJMaW5lVHlwZSI6MCwiUGFyZW50U3R5bGUiOm51bGx9LCJQYXJlbnRTdHlsZSI6bnVsbH0sIkhvcml6b250YWxDb25uZWN0b3JTdHlsZSI6eyIkaWQiOiIzMzYiLCJMaW5lQ29sb3IiOnsiJGlkIjoiMzM3IiwiJHR5cGUiOiJOTFJFLkNvbW1vbi5Eb20uU29saWRDb2xvckJydXNoLCBOTFJFLkNvbW1vbiIsIkNvbG9yIjp7IiRpZCI6IjMzOCIsIkEiOjI1NSwiUiI6MjA0LCJHIjoyMDQsIkIiOjIwNH19LCJMaW5lV2VpZ2h0IjoxLjAsIkxpbmVUeXBlIjowLCJQYXJlbnRTdHlsZSI6bnVsbH0sIlZlcnRpY2FsQ29ubmVjdG9yU3R5bGUiOnsiJGlkIjoiMzM5IiwiTGluZUNvbG9yIjp7IiRpZCI6IjM0MCIsIiR0eXBlIjoiTkxSRS5Db21tb24uRG9tLlNvbGlkQ29sb3JCcnVzaCwgTkxSRS5Db21tb24iLCJDb2xvciI6eyIkaWQiOiIzNDEiLCJBIjoyNTUsIlIiOjIwNCwiRyI6MjA0LCJCIjoyMDR9fSwiTGluZVdlaWdodCI6MC4wLCJMaW5lVHlwZSI6MCwiUGFyZW50U3R5bGUiOm51bGx9LCJNYXJnaW4iOm51bGwsIlN0YXJ0RGF0ZVBvc2l0aW9uIjozLCJFbmREYXRlUG9zaXRpb24iOjMsIkRhdGVJc1Zpc2libGUiOnRydWUsIlRpdGxlUG9zaXRpb24iOjAsIkR1cmF0aW9uUG9zaXRpb24iOjYsIlBlcmNlbnRhZ2VDb21wbGV0ZWRQb3NpdGlvbiI6NiwiU3BhY2luZyI6NSwiSXNCZWxvd1RpbWViYW5kIjpmYWxzZSwiUGVyY2VudGFnZUNvbXBsZXRlU2hhcGVPcGFjaXR5IjozNSwiU2hhcGVTdHlsZSI6eyIkaWQiOiIzNDIiLCJNYXJnaW4iOnsiJGlkIjoiMzQzIiwiVG9wIjowLCJMZWZ0Ijo0LCJSaWdodCI6NCwiQm90dG9tIjowfSwiUGFkZGluZyI6eyIkaWQiOiIzNDQiLCJUb3AiOjAsIkxlZnQiOjAsIlJpZ2h0IjowLCJCb3R0b20iOjB9LCJCYWNrZ3JvdW5kIjp7IiRpZCI6IjM0NSIsIkNvbG9yIjp7IiRpZCI6IjM0NiIsIkEiOjI1NSwiUiI6OTEsIkciOjE1NSwiQiI6MjEzfX0sIklzVmlzaWJsZSI6dHJ1ZSwiV2lkdGgiOjAuMCwiSGVpZ2h0IjoxMC4wLCJCb3JkZXJTdHlsZSI6eyIkaWQiOiIzNDciLCJMaW5lQ29sb3IiOnsiJGlkIjoiMzQ4IiwiJHR5cGUiOiJOTFJFLkNvbW1vbi5Eb20uU29saWRDb2xvckJydXNoLCBOTFJFLkNvbW1vbiIsIkNvbG9yIjp7IiRpZCI6IjM0OSIsIkEiOjI1NSwiUiI6MjU1LCJHIjowLCJCIjowfX0sIkxpbmVXZWlnaHQiOjAuMCwiTGluZVR5cGUiOjAsIlBhcmVudFN0eWxlIjpudWxsfSwiUGFyZW50U3R5bGUiOm51bGx9LCJUaXRsZVN0eWxlIjp7IiRpZCI6IjM1MCIsIkZvbnRTZXR0aW5ncyI6eyIkaWQiOiIzNTEiLCJGb250U2l6ZSI6MTEsIkZvbnROYW1lIjoiQ2FsaWJyaSIsIklzQm9sZCI6dHJ1ZSwiSXNJdGFsaWMiOmZhbHNlLCJJc1VuZGVybGluZWQiOmZhbHNlLCJQYXJlbnRTdHlsZSI6bnVsbH0sIkF1dG9TaXplIjowLCJGb3JlZ3JvdW5kIjp7IiRpZCI6IjM1MiIsIkNvbG9yIjp7IiRpZCI6IjM1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NTQiLCJUb3AiOjAsIkxlZnQiOjAsIlJpZ2h0IjowLCJCb3R0b20iOjB9LCJQYWRkaW5nIjp7IiRpZCI6IjM1NSIsIlRvcCI6MCwiTGVmdCI6MCwiUmlnaHQiOjAsIkJvdHRvbSI6MH0sIkJhY2tncm91bmQiOnsiJGlkIjoiMzU2IiwiQ29sb3IiOnsiJHJlZiI6IjMyNiJ9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2MiIsIlRvcCI6MCwiTGVmdCI6MCwiUmlnaHQiOjAsIkJvdHRvbSI6MH0sIlBhZGRpbmciOnsiJGlkIjoiMzYzIiwiVG9wIjowLCJMZWZ0IjowLCJSaWdodCI6MCwiQm90dG9tIjowfSwiQmFja2dyb3VuZCI6eyIkaWQiOiIzNjQiLCJDb2xvciI6eyIkcmVmIjoiMzI2In19LCJJc1Zpc2libGUiOnRydWUsIldpZHRoIjowLjAsIkhlaWdodCI6MC4wLCJCb3JkZXJTdHlsZSI6eyIkaWQiOiIzNjUiLCJMaW5lQ29sb3IiOm51bGwsIkxpbmVXZWlnaHQiOjAuMCwiTGluZVR5cGUiOjAsIlBhcmVudFN0eWxlIjpudWxsfSwiUGFyZW50U3R5bGUiOm51bGx9LCJEYXRlRm9ybWF0Ijp7IiRpZCI6IjM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jciLCJGb3JtYXQiOjAsIklzVmlzaWJsZSI6ZmFsc2UsIkxhc3RLbm93blZpc2liaWxpdHlTdGF0ZSI6ZmFsc2V9LCJJc1Zpc2libGUiOmZhbHNlLCJQYXJlbnRTdHlsZSI6bnVsbH0sIkluZGV4IjozLCJTbWFydER1cmF0aW9uQWN0aXZhdGVkIjpmYWxzZSwiRGF0ZUZvcm1hdCI6eyIkcmVmIjoiMzY2In0sIldlZWtOdW1iZXJpbmciOnsiJGlkIjoiMzY4IiwiRm9ybWF0IjowLCJJc1Zpc2libGUiOmZhbHNlLCJMYXN0S25vd25WaXNpYmlsaXR5U3RhdGUiOmZhbHNlfSwiSWQiOiI4NGRmMTUxYS03YWM3LTQ1NjUtYTQ4NC1mOGVhOGFjY2Y0OWMiLCJJbXBvcnRJZCI6bnVsbCwiVGl0bGUiOiJETUwgc3RhdGVtZW50cyIsIk5vdGUiOm51bGwsIkh5cGVybGluayI6eyIkaWQiOiIzNjkiLCJBZGRyZXNzIjpudWxsLCJTdWJBZGRyZXNzIjpudWxsfSwiSXNDaGFuZ2VkIjpmYWxzZSwiSXNOZXciOmZhbHNlfSx7IiRpZCI6IjM3MCIsIkdyb3VwTmFtZSI6bnVsbCwiU3RhcnREYXRlIjoiMjAyMC0xMS0xN1QwMDowMDowMCIsIkVuZERhdGUiOiIyMDIwLTExLTE3VDIzOjU5OjAwIiwiUGVyY2VudGFnZUNvbXBsZXRlIjpudWxsLCJTdHlsZSI6eyIkaWQiOiIzNzEiLCJTaGFwZSI6MSwiU2hhcGVUaGlja25lc3MiOjAsIkR1cmF0aW9uRm9ybWF0IjowLCJJbmNsdWRlTm9uV29ya2luZ0RheXNJbkR1cmF0aW9uIjpmYWxzZSwiUGVyY2VudGFnZUNvbXBsZXRlU3R5bGUiOnsiJGlkIjoiMzcyIiwiRm9udFNldHRpbmdzIjp7IiRpZCI6IjM3M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zNzQiLCJUb3AiOjAsIkxlZnQiOjAsIlJpZ2h0IjowLCJCb3R0b20iOjB9LCJQYWRkaW5nIjp7IiRpZCI6IjM3NSIsIlRvcCI6MCwiTGVmdCI6MCwiUmlnaHQiOjAsIkJvdHRvbSI6MH0sIkJhY2tncm91bmQiOnsiJGlkIjoiMzc2IiwiQ29sb3IiOnsiJGlkIjoiMzc3IiwiQSI6ODksIlIiOjAsIkciOjAsIkIiOjB9fSwiSXNWaXNpYmxlIjp0cnVlLCJXaWR0aCI6MC4wLCJIZWlnaHQiOjAuMCwiQm9yZGVyU3R5bGUiOnsiJGlkIjoiMzc4IiwiTGluZUNvbG9yIjpudWxsLCJMaW5lV2VpZ2h0IjowLjAsIkxpbmVUeXBlIjowLCJQYXJlbnRTdHlsZSI6bnVsbH0sIlBhcmVudFN0eWxlIjpudWxsfSwiRHVyYXRpb25TdHlsZSI6eyIkaWQiOiIzNzkiLCJGb250U2V0dGluZ3MiOnsiJGlkIjoiMzgwIiwiRm9udFNpemUiOjEwLCJGb250TmFtZSI6IkNhbGlicmkiLCJJc0JvbGQiOmZhbHNlLCJJc0l0YWxpYyI6ZmFsc2UsIklzVW5kZXJsaW5lZCI6ZmFsc2UsIlBhcmVudFN0eWxlIjpudWxsfSwiQXV0b1NpemUiOjAsIkZvcmVncm91bmQiOnsiJGlkIjoiMzgxIiwiQ29sb3IiOnsiJGlkIjoiMzg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pZCI6IjM4NSIsIkNvbG9yIjp7IiRyZWYiOiIzNzcifX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GlkIjoiMzg4IiwiJHR5cGUiOiJOTFJFLkNvbW1vbi5Eb20uU29saWRDb2xvckJydXNoLCBOTFJFLkNvbW1vbiIsIkNvbG9yIjp7IiRpZCI6IjM4OSIsIkEiOjI1NSwiUiI6MjA0LCJHIjoyMDQsIkIiOjIwNH19LCJMaW5lV2VpZ2h0IjoxLjAsIkxpbmVUeXBlIjowLCJQYXJlbnRTdHlsZSI6bnVsbH0sIlZlcnRpY2FsQ29ubmVjdG9yU3R5bGUiOnsiJGlkIjoiMzkwIiwiTGluZUNvbG9yIjp7IiRpZCI6IjM5MSIsIiR0eXBlIjoiTkxSRS5Db21tb24uRG9tLlNvbGlkQ29sb3JCcnVzaCwgTkxSRS5Db21tb24iLCJDb2xvciI6eyIkaWQiOiIzOTIiLCJBIjoyNTUsIlIiOjIwNCwiRyI6MjA0LCJCIjoyMDR9fSwiTGluZVdlaWdodCI6MC4wLCJMaW5lVHlwZSI6MCwiUGFyZW50U3R5bGUiOm51bGx9LCJNYXJnaW4iOm51bGwsIlN0YXJ0RGF0ZVBvc2l0aW9uIjozLCJFbmREYXRlUG9zaXRpb24iOjMsIkRhdGVJc1Zpc2libGUiOnRydWUsIlRpdGxlUG9zaXRpb24iOjAsIkR1cmF0aW9uUG9zaXRpb24iOjYsIlBlcmNlbnRhZ2VDb21wbGV0ZWRQb3NpdGlvbiI6NiwiU3BhY2luZyI6NSwiSXNCZWxvd1RpbWViYW5kIjpmYWxzZSwiUGVyY2VudGFnZUNvbXBsZXRlU2hhcGVPcGFjaXR5IjozNSwiU2hhcGVTdHlsZSI6eyIkaWQiOiIzOTMiLCJNYXJnaW4iOnsiJGlkIjoiMzk0IiwiVG9wIjowLCJMZWZ0Ijo0LCJSaWdodCI6NCwiQm90dG9tIjowfSwiUGFkZGluZyI6eyIkaWQiOiIzOTUiLCJUb3AiOjAsIkxlZnQiOjAsIlJpZ2h0IjowLCJCb3R0b20iOjB9LCJCYWNrZ3JvdW5kIjp7IiRpZCI6IjM5NiIsIkNvbG9yIjp7IiRpZCI6IjM5NyIsIkEiOjI1NSwiUiI6OTEsIkciOjE1NSwiQiI6MjEzfX0sIklzVmlzaWJsZSI6dHJ1ZSwiV2lkdGgiOjAuMCwiSGVpZ2h0IjoxMC4wLCJCb3JkZXJTdHlsZSI6eyIkaWQiOiIzOTgiLCJMaW5lQ29sb3IiOnsiJGlkIjoiMzk5IiwiJHR5cGUiOiJOTFJFLkNvbW1vbi5Eb20uU29saWRDb2xvckJydXNoLCBOTFJFLkNvbW1vbiIsIkNvbG9yIjp7IiRpZCI6IjQwMCIsIkEiOjI1NSwiUiI6MjU1LCJHIjowLCJCIjowfX0sIkxpbmVXZWlnaHQiOjAuMCwiTGluZVR5cGUiOjAsIlBhcmVudFN0eWxlIjpudWxsfSwiUGFyZW50U3R5bGUiOm51bGx9LCJUaXRsZVN0eWxlIjp7IiRpZCI6IjQwMSIsIkZvbnRTZXR0aW5ncyI6eyIkaWQiOiI0MDIiLCJGb250U2l6ZSI6MTEsIkZvbnROYW1lIjoiQ2FsaWJyaSIsIklzQm9sZCI6dHJ1ZSwiSXNJdGFsaWMiOmZhbHNlLCJJc1VuZGVybGluZWQiOmZhbHNlLCJQYXJlbnRTdHlsZSI6bnVsbH0sIkF1dG9TaXplIjowLCJGb3JlZ3JvdW5kIjp7IiRpZCI6IjQwMyIsIkNvbG9yIjp7IiRpZCI6IjQw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0MDUiLCJUb3AiOjAsIkxlZnQiOjAsIlJpZ2h0IjowLCJCb3R0b20iOjB9LCJQYWRkaW5nIjp7IiRpZCI6IjQwNiIsIlRvcCI6MCwiTGVmdCI6MCwiUmlnaHQiOjAsIkJvdHRvbSI6MH0sIkJhY2tncm91bmQiOnsiJGlkIjoiNDA3IiwiQ29sb3IiOnsiJHJlZiI6IjM3NyJ9fSwiSXNWaXNpYmxlIjp0cnVlLCJXaWR0aCI6MC4wLCJIZWlnaHQiOjAuMCwiQm9yZGVyU3R5bGUiOnsiJGlkIjoiNDA4IiwiTGluZUNvbG9yIjpudWxsLCJMaW5lV2VpZ2h0IjowLjAsIkxpbmVUeXBlIjowLCJQYXJlbnRTdHlsZSI6bnVsbH0sIlBhcmVudFN0eWxlIjpudWxsfSwiRGF0ZVN0eWxlIjp7IiRpZCI6IjQwOSIsIkZvbnRTZXR0aW5ncyI6eyIkaWQiOiI0MTAiLCJGb250U2l6ZSI6MTAsIkZvbnROYW1lIjoiQ2FsaWJyaSIsIklzQm9sZCI6ZmFsc2UsIklzSXRhbGljIjpmYWxzZSwiSXNVbmRlcmxpbmVkIjpmYWxzZSwiUGFyZW50U3R5bGUiOm51bGx9LCJBdXRvU2l6ZSI6MCwiRm9yZWdyb3VuZCI6eyIkaWQiOiI0MTEiLCJDb2xvciI6eyIkaWQiOiI0MTI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xMyIsIlRvcCI6MCwiTGVmdCI6MCwiUmlnaHQiOjAsIkJvdHRvbSI6MH0sIlBhZGRpbmciOnsiJGlkIjoiNDE0IiwiVG9wIjowLCJMZWZ0IjowLCJSaWdodCI6MCwiQm90dG9tIjowfSwiQmFja2dyb3VuZCI6eyIkaWQiOiI0MTUiLCJDb2xvciI6eyIkcmVmIjoiMzc3In19LCJJc1Zpc2libGUiOnRydWUsIldpZHRoIjowLjAsIkhlaWdodCI6MC4wLCJCb3JkZXJTdHlsZSI6eyIkaWQiOiI0MTYiLCJMaW5lQ29sb3IiOm51bGwsIkxpbmVXZWlnaHQiOjAuMCwiTGluZVR5cGUiOjAsIlBhcmVudFN0eWxlIjpudWxsfSwiUGFyZW50U3R5bGUiOm51bGx9LCJEYXRlRm9ybWF0Ijp7IiRpZCI6IjQ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TgiLCJGb3JtYXQiOjAsIklzVmlzaWJsZSI6ZmFsc2UsIkxhc3RLbm93blZpc2liaWxpdHlTdGF0ZSI6ZmFsc2V9LCJJc1Zpc2libGUiOmZhbHNlLCJQYXJlbnRTdHlsZSI6bnVsbH0sIkluZGV4Ijo0LCJTbWFydER1cmF0aW9uQWN0aXZhdGVkIjpmYWxzZSwiRGF0ZUZvcm1hdCI6eyIkcmVmIjoiNDE3In0sIldlZWtOdW1iZXJpbmciOnsiJGlkIjoiNDE5IiwiRm9ybWF0IjowLCJJc1Zpc2libGUiOmZhbHNlLCJMYXN0S25vd25WaXNpYmlsaXR5U3RhdGUiOmZhbHNlfSwiSWQiOiI5OGI3YzExMi0zMGMwLTQwMmQtYTIwYS0xYjMxYjdiM2I1YzIiLCJJbXBvcnRJZCI6bnVsbCwiVGl0bGUiOiJTdWJxdWVyaWVzIiwiTm90ZSI6bnVsbCwiSHlwZXJsaW5rIjp7IiRpZCI6IjQyMCIsIkFkZHJlc3MiOm51bGwsIlN1YkFkZHJlc3MiOm51bGx9LCJJc0NoYW5nZWQiOmZhbHNlLCJJc05ldyI6ZmFsc2V9XSwiU3dpbWxhbmVzIjpbXSwiTXNQcm9qZWN0SXRlbXNUcmVlIjp7IiRpZCI6IjQyMSIsIlJvb3QiOnsiSW1wb3J0SWQiOm51bGwsIklzSW1wb3J0ZWQiOmZhbHNlLCJDaGlsZHJlbiI6W119fSwiTWV0YWRhdGEiOnsiJGlkIjoiNDIyIiwiUmVjZW50Q29sb3JzQ29sbGVjdGlvbiI6IltdIn0sIlNldHRpbmdzIjp7IiRpZCI6IjQyMyIsIkltcGFPcHRpb25zIjp7IiRpZCI6IjQyN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yNSIsIlVzZVRpbWUiOmZhbHNlLCJXb3JrRGF5U3RhcnQiOiIwMDowMDowMCIsIldvcmtEYXlFbmQiOiIyMzo1OTowMCJ9LCJMYXN0VXNlZFRlbXBsYXRlSWQiOiJjYzI2Zjg2My0yN2NlLTQ4MGUtYTU4OS1iM2YxMmYyZDZlYjAiLCJGaXJzdFdlZWtPZlllYXIiOjB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296</Words>
  <Application>Microsoft Office PowerPoint</Application>
  <PresentationFormat>Широкоэкранный</PresentationFormat>
  <Paragraphs>37</Paragraphs>
  <Slides>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Arial</vt:lpstr>
      <vt:lpstr>Bebas Neue Cyrillic</vt:lpstr>
      <vt:lpstr>Calibri</vt:lpstr>
      <vt:lpstr>Calibri Light</vt:lpstr>
      <vt:lpstr>Segoe UI Black</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Учетная запись Майкрософт</cp:lastModifiedBy>
  <cp:revision>17</cp:revision>
  <dcterms:created xsi:type="dcterms:W3CDTF">2020-11-19T14:12:24Z</dcterms:created>
  <dcterms:modified xsi:type="dcterms:W3CDTF">2020-11-21T09:16:52Z</dcterms:modified>
</cp:coreProperties>
</file>