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6"/>
  </p:notesMasterIdLst>
  <p:sldIdLst>
    <p:sldId id="256" r:id="rId2"/>
    <p:sldId id="257" r:id="rId3"/>
    <p:sldId id="260" r:id="rId4"/>
    <p:sldId id="329" r:id="rId5"/>
    <p:sldId id="261" r:id="rId6"/>
    <p:sldId id="319" r:id="rId7"/>
    <p:sldId id="317" r:id="rId8"/>
    <p:sldId id="311" r:id="rId9"/>
    <p:sldId id="321" r:id="rId10"/>
    <p:sldId id="312" r:id="rId11"/>
    <p:sldId id="330" r:id="rId12"/>
    <p:sldId id="313" r:id="rId13"/>
    <p:sldId id="322" r:id="rId14"/>
    <p:sldId id="323" r:id="rId15"/>
    <p:sldId id="314" r:id="rId16"/>
    <p:sldId id="326" r:id="rId17"/>
    <p:sldId id="325" r:id="rId18"/>
    <p:sldId id="327" r:id="rId19"/>
    <p:sldId id="328" r:id="rId20"/>
    <p:sldId id="316" r:id="rId21"/>
    <p:sldId id="324" r:id="rId22"/>
    <p:sldId id="315" r:id="rId23"/>
    <p:sldId id="262" r:id="rId24"/>
    <p:sldId id="320" r:id="rId25"/>
  </p:sldIdLst>
  <p:sldSz cx="9144000" cy="5143500" type="screen16x9"/>
  <p:notesSz cx="6858000" cy="9144000"/>
  <p:embeddedFontLst>
    <p:embeddedFont>
      <p:font typeface="Lato" panose="020F0502020204030203" pitchFamily="34" charset="0"/>
      <p:regular r:id="rId27"/>
      <p:bold r:id="rId28"/>
      <p:italic r:id="rId29"/>
      <p:boldItalic r:id="rId30"/>
    </p:embeddedFont>
    <p:embeddedFont>
      <p:font typeface="Nunito Light" pitchFamily="2" charset="0"/>
      <p:regular r:id="rId31"/>
      <p:italic r:id="rId32"/>
    </p:embeddedFont>
    <p:embeddedFont>
      <p:font typeface="Raleway"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CD39EB-D265-4209-BE36-9848F7BF448A}">
  <a:tblStyle styleId="{3ECD39EB-D265-4209-BE36-9848F7BF44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9BD3BC9-43D1-4DA4-BDA7-8E01D493B65B}"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1"/>
        <p:cNvGrpSpPr/>
        <p:nvPr/>
      </p:nvGrpSpPr>
      <p:grpSpPr>
        <a:xfrm>
          <a:off x="0" y="0"/>
          <a:ext cx="0" cy="0"/>
          <a:chOff x="0" y="0"/>
          <a:chExt cx="0" cy="0"/>
        </a:xfrm>
      </p:grpSpPr>
      <p:sp>
        <p:nvSpPr>
          <p:cNvPr id="2422" name="Google Shape;2422;g25ad83774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3" name="Google Shape;2423;g25ad83774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0">
          <a:extLst>
            <a:ext uri="{FF2B5EF4-FFF2-40B4-BE49-F238E27FC236}">
              <a16:creationId xmlns:a16="http://schemas.microsoft.com/office/drawing/2014/main" id="{A906A763-FF03-AFCC-D545-6C3DF4F20674}"/>
            </a:ext>
          </a:extLst>
        </p:cNvPr>
        <p:cNvGrpSpPr/>
        <p:nvPr/>
      </p:nvGrpSpPr>
      <p:grpSpPr>
        <a:xfrm>
          <a:off x="0" y="0"/>
          <a:ext cx="0" cy="0"/>
          <a:chOff x="0" y="0"/>
          <a:chExt cx="0" cy="0"/>
        </a:xfrm>
      </p:grpSpPr>
      <p:sp>
        <p:nvSpPr>
          <p:cNvPr id="2551" name="Google Shape;2551;g54dda1946d_6_308:notes">
            <a:extLst>
              <a:ext uri="{FF2B5EF4-FFF2-40B4-BE49-F238E27FC236}">
                <a16:creationId xmlns:a16="http://schemas.microsoft.com/office/drawing/2014/main" id="{E80C9945-5A5A-633D-FF64-B90B9DA99F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2" name="Google Shape;2552;g54dda1946d_6_308:notes">
            <a:extLst>
              <a:ext uri="{FF2B5EF4-FFF2-40B4-BE49-F238E27FC236}">
                <a16:creationId xmlns:a16="http://schemas.microsoft.com/office/drawing/2014/main" id="{58D88EEA-2E92-A585-3F64-0B76242CDE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7111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a:extLst>
            <a:ext uri="{FF2B5EF4-FFF2-40B4-BE49-F238E27FC236}">
              <a16:creationId xmlns:a16="http://schemas.microsoft.com/office/drawing/2014/main" id="{B6E27A56-49A9-DCFF-B4A8-64F0A23BF020}"/>
            </a:ext>
          </a:extLst>
        </p:cNvPr>
        <p:cNvGrpSpPr/>
        <p:nvPr/>
      </p:nvGrpSpPr>
      <p:grpSpPr>
        <a:xfrm>
          <a:off x="0" y="0"/>
          <a:ext cx="0" cy="0"/>
          <a:chOff x="0" y="0"/>
          <a:chExt cx="0" cy="0"/>
        </a:xfrm>
      </p:grpSpPr>
      <p:sp>
        <p:nvSpPr>
          <p:cNvPr id="2656" name="Google Shape;2656;gd5260bdd85_0_256:notes">
            <a:extLst>
              <a:ext uri="{FF2B5EF4-FFF2-40B4-BE49-F238E27FC236}">
                <a16:creationId xmlns:a16="http://schemas.microsoft.com/office/drawing/2014/main" id="{8F103ACB-0AAD-5AC1-5B26-231F029F3F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gd5260bdd85_0_256:notes">
            <a:extLst>
              <a:ext uri="{FF2B5EF4-FFF2-40B4-BE49-F238E27FC236}">
                <a16:creationId xmlns:a16="http://schemas.microsoft.com/office/drawing/2014/main" id="{733E85D9-CEF2-332D-F066-2FC44F982F3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1940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0">
          <a:extLst>
            <a:ext uri="{FF2B5EF4-FFF2-40B4-BE49-F238E27FC236}">
              <a16:creationId xmlns:a16="http://schemas.microsoft.com/office/drawing/2014/main" id="{5788FB17-CCBB-EA9C-EFE9-9FFC14A847FA}"/>
            </a:ext>
          </a:extLst>
        </p:cNvPr>
        <p:cNvGrpSpPr/>
        <p:nvPr/>
      </p:nvGrpSpPr>
      <p:grpSpPr>
        <a:xfrm>
          <a:off x="0" y="0"/>
          <a:ext cx="0" cy="0"/>
          <a:chOff x="0" y="0"/>
          <a:chExt cx="0" cy="0"/>
        </a:xfrm>
      </p:grpSpPr>
      <p:sp>
        <p:nvSpPr>
          <p:cNvPr id="2551" name="Google Shape;2551;g54dda1946d_6_308:notes">
            <a:extLst>
              <a:ext uri="{FF2B5EF4-FFF2-40B4-BE49-F238E27FC236}">
                <a16:creationId xmlns:a16="http://schemas.microsoft.com/office/drawing/2014/main" id="{925C082E-C230-CA9C-53DB-64D57CB410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2" name="Google Shape;2552;g54dda1946d_6_308:notes">
            <a:extLst>
              <a:ext uri="{FF2B5EF4-FFF2-40B4-BE49-F238E27FC236}">
                <a16:creationId xmlns:a16="http://schemas.microsoft.com/office/drawing/2014/main" id="{DD1BD944-18A8-99C8-64A8-20EDF905B0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7157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a:extLst>
            <a:ext uri="{FF2B5EF4-FFF2-40B4-BE49-F238E27FC236}">
              <a16:creationId xmlns:a16="http://schemas.microsoft.com/office/drawing/2014/main" id="{AE229D92-3DC6-0882-D8A8-148F40A8175C}"/>
            </a:ext>
          </a:extLst>
        </p:cNvPr>
        <p:cNvGrpSpPr/>
        <p:nvPr/>
      </p:nvGrpSpPr>
      <p:grpSpPr>
        <a:xfrm>
          <a:off x="0" y="0"/>
          <a:ext cx="0" cy="0"/>
          <a:chOff x="0" y="0"/>
          <a:chExt cx="0" cy="0"/>
        </a:xfrm>
      </p:grpSpPr>
      <p:sp>
        <p:nvSpPr>
          <p:cNvPr id="2656" name="Google Shape;2656;gd5260bdd85_0_256:notes">
            <a:extLst>
              <a:ext uri="{FF2B5EF4-FFF2-40B4-BE49-F238E27FC236}">
                <a16:creationId xmlns:a16="http://schemas.microsoft.com/office/drawing/2014/main" id="{0CD74025-8181-7B94-B0F3-8178E2306F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gd5260bdd85_0_256:notes">
            <a:extLst>
              <a:ext uri="{FF2B5EF4-FFF2-40B4-BE49-F238E27FC236}">
                <a16:creationId xmlns:a16="http://schemas.microsoft.com/office/drawing/2014/main" id="{B8A8B5B7-F236-16B8-2016-84B829A74D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5852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a:extLst>
            <a:ext uri="{FF2B5EF4-FFF2-40B4-BE49-F238E27FC236}">
              <a16:creationId xmlns:a16="http://schemas.microsoft.com/office/drawing/2014/main" id="{C8B8F1AF-34A6-6CC2-4CE2-084677E164E8}"/>
            </a:ext>
          </a:extLst>
        </p:cNvPr>
        <p:cNvGrpSpPr/>
        <p:nvPr/>
      </p:nvGrpSpPr>
      <p:grpSpPr>
        <a:xfrm>
          <a:off x="0" y="0"/>
          <a:ext cx="0" cy="0"/>
          <a:chOff x="0" y="0"/>
          <a:chExt cx="0" cy="0"/>
        </a:xfrm>
      </p:grpSpPr>
      <p:sp>
        <p:nvSpPr>
          <p:cNvPr id="2656" name="Google Shape;2656;gd5260bdd85_0_256:notes">
            <a:extLst>
              <a:ext uri="{FF2B5EF4-FFF2-40B4-BE49-F238E27FC236}">
                <a16:creationId xmlns:a16="http://schemas.microsoft.com/office/drawing/2014/main" id="{8AC5655F-0A01-0499-724F-144E9B99C6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gd5260bdd85_0_256:notes">
            <a:extLst>
              <a:ext uri="{FF2B5EF4-FFF2-40B4-BE49-F238E27FC236}">
                <a16:creationId xmlns:a16="http://schemas.microsoft.com/office/drawing/2014/main" id="{2F6AEE40-0607-85FE-BAB5-3DCE3A2097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6587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0">
          <a:extLst>
            <a:ext uri="{FF2B5EF4-FFF2-40B4-BE49-F238E27FC236}">
              <a16:creationId xmlns:a16="http://schemas.microsoft.com/office/drawing/2014/main" id="{17225BC4-0043-6865-4647-27EAA74C18C5}"/>
            </a:ext>
          </a:extLst>
        </p:cNvPr>
        <p:cNvGrpSpPr/>
        <p:nvPr/>
      </p:nvGrpSpPr>
      <p:grpSpPr>
        <a:xfrm>
          <a:off x="0" y="0"/>
          <a:ext cx="0" cy="0"/>
          <a:chOff x="0" y="0"/>
          <a:chExt cx="0" cy="0"/>
        </a:xfrm>
      </p:grpSpPr>
      <p:sp>
        <p:nvSpPr>
          <p:cNvPr id="2551" name="Google Shape;2551;g54dda1946d_6_308:notes">
            <a:extLst>
              <a:ext uri="{FF2B5EF4-FFF2-40B4-BE49-F238E27FC236}">
                <a16:creationId xmlns:a16="http://schemas.microsoft.com/office/drawing/2014/main" id="{B6405873-62B7-1A2F-FBC8-266355A6D1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2" name="Google Shape;2552;g54dda1946d_6_308:notes">
            <a:extLst>
              <a:ext uri="{FF2B5EF4-FFF2-40B4-BE49-F238E27FC236}">
                <a16:creationId xmlns:a16="http://schemas.microsoft.com/office/drawing/2014/main" id="{C838A07C-D67B-BE84-CECA-1609AE16B2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5062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a:extLst>
            <a:ext uri="{FF2B5EF4-FFF2-40B4-BE49-F238E27FC236}">
              <a16:creationId xmlns:a16="http://schemas.microsoft.com/office/drawing/2014/main" id="{55D0ED2E-3CE6-EB91-F6ED-9E2E1A19AA6F}"/>
            </a:ext>
          </a:extLst>
        </p:cNvPr>
        <p:cNvGrpSpPr/>
        <p:nvPr/>
      </p:nvGrpSpPr>
      <p:grpSpPr>
        <a:xfrm>
          <a:off x="0" y="0"/>
          <a:ext cx="0" cy="0"/>
          <a:chOff x="0" y="0"/>
          <a:chExt cx="0" cy="0"/>
        </a:xfrm>
      </p:grpSpPr>
      <p:sp>
        <p:nvSpPr>
          <p:cNvPr id="2656" name="Google Shape;2656;gd5260bdd85_0_256:notes">
            <a:extLst>
              <a:ext uri="{FF2B5EF4-FFF2-40B4-BE49-F238E27FC236}">
                <a16:creationId xmlns:a16="http://schemas.microsoft.com/office/drawing/2014/main" id="{8F1FE921-8F78-A70E-D6F6-98689F01F3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gd5260bdd85_0_256:notes">
            <a:extLst>
              <a:ext uri="{FF2B5EF4-FFF2-40B4-BE49-F238E27FC236}">
                <a16:creationId xmlns:a16="http://schemas.microsoft.com/office/drawing/2014/main" id="{AE4E7DD6-0824-7621-FFE8-A3B7A70365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7363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6">
          <a:extLst>
            <a:ext uri="{FF2B5EF4-FFF2-40B4-BE49-F238E27FC236}">
              <a16:creationId xmlns:a16="http://schemas.microsoft.com/office/drawing/2014/main" id="{1D1B693D-7669-235D-CBDB-AA99EED897D2}"/>
            </a:ext>
          </a:extLst>
        </p:cNvPr>
        <p:cNvGrpSpPr/>
        <p:nvPr/>
      </p:nvGrpSpPr>
      <p:grpSpPr>
        <a:xfrm>
          <a:off x="0" y="0"/>
          <a:ext cx="0" cy="0"/>
          <a:chOff x="0" y="0"/>
          <a:chExt cx="0" cy="0"/>
        </a:xfrm>
      </p:grpSpPr>
      <p:sp>
        <p:nvSpPr>
          <p:cNvPr id="2867" name="Google Shape;2867;g54dda1946d_4_2742:notes">
            <a:extLst>
              <a:ext uri="{FF2B5EF4-FFF2-40B4-BE49-F238E27FC236}">
                <a16:creationId xmlns:a16="http://schemas.microsoft.com/office/drawing/2014/main" id="{4FB7126A-4DFA-C771-48EA-2E84926097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8" name="Google Shape;2868;g54dda1946d_4_2742:notes">
            <a:extLst>
              <a:ext uri="{FF2B5EF4-FFF2-40B4-BE49-F238E27FC236}">
                <a16:creationId xmlns:a16="http://schemas.microsoft.com/office/drawing/2014/main" id="{B3871A10-ECFA-0AAD-193A-D71DE7B754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1942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0">
          <a:extLst>
            <a:ext uri="{FF2B5EF4-FFF2-40B4-BE49-F238E27FC236}">
              <a16:creationId xmlns:a16="http://schemas.microsoft.com/office/drawing/2014/main" id="{5B91C0DB-AE94-C6D9-4186-55865A957A1D}"/>
            </a:ext>
          </a:extLst>
        </p:cNvPr>
        <p:cNvGrpSpPr/>
        <p:nvPr/>
      </p:nvGrpSpPr>
      <p:grpSpPr>
        <a:xfrm>
          <a:off x="0" y="0"/>
          <a:ext cx="0" cy="0"/>
          <a:chOff x="0" y="0"/>
          <a:chExt cx="0" cy="0"/>
        </a:xfrm>
      </p:grpSpPr>
      <p:sp>
        <p:nvSpPr>
          <p:cNvPr id="2551" name="Google Shape;2551;g54dda1946d_6_308:notes">
            <a:extLst>
              <a:ext uri="{FF2B5EF4-FFF2-40B4-BE49-F238E27FC236}">
                <a16:creationId xmlns:a16="http://schemas.microsoft.com/office/drawing/2014/main" id="{29142246-D91E-169F-2C01-4020A817AE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2" name="Google Shape;2552;g54dda1946d_6_308:notes">
            <a:extLst>
              <a:ext uri="{FF2B5EF4-FFF2-40B4-BE49-F238E27FC236}">
                <a16:creationId xmlns:a16="http://schemas.microsoft.com/office/drawing/2014/main" id="{FC0FA5F5-40C1-8B5B-A1F6-A1928D03D1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3692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4">
          <a:extLst>
            <a:ext uri="{FF2B5EF4-FFF2-40B4-BE49-F238E27FC236}">
              <a16:creationId xmlns:a16="http://schemas.microsoft.com/office/drawing/2014/main" id="{75E81FD3-D71D-278D-9671-1AC530429D01}"/>
            </a:ext>
          </a:extLst>
        </p:cNvPr>
        <p:cNvGrpSpPr/>
        <p:nvPr/>
      </p:nvGrpSpPr>
      <p:grpSpPr>
        <a:xfrm>
          <a:off x="0" y="0"/>
          <a:ext cx="0" cy="0"/>
          <a:chOff x="0" y="0"/>
          <a:chExt cx="0" cy="0"/>
        </a:xfrm>
      </p:grpSpPr>
      <p:sp>
        <p:nvSpPr>
          <p:cNvPr id="2575" name="Google Shape;2575;g14072739ea5_12_0:notes">
            <a:extLst>
              <a:ext uri="{FF2B5EF4-FFF2-40B4-BE49-F238E27FC236}">
                <a16:creationId xmlns:a16="http://schemas.microsoft.com/office/drawing/2014/main" id="{E3FED4CF-5CA8-0D96-C72E-155C827D7E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6" name="Google Shape;2576;g14072739ea5_12_0:notes">
            <a:extLst>
              <a:ext uri="{FF2B5EF4-FFF2-40B4-BE49-F238E27FC236}">
                <a16:creationId xmlns:a16="http://schemas.microsoft.com/office/drawing/2014/main" id="{152C1FFE-FE1F-60BC-C921-16B9F509DD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6330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6"/>
        <p:cNvGrpSpPr/>
        <p:nvPr/>
      </p:nvGrpSpPr>
      <p:grpSpPr>
        <a:xfrm>
          <a:off x="0" y="0"/>
          <a:ext cx="0" cy="0"/>
          <a:chOff x="0" y="0"/>
          <a:chExt cx="0" cy="0"/>
        </a:xfrm>
      </p:grpSpPr>
      <p:sp>
        <p:nvSpPr>
          <p:cNvPr id="2467" name="Google Shape;246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8" name="Google Shape;246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0">
          <a:extLst>
            <a:ext uri="{FF2B5EF4-FFF2-40B4-BE49-F238E27FC236}">
              <a16:creationId xmlns:a16="http://schemas.microsoft.com/office/drawing/2014/main" id="{A6B23FC5-9AD3-61C2-D5D5-0C2C7549D7C1}"/>
            </a:ext>
          </a:extLst>
        </p:cNvPr>
        <p:cNvGrpSpPr/>
        <p:nvPr/>
      </p:nvGrpSpPr>
      <p:grpSpPr>
        <a:xfrm>
          <a:off x="0" y="0"/>
          <a:ext cx="0" cy="0"/>
          <a:chOff x="0" y="0"/>
          <a:chExt cx="0" cy="0"/>
        </a:xfrm>
      </p:grpSpPr>
      <p:sp>
        <p:nvSpPr>
          <p:cNvPr id="2551" name="Google Shape;2551;g54dda1946d_6_308:notes">
            <a:extLst>
              <a:ext uri="{FF2B5EF4-FFF2-40B4-BE49-F238E27FC236}">
                <a16:creationId xmlns:a16="http://schemas.microsoft.com/office/drawing/2014/main" id="{5569B14F-7453-CF95-ECAB-8B8857C744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2" name="Google Shape;2552;g54dda1946d_6_308:notes">
            <a:extLst>
              <a:ext uri="{FF2B5EF4-FFF2-40B4-BE49-F238E27FC236}">
                <a16:creationId xmlns:a16="http://schemas.microsoft.com/office/drawing/2014/main" id="{BF4FEC12-97BC-A0FD-A8B1-AF99156D90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0440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6">
          <a:extLst>
            <a:ext uri="{FF2B5EF4-FFF2-40B4-BE49-F238E27FC236}">
              <a16:creationId xmlns:a16="http://schemas.microsoft.com/office/drawing/2014/main" id="{D544B655-A622-BFAD-0D27-EBE2740056E5}"/>
            </a:ext>
          </a:extLst>
        </p:cNvPr>
        <p:cNvGrpSpPr/>
        <p:nvPr/>
      </p:nvGrpSpPr>
      <p:grpSpPr>
        <a:xfrm>
          <a:off x="0" y="0"/>
          <a:ext cx="0" cy="0"/>
          <a:chOff x="0" y="0"/>
          <a:chExt cx="0" cy="0"/>
        </a:xfrm>
      </p:grpSpPr>
      <p:sp>
        <p:nvSpPr>
          <p:cNvPr id="2867" name="Google Shape;2867;g54dda1946d_4_2742:notes">
            <a:extLst>
              <a:ext uri="{FF2B5EF4-FFF2-40B4-BE49-F238E27FC236}">
                <a16:creationId xmlns:a16="http://schemas.microsoft.com/office/drawing/2014/main" id="{6538894F-B067-2243-B843-AE381D3829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8" name="Google Shape;2868;g54dda1946d_4_2742:notes">
            <a:extLst>
              <a:ext uri="{FF2B5EF4-FFF2-40B4-BE49-F238E27FC236}">
                <a16:creationId xmlns:a16="http://schemas.microsoft.com/office/drawing/2014/main" id="{1648F650-5C3E-F1CC-79A5-5D5CFD1ACB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8647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0">
          <a:extLst>
            <a:ext uri="{FF2B5EF4-FFF2-40B4-BE49-F238E27FC236}">
              <a16:creationId xmlns:a16="http://schemas.microsoft.com/office/drawing/2014/main" id="{DBED1A97-7305-3C66-8844-0380258031E9}"/>
            </a:ext>
          </a:extLst>
        </p:cNvPr>
        <p:cNvGrpSpPr/>
        <p:nvPr/>
      </p:nvGrpSpPr>
      <p:grpSpPr>
        <a:xfrm>
          <a:off x="0" y="0"/>
          <a:ext cx="0" cy="0"/>
          <a:chOff x="0" y="0"/>
          <a:chExt cx="0" cy="0"/>
        </a:xfrm>
      </p:grpSpPr>
      <p:sp>
        <p:nvSpPr>
          <p:cNvPr id="2551" name="Google Shape;2551;g54dda1946d_6_308:notes">
            <a:extLst>
              <a:ext uri="{FF2B5EF4-FFF2-40B4-BE49-F238E27FC236}">
                <a16:creationId xmlns:a16="http://schemas.microsoft.com/office/drawing/2014/main" id="{A72C29F0-C1CA-2BB2-9762-51C665DC5D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2" name="Google Shape;2552;g54dda1946d_6_308:notes">
            <a:extLst>
              <a:ext uri="{FF2B5EF4-FFF2-40B4-BE49-F238E27FC236}">
                <a16:creationId xmlns:a16="http://schemas.microsoft.com/office/drawing/2014/main" id="{21F3D629-AFB4-BE53-8A1F-9805D15E86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3580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1"/>
        <p:cNvGrpSpPr/>
        <p:nvPr/>
      </p:nvGrpSpPr>
      <p:grpSpPr>
        <a:xfrm>
          <a:off x="0" y="0"/>
          <a:ext cx="0" cy="0"/>
          <a:chOff x="0" y="0"/>
          <a:chExt cx="0" cy="0"/>
        </a:xfrm>
      </p:grpSpPr>
      <p:sp>
        <p:nvSpPr>
          <p:cNvPr id="2582" name="Google Shape;258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3" name="Google Shape;258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5">
          <a:extLst>
            <a:ext uri="{FF2B5EF4-FFF2-40B4-BE49-F238E27FC236}">
              <a16:creationId xmlns:a16="http://schemas.microsoft.com/office/drawing/2014/main" id="{E7A5AD86-4854-64D0-35DD-22919412BBC2}"/>
            </a:ext>
          </a:extLst>
        </p:cNvPr>
        <p:cNvGrpSpPr/>
        <p:nvPr/>
      </p:nvGrpSpPr>
      <p:grpSpPr>
        <a:xfrm>
          <a:off x="0" y="0"/>
          <a:ext cx="0" cy="0"/>
          <a:chOff x="0" y="0"/>
          <a:chExt cx="0" cy="0"/>
        </a:xfrm>
      </p:grpSpPr>
      <p:sp>
        <p:nvSpPr>
          <p:cNvPr id="2686" name="Google Shape;2686;g54dda1946d_6_377:notes">
            <a:extLst>
              <a:ext uri="{FF2B5EF4-FFF2-40B4-BE49-F238E27FC236}">
                <a16:creationId xmlns:a16="http://schemas.microsoft.com/office/drawing/2014/main" id="{1484B0A3-0904-5070-280D-5485497F88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7" name="Google Shape;2687;g54dda1946d_6_377:notes">
            <a:extLst>
              <a:ext uri="{FF2B5EF4-FFF2-40B4-BE49-F238E27FC236}">
                <a16:creationId xmlns:a16="http://schemas.microsoft.com/office/drawing/2014/main" id="{A8B61FBC-5887-8551-A489-140FA5165E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7175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0"/>
        <p:cNvGrpSpPr/>
        <p:nvPr/>
      </p:nvGrpSpPr>
      <p:grpSpPr>
        <a:xfrm>
          <a:off x="0" y="0"/>
          <a:ext cx="0" cy="0"/>
          <a:chOff x="0" y="0"/>
          <a:chExt cx="0" cy="0"/>
        </a:xfrm>
      </p:grpSpPr>
      <p:sp>
        <p:nvSpPr>
          <p:cNvPr id="2551" name="Google Shape;255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2" name="Google Shape;255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4">
          <a:extLst>
            <a:ext uri="{FF2B5EF4-FFF2-40B4-BE49-F238E27FC236}">
              <a16:creationId xmlns:a16="http://schemas.microsoft.com/office/drawing/2014/main" id="{C5A43896-8A86-76B8-E5DC-DABE51FD4D09}"/>
            </a:ext>
          </a:extLst>
        </p:cNvPr>
        <p:cNvGrpSpPr/>
        <p:nvPr/>
      </p:nvGrpSpPr>
      <p:grpSpPr>
        <a:xfrm>
          <a:off x="0" y="0"/>
          <a:ext cx="0" cy="0"/>
          <a:chOff x="0" y="0"/>
          <a:chExt cx="0" cy="0"/>
        </a:xfrm>
      </p:grpSpPr>
      <p:sp>
        <p:nvSpPr>
          <p:cNvPr id="2575" name="Google Shape;2575;g14072739ea5_12_0:notes">
            <a:extLst>
              <a:ext uri="{FF2B5EF4-FFF2-40B4-BE49-F238E27FC236}">
                <a16:creationId xmlns:a16="http://schemas.microsoft.com/office/drawing/2014/main" id="{D1E0C668-BB3D-EEB5-C307-408E69C3D7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6" name="Google Shape;2576;g14072739ea5_12_0:notes">
            <a:extLst>
              <a:ext uri="{FF2B5EF4-FFF2-40B4-BE49-F238E27FC236}">
                <a16:creationId xmlns:a16="http://schemas.microsoft.com/office/drawing/2014/main" id="{499C473C-7B09-DC8D-ADF2-8DAE7F58C9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2404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4"/>
        <p:cNvGrpSpPr/>
        <p:nvPr/>
      </p:nvGrpSpPr>
      <p:grpSpPr>
        <a:xfrm>
          <a:off x="0" y="0"/>
          <a:ext cx="0" cy="0"/>
          <a:chOff x="0" y="0"/>
          <a:chExt cx="0" cy="0"/>
        </a:xfrm>
      </p:grpSpPr>
      <p:sp>
        <p:nvSpPr>
          <p:cNvPr id="2575" name="Google Shape;257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6" name="Google Shape;257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0">
          <a:extLst>
            <a:ext uri="{FF2B5EF4-FFF2-40B4-BE49-F238E27FC236}">
              <a16:creationId xmlns:a16="http://schemas.microsoft.com/office/drawing/2014/main" id="{EB55C9F4-5706-F11E-D8BF-B19980AF9922}"/>
            </a:ext>
          </a:extLst>
        </p:cNvPr>
        <p:cNvGrpSpPr/>
        <p:nvPr/>
      </p:nvGrpSpPr>
      <p:grpSpPr>
        <a:xfrm>
          <a:off x="0" y="0"/>
          <a:ext cx="0" cy="0"/>
          <a:chOff x="0" y="0"/>
          <a:chExt cx="0" cy="0"/>
        </a:xfrm>
      </p:grpSpPr>
      <p:sp>
        <p:nvSpPr>
          <p:cNvPr id="2551" name="Google Shape;2551;g54dda1946d_6_308:notes">
            <a:extLst>
              <a:ext uri="{FF2B5EF4-FFF2-40B4-BE49-F238E27FC236}">
                <a16:creationId xmlns:a16="http://schemas.microsoft.com/office/drawing/2014/main" id="{68D598F6-D1A9-C78B-F7AD-616CACF61F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2" name="Google Shape;2552;g54dda1946d_6_308:notes">
            <a:extLst>
              <a:ext uri="{FF2B5EF4-FFF2-40B4-BE49-F238E27FC236}">
                <a16:creationId xmlns:a16="http://schemas.microsoft.com/office/drawing/2014/main" id="{68361707-CC96-CE89-0AE3-41E9F01586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001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0">
          <a:extLst>
            <a:ext uri="{FF2B5EF4-FFF2-40B4-BE49-F238E27FC236}">
              <a16:creationId xmlns:a16="http://schemas.microsoft.com/office/drawing/2014/main" id="{613A5861-3DF2-FB66-05FC-BBA9A1C81698}"/>
            </a:ext>
          </a:extLst>
        </p:cNvPr>
        <p:cNvGrpSpPr/>
        <p:nvPr/>
      </p:nvGrpSpPr>
      <p:grpSpPr>
        <a:xfrm>
          <a:off x="0" y="0"/>
          <a:ext cx="0" cy="0"/>
          <a:chOff x="0" y="0"/>
          <a:chExt cx="0" cy="0"/>
        </a:xfrm>
      </p:grpSpPr>
      <p:sp>
        <p:nvSpPr>
          <p:cNvPr id="2551" name="Google Shape;2551;g54dda1946d_6_308:notes">
            <a:extLst>
              <a:ext uri="{FF2B5EF4-FFF2-40B4-BE49-F238E27FC236}">
                <a16:creationId xmlns:a16="http://schemas.microsoft.com/office/drawing/2014/main" id="{8818FCAD-70C1-684B-73F5-19D4B943C8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2" name="Google Shape;2552;g54dda1946d_6_308:notes">
            <a:extLst>
              <a:ext uri="{FF2B5EF4-FFF2-40B4-BE49-F238E27FC236}">
                <a16:creationId xmlns:a16="http://schemas.microsoft.com/office/drawing/2014/main" id="{D41DE681-1168-8DDF-1CEB-2CA73F4896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6149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0">
          <a:extLst>
            <a:ext uri="{FF2B5EF4-FFF2-40B4-BE49-F238E27FC236}">
              <a16:creationId xmlns:a16="http://schemas.microsoft.com/office/drawing/2014/main" id="{9A43DD9A-D57C-997D-AE8C-93CB01E030F0}"/>
            </a:ext>
          </a:extLst>
        </p:cNvPr>
        <p:cNvGrpSpPr/>
        <p:nvPr/>
      </p:nvGrpSpPr>
      <p:grpSpPr>
        <a:xfrm>
          <a:off x="0" y="0"/>
          <a:ext cx="0" cy="0"/>
          <a:chOff x="0" y="0"/>
          <a:chExt cx="0" cy="0"/>
        </a:xfrm>
      </p:grpSpPr>
      <p:sp>
        <p:nvSpPr>
          <p:cNvPr id="2551" name="Google Shape;2551;g54dda1946d_6_308:notes">
            <a:extLst>
              <a:ext uri="{FF2B5EF4-FFF2-40B4-BE49-F238E27FC236}">
                <a16:creationId xmlns:a16="http://schemas.microsoft.com/office/drawing/2014/main" id="{8543E9C4-CD59-109B-70D8-E802637F6B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2" name="Google Shape;2552;g54dda1946d_6_308:notes">
            <a:extLst>
              <a:ext uri="{FF2B5EF4-FFF2-40B4-BE49-F238E27FC236}">
                <a16:creationId xmlns:a16="http://schemas.microsoft.com/office/drawing/2014/main" id="{8A04E370-4C57-057F-F013-B5D467F627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1234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a:extLst>
            <a:ext uri="{FF2B5EF4-FFF2-40B4-BE49-F238E27FC236}">
              <a16:creationId xmlns:a16="http://schemas.microsoft.com/office/drawing/2014/main" id="{6BE37D97-907A-F994-CA4C-A973A769A4A7}"/>
            </a:ext>
          </a:extLst>
        </p:cNvPr>
        <p:cNvGrpSpPr/>
        <p:nvPr/>
      </p:nvGrpSpPr>
      <p:grpSpPr>
        <a:xfrm>
          <a:off x="0" y="0"/>
          <a:ext cx="0" cy="0"/>
          <a:chOff x="0" y="0"/>
          <a:chExt cx="0" cy="0"/>
        </a:xfrm>
      </p:grpSpPr>
      <p:sp>
        <p:nvSpPr>
          <p:cNvPr id="2656" name="Google Shape;2656;gd5260bdd85_0_256:notes">
            <a:extLst>
              <a:ext uri="{FF2B5EF4-FFF2-40B4-BE49-F238E27FC236}">
                <a16:creationId xmlns:a16="http://schemas.microsoft.com/office/drawing/2014/main" id="{43D60F28-2C64-9C26-1B8F-458276F369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gd5260bdd85_0_256:notes">
            <a:extLst>
              <a:ext uri="{FF2B5EF4-FFF2-40B4-BE49-F238E27FC236}">
                <a16:creationId xmlns:a16="http://schemas.microsoft.com/office/drawing/2014/main" id="{F57457C7-2BE3-1CEF-49F5-D4A9A42490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54087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1828800" y="1155574"/>
            <a:ext cx="5486400" cy="2011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2286000" y="3530726"/>
            <a:ext cx="4572000" cy="457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3278825" y="-2630651"/>
            <a:ext cx="15700164" cy="10585727"/>
            <a:chOff x="-2952501" y="-2410614"/>
            <a:chExt cx="15047119" cy="10145416"/>
          </a:xfrm>
        </p:grpSpPr>
        <p:grpSp>
          <p:nvGrpSpPr>
            <p:cNvPr id="13" name="Google Shape;13;p2"/>
            <p:cNvGrpSpPr/>
            <p:nvPr/>
          </p:nvGrpSpPr>
          <p:grpSpPr>
            <a:xfrm rot="5399764">
              <a:off x="-1561749" y="-3801164"/>
              <a:ext cx="5905823" cy="8686923"/>
              <a:chOff x="-825491" y="-400170"/>
              <a:chExt cx="4053691" cy="5943840"/>
            </a:xfrm>
          </p:grpSpPr>
          <p:grpSp>
            <p:nvGrpSpPr>
              <p:cNvPr id="14" name="Google Shape;14;p2"/>
              <p:cNvGrpSpPr/>
              <p:nvPr/>
            </p:nvGrpSpPr>
            <p:grpSpPr>
              <a:xfrm>
                <a:off x="-825491" y="-400170"/>
                <a:ext cx="4053691" cy="5935411"/>
                <a:chOff x="-825491" y="-400170"/>
                <a:chExt cx="4053691" cy="5935411"/>
              </a:xfrm>
            </p:grpSpPr>
            <p:grpSp>
              <p:nvGrpSpPr>
                <p:cNvPr id="15" name="Google Shape;15;p2"/>
                <p:cNvGrpSpPr/>
                <p:nvPr/>
              </p:nvGrpSpPr>
              <p:grpSpPr>
                <a:xfrm rot="-5400000">
                  <a:off x="-1767469" y="541807"/>
                  <a:ext cx="5935411" cy="4051456"/>
                  <a:chOff x="543200" y="628450"/>
                  <a:chExt cx="6513125" cy="4440925"/>
                </a:xfrm>
              </p:grpSpPr>
              <p:sp>
                <p:nvSpPr>
                  <p:cNvPr id="16" name="Google Shape;16;p2"/>
                  <p:cNvSpPr/>
                  <p:nvPr/>
                </p:nvSpPr>
                <p:spPr>
                  <a:xfrm>
                    <a:off x="562350" y="854300"/>
                    <a:ext cx="6301150" cy="4153000"/>
                  </a:xfrm>
                  <a:custGeom>
                    <a:avLst/>
                    <a:gdLst/>
                    <a:ahLst/>
                    <a:cxnLst/>
                    <a:rect l="l" t="t" r="r" b="b"/>
                    <a:pathLst>
                      <a:path w="252046" h="166120" fill="none" extrusionOk="0">
                        <a:moveTo>
                          <a:pt x="21158" y="140049"/>
                        </a:moveTo>
                        <a:lnTo>
                          <a:pt x="8189" y="122325"/>
                        </a:lnTo>
                        <a:lnTo>
                          <a:pt x="32543" y="124649"/>
                        </a:lnTo>
                        <a:lnTo>
                          <a:pt x="9932" y="107612"/>
                        </a:lnTo>
                        <a:lnTo>
                          <a:pt x="39939" y="105789"/>
                        </a:lnTo>
                        <a:lnTo>
                          <a:pt x="38354" y="117306"/>
                        </a:lnTo>
                        <a:lnTo>
                          <a:pt x="24883" y="98076"/>
                        </a:lnTo>
                        <a:lnTo>
                          <a:pt x="53621" y="88779"/>
                        </a:lnTo>
                        <a:lnTo>
                          <a:pt x="8638" y="77368"/>
                        </a:lnTo>
                        <a:lnTo>
                          <a:pt x="46859" y="77368"/>
                        </a:lnTo>
                        <a:lnTo>
                          <a:pt x="39939" y="105763"/>
                        </a:lnTo>
                        <a:lnTo>
                          <a:pt x="60463" y="119736"/>
                        </a:lnTo>
                        <a:lnTo>
                          <a:pt x="52591" y="140656"/>
                        </a:lnTo>
                        <a:lnTo>
                          <a:pt x="39965" y="154524"/>
                        </a:lnTo>
                        <a:lnTo>
                          <a:pt x="65402" y="156056"/>
                        </a:lnTo>
                        <a:lnTo>
                          <a:pt x="95383" y="155237"/>
                        </a:lnTo>
                        <a:lnTo>
                          <a:pt x="81198" y="126076"/>
                        </a:lnTo>
                        <a:lnTo>
                          <a:pt x="75255" y="142294"/>
                        </a:lnTo>
                        <a:lnTo>
                          <a:pt x="102699" y="140022"/>
                        </a:lnTo>
                        <a:lnTo>
                          <a:pt x="84156" y="100903"/>
                        </a:lnTo>
                        <a:lnTo>
                          <a:pt x="65402" y="102329"/>
                        </a:lnTo>
                        <a:lnTo>
                          <a:pt x="91711" y="74964"/>
                        </a:lnTo>
                        <a:lnTo>
                          <a:pt x="111733" y="108986"/>
                        </a:lnTo>
                        <a:lnTo>
                          <a:pt x="114348" y="88594"/>
                        </a:lnTo>
                        <a:lnTo>
                          <a:pt x="131702" y="74990"/>
                        </a:lnTo>
                        <a:lnTo>
                          <a:pt x="143272" y="87537"/>
                        </a:lnTo>
                        <a:lnTo>
                          <a:pt x="122880" y="125283"/>
                        </a:lnTo>
                        <a:lnTo>
                          <a:pt x="127608" y="100269"/>
                        </a:lnTo>
                        <a:lnTo>
                          <a:pt x="121427" y="66723"/>
                        </a:lnTo>
                        <a:lnTo>
                          <a:pt x="156875" y="60964"/>
                        </a:lnTo>
                        <a:lnTo>
                          <a:pt x="148079" y="70421"/>
                        </a:lnTo>
                        <a:lnTo>
                          <a:pt x="182840" y="64927"/>
                        </a:lnTo>
                        <a:lnTo>
                          <a:pt x="197738" y="64398"/>
                        </a:lnTo>
                        <a:lnTo>
                          <a:pt x="168128" y="44324"/>
                        </a:lnTo>
                        <a:lnTo>
                          <a:pt x="171165" y="30773"/>
                        </a:lnTo>
                        <a:lnTo>
                          <a:pt x="201991" y="17275"/>
                        </a:lnTo>
                        <a:lnTo>
                          <a:pt x="191927" y="33943"/>
                        </a:lnTo>
                        <a:lnTo>
                          <a:pt x="173120" y="11808"/>
                        </a:lnTo>
                        <a:lnTo>
                          <a:pt x="189444" y="1400"/>
                        </a:lnTo>
                        <a:lnTo>
                          <a:pt x="209915" y="7898"/>
                        </a:lnTo>
                        <a:lnTo>
                          <a:pt x="210470" y="27"/>
                        </a:lnTo>
                        <a:lnTo>
                          <a:pt x="230809" y="12679"/>
                        </a:lnTo>
                        <a:lnTo>
                          <a:pt x="218209" y="22294"/>
                        </a:lnTo>
                        <a:lnTo>
                          <a:pt x="229620" y="26679"/>
                        </a:lnTo>
                        <a:lnTo>
                          <a:pt x="251333" y="5547"/>
                        </a:lnTo>
                        <a:lnTo>
                          <a:pt x="229620" y="634"/>
                        </a:lnTo>
                        <a:lnTo>
                          <a:pt x="218183" y="22294"/>
                        </a:lnTo>
                        <a:lnTo>
                          <a:pt x="205240" y="44007"/>
                        </a:lnTo>
                        <a:lnTo>
                          <a:pt x="220032" y="47969"/>
                        </a:lnTo>
                        <a:lnTo>
                          <a:pt x="217417" y="57108"/>
                        </a:lnTo>
                        <a:lnTo>
                          <a:pt x="237307" y="54889"/>
                        </a:lnTo>
                        <a:lnTo>
                          <a:pt x="229620" y="26679"/>
                        </a:lnTo>
                        <a:lnTo>
                          <a:pt x="223650" y="36795"/>
                        </a:lnTo>
                        <a:lnTo>
                          <a:pt x="228801" y="71768"/>
                        </a:lnTo>
                        <a:lnTo>
                          <a:pt x="249668" y="74409"/>
                        </a:lnTo>
                        <a:lnTo>
                          <a:pt x="252046" y="59327"/>
                        </a:lnTo>
                        <a:lnTo>
                          <a:pt x="228801" y="71741"/>
                        </a:lnTo>
                        <a:lnTo>
                          <a:pt x="217417" y="57134"/>
                        </a:lnTo>
                        <a:lnTo>
                          <a:pt x="201991" y="17275"/>
                        </a:lnTo>
                        <a:lnTo>
                          <a:pt x="166648" y="687"/>
                        </a:lnTo>
                        <a:lnTo>
                          <a:pt x="189444" y="1400"/>
                        </a:lnTo>
                        <a:lnTo>
                          <a:pt x="210470" y="0"/>
                        </a:lnTo>
                        <a:lnTo>
                          <a:pt x="229620" y="634"/>
                        </a:lnTo>
                        <a:lnTo>
                          <a:pt x="230782" y="12679"/>
                        </a:lnTo>
                        <a:lnTo>
                          <a:pt x="251306" y="5547"/>
                        </a:lnTo>
                        <a:lnTo>
                          <a:pt x="247318" y="19124"/>
                        </a:lnTo>
                        <a:lnTo>
                          <a:pt x="229620" y="26679"/>
                        </a:lnTo>
                        <a:lnTo>
                          <a:pt x="242986" y="44297"/>
                        </a:lnTo>
                        <a:lnTo>
                          <a:pt x="237307" y="54889"/>
                        </a:lnTo>
                        <a:lnTo>
                          <a:pt x="223624" y="36795"/>
                        </a:lnTo>
                        <a:lnTo>
                          <a:pt x="220032" y="47995"/>
                        </a:lnTo>
                        <a:lnTo>
                          <a:pt x="218183" y="22294"/>
                        </a:lnTo>
                        <a:lnTo>
                          <a:pt x="209915" y="7898"/>
                        </a:lnTo>
                        <a:lnTo>
                          <a:pt x="201991" y="17275"/>
                        </a:lnTo>
                        <a:cubicBezTo>
                          <a:pt x="201991" y="17275"/>
                          <a:pt x="172671" y="11808"/>
                          <a:pt x="173120" y="11808"/>
                        </a:cubicBezTo>
                        <a:cubicBezTo>
                          <a:pt x="173595" y="11808"/>
                          <a:pt x="171139" y="30773"/>
                          <a:pt x="171139" y="30773"/>
                        </a:cubicBezTo>
                        <a:lnTo>
                          <a:pt x="191927" y="33943"/>
                        </a:lnTo>
                        <a:lnTo>
                          <a:pt x="197712" y="64398"/>
                        </a:lnTo>
                        <a:lnTo>
                          <a:pt x="205240" y="44007"/>
                        </a:lnTo>
                        <a:lnTo>
                          <a:pt x="168128" y="44297"/>
                        </a:lnTo>
                        <a:lnTo>
                          <a:pt x="156875" y="60964"/>
                        </a:lnTo>
                        <a:lnTo>
                          <a:pt x="182840" y="64900"/>
                        </a:lnTo>
                        <a:lnTo>
                          <a:pt x="143272" y="87537"/>
                        </a:lnTo>
                        <a:lnTo>
                          <a:pt x="148079" y="70421"/>
                        </a:lnTo>
                        <a:lnTo>
                          <a:pt x="131729" y="74990"/>
                        </a:lnTo>
                        <a:lnTo>
                          <a:pt x="127608" y="100295"/>
                        </a:lnTo>
                        <a:lnTo>
                          <a:pt x="114348" y="88620"/>
                        </a:lnTo>
                        <a:lnTo>
                          <a:pt x="91711" y="74964"/>
                        </a:lnTo>
                        <a:lnTo>
                          <a:pt x="46859" y="77368"/>
                        </a:lnTo>
                        <a:lnTo>
                          <a:pt x="53621" y="88779"/>
                        </a:lnTo>
                        <a:lnTo>
                          <a:pt x="65402" y="102329"/>
                        </a:lnTo>
                        <a:lnTo>
                          <a:pt x="39939" y="105789"/>
                        </a:lnTo>
                        <a:lnTo>
                          <a:pt x="24883" y="98076"/>
                        </a:lnTo>
                        <a:lnTo>
                          <a:pt x="9932" y="107612"/>
                        </a:lnTo>
                        <a:lnTo>
                          <a:pt x="38328" y="117306"/>
                        </a:lnTo>
                        <a:lnTo>
                          <a:pt x="32516" y="124649"/>
                        </a:lnTo>
                        <a:lnTo>
                          <a:pt x="60436" y="119763"/>
                        </a:lnTo>
                        <a:lnTo>
                          <a:pt x="84130" y="100903"/>
                        </a:lnTo>
                        <a:lnTo>
                          <a:pt x="111707" y="108986"/>
                        </a:lnTo>
                        <a:lnTo>
                          <a:pt x="122853" y="125283"/>
                        </a:lnTo>
                        <a:lnTo>
                          <a:pt x="81172" y="126076"/>
                        </a:lnTo>
                        <a:lnTo>
                          <a:pt x="102699" y="140049"/>
                        </a:lnTo>
                        <a:lnTo>
                          <a:pt x="95383" y="155263"/>
                        </a:lnTo>
                        <a:lnTo>
                          <a:pt x="75255" y="142294"/>
                        </a:lnTo>
                        <a:lnTo>
                          <a:pt x="65402" y="156082"/>
                        </a:lnTo>
                        <a:lnTo>
                          <a:pt x="52591" y="140683"/>
                        </a:lnTo>
                        <a:lnTo>
                          <a:pt x="38354" y="137856"/>
                        </a:lnTo>
                        <a:lnTo>
                          <a:pt x="39965" y="154524"/>
                        </a:lnTo>
                        <a:lnTo>
                          <a:pt x="14211" y="157561"/>
                        </a:lnTo>
                        <a:lnTo>
                          <a:pt x="21158" y="140049"/>
                        </a:lnTo>
                        <a:lnTo>
                          <a:pt x="0" y="145939"/>
                        </a:lnTo>
                        <a:lnTo>
                          <a:pt x="14211" y="157561"/>
                        </a:lnTo>
                        <a:lnTo>
                          <a:pt x="9985" y="164614"/>
                        </a:lnTo>
                        <a:lnTo>
                          <a:pt x="35079" y="166119"/>
                        </a:lnTo>
                        <a:lnTo>
                          <a:pt x="39965" y="154524"/>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439300" y="4756350"/>
                    <a:ext cx="758125" cy="313025"/>
                  </a:xfrm>
                  <a:custGeom>
                    <a:avLst/>
                    <a:gdLst/>
                    <a:ahLst/>
                    <a:cxnLst/>
                    <a:rect l="l" t="t" r="r" b="b"/>
                    <a:pathLst>
                      <a:path w="30325" h="12521" fill="none" extrusionOk="0">
                        <a:moveTo>
                          <a:pt x="1" y="10037"/>
                        </a:moveTo>
                        <a:lnTo>
                          <a:pt x="30324" y="0"/>
                        </a:lnTo>
                        <a:lnTo>
                          <a:pt x="18887" y="1252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43700" y="4411625"/>
                    <a:ext cx="503225" cy="570575"/>
                  </a:xfrm>
                  <a:custGeom>
                    <a:avLst/>
                    <a:gdLst/>
                    <a:ahLst/>
                    <a:cxnLst/>
                    <a:rect l="l" t="t" r="r" b="b"/>
                    <a:pathLst>
                      <a:path w="20129" h="22823" fill="none" extrusionOk="0">
                        <a:moveTo>
                          <a:pt x="1" y="1"/>
                        </a:moveTo>
                        <a:lnTo>
                          <a:pt x="5284" y="22823"/>
                        </a:lnTo>
                        <a:lnTo>
                          <a:pt x="20129" y="1297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091300" y="3412525"/>
                    <a:ext cx="1352425" cy="999125"/>
                  </a:xfrm>
                  <a:custGeom>
                    <a:avLst/>
                    <a:gdLst/>
                    <a:ahLst/>
                    <a:cxnLst/>
                    <a:rect l="l" t="t" r="r" b="b"/>
                    <a:pathLst>
                      <a:path w="54097" h="39965" fill="none" extrusionOk="0">
                        <a:moveTo>
                          <a:pt x="0" y="37720"/>
                        </a:moveTo>
                        <a:lnTo>
                          <a:pt x="17196" y="35501"/>
                        </a:lnTo>
                        <a:lnTo>
                          <a:pt x="11385" y="22320"/>
                        </a:lnTo>
                        <a:lnTo>
                          <a:pt x="44244" y="0"/>
                        </a:lnTo>
                        <a:lnTo>
                          <a:pt x="39305" y="17434"/>
                        </a:lnTo>
                        <a:lnTo>
                          <a:pt x="54097" y="39965"/>
                        </a:lnTo>
                        <a:lnTo>
                          <a:pt x="31433" y="38327"/>
                        </a:lnTo>
                        <a:lnTo>
                          <a:pt x="17196" y="14977"/>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877125" y="3042725"/>
                    <a:ext cx="2267025" cy="1328000"/>
                  </a:xfrm>
                  <a:custGeom>
                    <a:avLst/>
                    <a:gdLst/>
                    <a:ahLst/>
                    <a:cxnLst/>
                    <a:rect l="l" t="t" r="r" b="b"/>
                    <a:pathLst>
                      <a:path w="90681" h="53120" fill="none" extrusionOk="0">
                        <a:moveTo>
                          <a:pt x="0" y="53119"/>
                        </a:moveTo>
                        <a:lnTo>
                          <a:pt x="28607" y="38539"/>
                        </a:lnTo>
                        <a:lnTo>
                          <a:pt x="31565" y="13366"/>
                        </a:lnTo>
                        <a:lnTo>
                          <a:pt x="70262" y="37746"/>
                        </a:lnTo>
                        <a:lnTo>
                          <a:pt x="50108" y="52512"/>
                        </a:lnTo>
                        <a:lnTo>
                          <a:pt x="59142" y="21449"/>
                        </a:lnTo>
                        <a:lnTo>
                          <a:pt x="75017" y="12732"/>
                        </a:lnTo>
                        <a:lnTo>
                          <a:pt x="90681" y="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43200" y="2788475"/>
                    <a:ext cx="641225" cy="1714325"/>
                  </a:xfrm>
                  <a:custGeom>
                    <a:avLst/>
                    <a:gdLst/>
                    <a:ahLst/>
                    <a:cxnLst/>
                    <a:rect l="l" t="t" r="r" b="b"/>
                    <a:pathLst>
                      <a:path w="25649" h="68573" fill="none" extrusionOk="0">
                        <a:moveTo>
                          <a:pt x="25649" y="20709"/>
                        </a:moveTo>
                        <a:lnTo>
                          <a:pt x="9404" y="1"/>
                        </a:lnTo>
                        <a:lnTo>
                          <a:pt x="0" y="8057"/>
                        </a:lnTo>
                        <a:lnTo>
                          <a:pt x="10698" y="30245"/>
                        </a:lnTo>
                        <a:lnTo>
                          <a:pt x="8955" y="44958"/>
                        </a:lnTo>
                        <a:lnTo>
                          <a:pt x="766" y="68572"/>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02875" y="2522350"/>
                    <a:ext cx="1694500" cy="854525"/>
                  </a:xfrm>
                  <a:custGeom>
                    <a:avLst/>
                    <a:gdLst/>
                    <a:ahLst/>
                    <a:cxnLst/>
                    <a:rect l="l" t="t" r="r" b="b"/>
                    <a:pathLst>
                      <a:path w="67780" h="34181" fill="none" extrusionOk="0">
                        <a:moveTo>
                          <a:pt x="30535" y="34181"/>
                        </a:moveTo>
                        <a:lnTo>
                          <a:pt x="67780" y="1"/>
                        </a:lnTo>
                        <a:lnTo>
                          <a:pt x="38090" y="8242"/>
                        </a:lnTo>
                        <a:lnTo>
                          <a:pt x="0" y="22057"/>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484225" y="871475"/>
                    <a:ext cx="1532700" cy="1506950"/>
                  </a:xfrm>
                  <a:custGeom>
                    <a:avLst/>
                    <a:gdLst/>
                    <a:ahLst/>
                    <a:cxnLst/>
                    <a:rect l="l" t="t" r="r" b="b"/>
                    <a:pathLst>
                      <a:path w="61308" h="60278" fill="none" extrusionOk="0">
                        <a:moveTo>
                          <a:pt x="14290" y="30086"/>
                        </a:moveTo>
                        <a:lnTo>
                          <a:pt x="9773" y="0"/>
                        </a:lnTo>
                        <a:lnTo>
                          <a:pt x="0" y="60277"/>
                        </a:lnTo>
                        <a:lnTo>
                          <a:pt x="48365" y="43320"/>
                        </a:lnTo>
                        <a:lnTo>
                          <a:pt x="35078" y="33256"/>
                        </a:lnTo>
                        <a:lnTo>
                          <a:pt x="61308" y="21607"/>
                        </a:lnTo>
                        <a:lnTo>
                          <a:pt x="45116" y="16588"/>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505775" y="1842850"/>
                    <a:ext cx="1444900" cy="805650"/>
                  </a:xfrm>
                  <a:custGeom>
                    <a:avLst/>
                    <a:gdLst/>
                    <a:ahLst/>
                    <a:cxnLst/>
                    <a:rect l="l" t="t" r="r" b="b"/>
                    <a:pathLst>
                      <a:path w="57796" h="32226" fill="none" extrusionOk="0">
                        <a:moveTo>
                          <a:pt x="57795" y="1"/>
                        </a:moveTo>
                        <a:lnTo>
                          <a:pt x="45275" y="4755"/>
                        </a:lnTo>
                        <a:lnTo>
                          <a:pt x="54309" y="19811"/>
                        </a:lnTo>
                        <a:lnTo>
                          <a:pt x="39570" y="15347"/>
                        </a:lnTo>
                        <a:lnTo>
                          <a:pt x="31091" y="32226"/>
                        </a:lnTo>
                        <a:lnTo>
                          <a:pt x="1" y="24856"/>
                        </a:lnTo>
                        <a:lnTo>
                          <a:pt x="19680" y="17592"/>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45275" y="1311275"/>
                    <a:ext cx="205400" cy="278675"/>
                  </a:xfrm>
                  <a:custGeom>
                    <a:avLst/>
                    <a:gdLst/>
                    <a:ahLst/>
                    <a:cxnLst/>
                    <a:rect l="l" t="t" r="r" b="b"/>
                    <a:pathLst>
                      <a:path w="8216" h="11147" fill="none" extrusionOk="0">
                        <a:moveTo>
                          <a:pt x="8215" y="11147"/>
                        </a:moveTo>
                        <a:lnTo>
                          <a:pt x="1" y="845"/>
                        </a:lnTo>
                        <a:lnTo>
                          <a:pt x="7819" y="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02850" y="1521250"/>
                    <a:ext cx="633950" cy="227200"/>
                  </a:xfrm>
                  <a:custGeom>
                    <a:avLst/>
                    <a:gdLst/>
                    <a:ahLst/>
                    <a:cxnLst/>
                    <a:rect l="l" t="t" r="r" b="b"/>
                    <a:pathLst>
                      <a:path w="25358" h="9088" fill="none" extrusionOk="0">
                        <a:moveTo>
                          <a:pt x="0" y="1"/>
                        </a:moveTo>
                        <a:lnTo>
                          <a:pt x="25358" y="9087"/>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45000" y="674025"/>
                    <a:ext cx="211325" cy="318975"/>
                  </a:xfrm>
                  <a:custGeom>
                    <a:avLst/>
                    <a:gdLst/>
                    <a:ahLst/>
                    <a:cxnLst/>
                    <a:rect l="l" t="t" r="r" b="b"/>
                    <a:pathLst>
                      <a:path w="8453" h="12759" fill="none" extrusionOk="0">
                        <a:moveTo>
                          <a:pt x="766" y="0"/>
                        </a:moveTo>
                        <a:lnTo>
                          <a:pt x="0" y="12758"/>
                        </a:lnTo>
                        <a:lnTo>
                          <a:pt x="8453" y="383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302850" y="646275"/>
                    <a:ext cx="387650" cy="223900"/>
                  </a:xfrm>
                  <a:custGeom>
                    <a:avLst/>
                    <a:gdLst/>
                    <a:ahLst/>
                    <a:cxnLst/>
                    <a:rect l="l" t="t" r="r" b="b"/>
                    <a:pathLst>
                      <a:path w="15506" h="8956" fill="none" extrusionOk="0">
                        <a:moveTo>
                          <a:pt x="0" y="8955"/>
                        </a:moveTo>
                        <a:lnTo>
                          <a:pt x="15505" y="1"/>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55400" y="639025"/>
                    <a:ext cx="350675" cy="215950"/>
                  </a:xfrm>
                  <a:custGeom>
                    <a:avLst/>
                    <a:gdLst/>
                    <a:ahLst/>
                    <a:cxnLst/>
                    <a:rect l="l" t="t" r="r" b="b"/>
                    <a:pathLst>
                      <a:path w="14027" h="8638" fill="none" extrusionOk="0">
                        <a:moveTo>
                          <a:pt x="14027" y="0"/>
                        </a:moveTo>
                        <a:lnTo>
                          <a:pt x="2748" y="8638"/>
                        </a:lnTo>
                        <a:lnTo>
                          <a:pt x="1" y="291"/>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278625" y="628450"/>
                    <a:ext cx="274725" cy="261525"/>
                  </a:xfrm>
                  <a:custGeom>
                    <a:avLst/>
                    <a:gdLst/>
                    <a:ahLst/>
                    <a:cxnLst/>
                    <a:rect l="l" t="t" r="r" b="b"/>
                    <a:pathLst>
                      <a:path w="10989" h="10461" fill="none" extrusionOk="0">
                        <a:moveTo>
                          <a:pt x="10989" y="714"/>
                        </a:moveTo>
                        <a:lnTo>
                          <a:pt x="793" y="10461"/>
                        </a:lnTo>
                        <a:lnTo>
                          <a:pt x="0" y="1"/>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728550" y="639025"/>
                    <a:ext cx="464900" cy="232475"/>
                  </a:xfrm>
                  <a:custGeom>
                    <a:avLst/>
                    <a:gdLst/>
                    <a:ahLst/>
                    <a:cxnLst/>
                    <a:rect l="l" t="t" r="r" b="b"/>
                    <a:pathLst>
                      <a:path w="18596" h="9299" fill="none" extrusionOk="0">
                        <a:moveTo>
                          <a:pt x="0" y="9298"/>
                        </a:moveTo>
                        <a:lnTo>
                          <a:pt x="18596" y="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2"/>
                <p:cNvSpPr/>
                <p:nvPr/>
              </p:nvSpPr>
              <p:spPr>
                <a:xfrm>
                  <a:off x="3147175" y="3684800"/>
                  <a:ext cx="81025" cy="1031050"/>
                </a:xfrm>
                <a:custGeom>
                  <a:avLst/>
                  <a:gdLst/>
                  <a:ahLst/>
                  <a:cxnLst/>
                  <a:rect l="l" t="t" r="r" b="b"/>
                  <a:pathLst>
                    <a:path w="3241" h="41242" extrusionOk="0">
                      <a:moveTo>
                        <a:pt x="0" y="0"/>
                      </a:moveTo>
                      <a:lnTo>
                        <a:pt x="3241" y="24254"/>
                      </a:lnTo>
                      <a:lnTo>
                        <a:pt x="884" y="41242"/>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grpSp>
          <p:grpSp>
            <p:nvGrpSpPr>
              <p:cNvPr id="33" name="Google Shape;33;p2"/>
              <p:cNvGrpSpPr/>
              <p:nvPr/>
            </p:nvGrpSpPr>
            <p:grpSpPr>
              <a:xfrm rot="-5400000">
                <a:off x="-1715265" y="839456"/>
                <a:ext cx="5785570" cy="3622857"/>
                <a:chOff x="533950" y="838450"/>
                <a:chExt cx="6348700" cy="3971125"/>
              </a:xfrm>
            </p:grpSpPr>
            <p:sp>
              <p:nvSpPr>
                <p:cNvPr id="34" name="Google Shape;34;p2"/>
                <p:cNvSpPr/>
                <p:nvPr/>
              </p:nvSpPr>
              <p:spPr>
                <a:xfrm>
                  <a:off x="5993125" y="1393775"/>
                  <a:ext cx="41625" cy="35700"/>
                </a:xfrm>
                <a:custGeom>
                  <a:avLst/>
                  <a:gdLst/>
                  <a:ahLst/>
                  <a:cxnLst/>
                  <a:rect l="l" t="t" r="r" b="b"/>
                  <a:pathLst>
                    <a:path w="1665" h="1428" extrusionOk="0">
                      <a:moveTo>
                        <a:pt x="994" y="0"/>
                      </a:moveTo>
                      <a:cubicBezTo>
                        <a:pt x="980" y="0"/>
                        <a:pt x="966" y="1"/>
                        <a:pt x="952" y="2"/>
                      </a:cubicBezTo>
                      <a:cubicBezTo>
                        <a:pt x="318" y="2"/>
                        <a:pt x="1" y="768"/>
                        <a:pt x="450" y="1217"/>
                      </a:cubicBezTo>
                      <a:cubicBezTo>
                        <a:pt x="595" y="1362"/>
                        <a:pt x="774" y="1427"/>
                        <a:pt x="949" y="1427"/>
                      </a:cubicBezTo>
                      <a:cubicBezTo>
                        <a:pt x="1315" y="1427"/>
                        <a:pt x="1665" y="1144"/>
                        <a:pt x="1665" y="715"/>
                      </a:cubicBezTo>
                      <a:cubicBezTo>
                        <a:pt x="1665" y="333"/>
                        <a:pt x="1370" y="0"/>
                        <a:pt x="99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717550" y="1311275"/>
                  <a:ext cx="48875" cy="42525"/>
                </a:xfrm>
                <a:custGeom>
                  <a:avLst/>
                  <a:gdLst/>
                  <a:ahLst/>
                  <a:cxnLst/>
                  <a:rect l="l" t="t" r="r" b="b"/>
                  <a:pathLst>
                    <a:path w="1955" h="1701" extrusionOk="0">
                      <a:moveTo>
                        <a:pt x="1110" y="0"/>
                      </a:moveTo>
                      <a:cubicBezTo>
                        <a:pt x="370" y="0"/>
                        <a:pt x="0" y="925"/>
                        <a:pt x="529" y="1453"/>
                      </a:cubicBezTo>
                      <a:cubicBezTo>
                        <a:pt x="699" y="1624"/>
                        <a:pt x="909" y="1701"/>
                        <a:pt x="1114" y="1701"/>
                      </a:cubicBezTo>
                      <a:cubicBezTo>
                        <a:pt x="1544" y="1701"/>
                        <a:pt x="1955" y="1364"/>
                        <a:pt x="1955" y="845"/>
                      </a:cubicBezTo>
                      <a:cubicBezTo>
                        <a:pt x="1955" y="396"/>
                        <a:pt x="1585"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272025" y="870150"/>
                  <a:ext cx="45575" cy="39000"/>
                </a:xfrm>
                <a:custGeom>
                  <a:avLst/>
                  <a:gdLst/>
                  <a:ahLst/>
                  <a:cxnLst/>
                  <a:rect l="l" t="t" r="r" b="b"/>
                  <a:pathLst>
                    <a:path w="1823" h="1560" extrusionOk="0">
                      <a:moveTo>
                        <a:pt x="1057" y="0"/>
                      </a:moveTo>
                      <a:cubicBezTo>
                        <a:pt x="344" y="0"/>
                        <a:pt x="0" y="846"/>
                        <a:pt x="502" y="1321"/>
                      </a:cubicBezTo>
                      <a:cubicBezTo>
                        <a:pt x="659" y="1486"/>
                        <a:pt x="855" y="1560"/>
                        <a:pt x="1048" y="1560"/>
                      </a:cubicBezTo>
                      <a:cubicBezTo>
                        <a:pt x="1442" y="1560"/>
                        <a:pt x="1823" y="1254"/>
                        <a:pt x="1823" y="793"/>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875150" y="1137600"/>
                  <a:ext cx="27100" cy="23200"/>
                </a:xfrm>
                <a:custGeom>
                  <a:avLst/>
                  <a:gdLst/>
                  <a:ahLst/>
                  <a:cxnLst/>
                  <a:rect l="l" t="t" r="r" b="b"/>
                  <a:pathLst>
                    <a:path w="1084" h="928" extrusionOk="0">
                      <a:moveTo>
                        <a:pt x="634" y="0"/>
                      </a:moveTo>
                      <a:cubicBezTo>
                        <a:pt x="212" y="0"/>
                        <a:pt x="0" y="502"/>
                        <a:pt x="291" y="793"/>
                      </a:cubicBezTo>
                      <a:cubicBezTo>
                        <a:pt x="384" y="886"/>
                        <a:pt x="500" y="928"/>
                        <a:pt x="614" y="928"/>
                      </a:cubicBezTo>
                      <a:cubicBezTo>
                        <a:pt x="853" y="928"/>
                        <a:pt x="1083" y="744"/>
                        <a:pt x="1083" y="476"/>
                      </a:cubicBezTo>
                      <a:cubicBezTo>
                        <a:pt x="1083" y="211"/>
                        <a:pt x="872" y="0"/>
                        <a:pt x="63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337400" y="1685025"/>
                  <a:ext cx="40950" cy="35675"/>
                </a:xfrm>
                <a:custGeom>
                  <a:avLst/>
                  <a:gdLst/>
                  <a:ahLst/>
                  <a:cxnLst/>
                  <a:rect l="l" t="t" r="r" b="b"/>
                  <a:pathLst>
                    <a:path w="1638" h="1427" extrusionOk="0">
                      <a:moveTo>
                        <a:pt x="925" y="1"/>
                      </a:moveTo>
                      <a:cubicBezTo>
                        <a:pt x="317" y="1"/>
                        <a:pt x="0" y="767"/>
                        <a:pt x="449" y="1216"/>
                      </a:cubicBezTo>
                      <a:cubicBezTo>
                        <a:pt x="586" y="1361"/>
                        <a:pt x="759" y="1426"/>
                        <a:pt x="930" y="1426"/>
                      </a:cubicBezTo>
                      <a:cubicBezTo>
                        <a:pt x="1288" y="1426"/>
                        <a:pt x="1638" y="1142"/>
                        <a:pt x="1638" y="714"/>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670225" y="1937950"/>
                  <a:ext cx="40300" cy="34075"/>
                </a:xfrm>
                <a:custGeom>
                  <a:avLst/>
                  <a:gdLst/>
                  <a:ahLst/>
                  <a:cxnLst/>
                  <a:rect l="l" t="t" r="r" b="b"/>
                  <a:pathLst>
                    <a:path w="1612" h="1363" extrusionOk="0">
                      <a:moveTo>
                        <a:pt x="925" y="0"/>
                      </a:moveTo>
                      <a:cubicBezTo>
                        <a:pt x="317" y="0"/>
                        <a:pt x="0" y="740"/>
                        <a:pt x="423" y="1162"/>
                      </a:cubicBezTo>
                      <a:cubicBezTo>
                        <a:pt x="569" y="1300"/>
                        <a:pt x="746" y="1362"/>
                        <a:pt x="919" y="1362"/>
                      </a:cubicBezTo>
                      <a:cubicBezTo>
                        <a:pt x="1275" y="1362"/>
                        <a:pt x="1611" y="1097"/>
                        <a:pt x="1611" y="687"/>
                      </a:cubicBezTo>
                      <a:cubicBezTo>
                        <a:pt x="1611" y="291"/>
                        <a:pt x="1294"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135100" y="1760300"/>
                  <a:ext cx="31725" cy="27200"/>
                </a:xfrm>
                <a:custGeom>
                  <a:avLst/>
                  <a:gdLst/>
                  <a:ahLst/>
                  <a:cxnLst/>
                  <a:rect l="l" t="t" r="r" b="b"/>
                  <a:pathLst>
                    <a:path w="1269" h="1088" extrusionOk="0">
                      <a:moveTo>
                        <a:pt x="740" y="1"/>
                      </a:moveTo>
                      <a:cubicBezTo>
                        <a:pt x="239" y="1"/>
                        <a:pt x="1" y="582"/>
                        <a:pt x="344" y="925"/>
                      </a:cubicBezTo>
                      <a:cubicBezTo>
                        <a:pt x="456" y="1038"/>
                        <a:pt x="594" y="1088"/>
                        <a:pt x="729" y="1088"/>
                      </a:cubicBezTo>
                      <a:cubicBezTo>
                        <a:pt x="1006" y="1088"/>
                        <a:pt x="1269" y="875"/>
                        <a:pt x="1269" y="555"/>
                      </a:cubicBezTo>
                      <a:cubicBezTo>
                        <a:pt x="1269" y="239"/>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473200" y="2210000"/>
                  <a:ext cx="38775" cy="33250"/>
                </a:xfrm>
                <a:custGeom>
                  <a:avLst/>
                  <a:gdLst/>
                  <a:ahLst/>
                  <a:cxnLst/>
                  <a:rect l="l" t="t" r="r" b="b"/>
                  <a:pathLst>
                    <a:path w="1551" h="1330" extrusionOk="0">
                      <a:moveTo>
                        <a:pt x="873" y="1"/>
                      </a:moveTo>
                      <a:cubicBezTo>
                        <a:pt x="291" y="1"/>
                        <a:pt x="1" y="714"/>
                        <a:pt x="424" y="1137"/>
                      </a:cubicBezTo>
                      <a:cubicBezTo>
                        <a:pt x="557" y="1270"/>
                        <a:pt x="720" y="1330"/>
                        <a:pt x="879" y="1330"/>
                      </a:cubicBezTo>
                      <a:cubicBezTo>
                        <a:pt x="1223" y="1330"/>
                        <a:pt x="1551" y="1050"/>
                        <a:pt x="1533" y="635"/>
                      </a:cubicBezTo>
                      <a:cubicBezTo>
                        <a:pt x="1533" y="291"/>
                        <a:pt x="1242" y="1"/>
                        <a:pt x="87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259250" y="2629325"/>
                  <a:ext cx="43625" cy="37925"/>
                </a:xfrm>
                <a:custGeom>
                  <a:avLst/>
                  <a:gdLst/>
                  <a:ahLst/>
                  <a:cxnLst/>
                  <a:rect l="l" t="t" r="r" b="b"/>
                  <a:pathLst>
                    <a:path w="1745" h="1517" extrusionOk="0">
                      <a:moveTo>
                        <a:pt x="1004" y="1"/>
                      </a:moveTo>
                      <a:cubicBezTo>
                        <a:pt x="318" y="1"/>
                        <a:pt x="1" y="820"/>
                        <a:pt x="476" y="1295"/>
                      </a:cubicBezTo>
                      <a:cubicBezTo>
                        <a:pt x="621" y="1448"/>
                        <a:pt x="804" y="1517"/>
                        <a:pt x="985" y="1517"/>
                      </a:cubicBezTo>
                      <a:cubicBezTo>
                        <a:pt x="1368" y="1517"/>
                        <a:pt x="1744" y="1215"/>
                        <a:pt x="1744" y="767"/>
                      </a:cubicBezTo>
                      <a:cubicBezTo>
                        <a:pt x="1744" y="344"/>
                        <a:pt x="1401"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485975" y="2449725"/>
                  <a:ext cx="34375" cy="28750"/>
                </a:xfrm>
                <a:custGeom>
                  <a:avLst/>
                  <a:gdLst/>
                  <a:ahLst/>
                  <a:cxnLst/>
                  <a:rect l="l" t="t" r="r" b="b"/>
                  <a:pathLst>
                    <a:path w="1375" h="1150" extrusionOk="0">
                      <a:moveTo>
                        <a:pt x="793" y="0"/>
                      </a:moveTo>
                      <a:cubicBezTo>
                        <a:pt x="265" y="0"/>
                        <a:pt x="1" y="608"/>
                        <a:pt x="370" y="978"/>
                      </a:cubicBezTo>
                      <a:cubicBezTo>
                        <a:pt x="489" y="1097"/>
                        <a:pt x="636" y="1150"/>
                        <a:pt x="780" y="1150"/>
                      </a:cubicBezTo>
                      <a:cubicBezTo>
                        <a:pt x="1083" y="1150"/>
                        <a:pt x="1374" y="913"/>
                        <a:pt x="1374" y="555"/>
                      </a:cubicBezTo>
                      <a:cubicBezTo>
                        <a:pt x="1374" y="238"/>
                        <a:pt x="1110" y="0"/>
                        <a:pt x="79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2650" y="2263500"/>
                  <a:ext cx="44275" cy="37925"/>
                </a:xfrm>
                <a:custGeom>
                  <a:avLst/>
                  <a:gdLst/>
                  <a:ahLst/>
                  <a:cxnLst/>
                  <a:rect l="l" t="t" r="r" b="b"/>
                  <a:pathLst>
                    <a:path w="1771" h="1517" extrusionOk="0">
                      <a:moveTo>
                        <a:pt x="1005" y="0"/>
                      </a:moveTo>
                      <a:cubicBezTo>
                        <a:pt x="344" y="0"/>
                        <a:pt x="1" y="819"/>
                        <a:pt x="476" y="1295"/>
                      </a:cubicBezTo>
                      <a:cubicBezTo>
                        <a:pt x="629" y="1448"/>
                        <a:pt x="818" y="1516"/>
                        <a:pt x="1004" y="1516"/>
                      </a:cubicBezTo>
                      <a:cubicBezTo>
                        <a:pt x="1394" y="1516"/>
                        <a:pt x="1771" y="1214"/>
                        <a:pt x="1771" y="766"/>
                      </a:cubicBezTo>
                      <a:cubicBezTo>
                        <a:pt x="1771" y="344"/>
                        <a:pt x="1427" y="0"/>
                        <a:pt x="100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106275" y="2456975"/>
                  <a:ext cx="46900" cy="40150"/>
                </a:xfrm>
                <a:custGeom>
                  <a:avLst/>
                  <a:gdLst/>
                  <a:ahLst/>
                  <a:cxnLst/>
                  <a:rect l="l" t="t" r="r" b="b"/>
                  <a:pathLst>
                    <a:path w="1876" h="1606" extrusionOk="0">
                      <a:moveTo>
                        <a:pt x="1083" y="1"/>
                      </a:moveTo>
                      <a:cubicBezTo>
                        <a:pt x="370" y="1"/>
                        <a:pt x="0" y="872"/>
                        <a:pt x="502" y="1374"/>
                      </a:cubicBezTo>
                      <a:cubicBezTo>
                        <a:pt x="671" y="1534"/>
                        <a:pt x="871" y="1606"/>
                        <a:pt x="1066" y="1606"/>
                      </a:cubicBezTo>
                      <a:cubicBezTo>
                        <a:pt x="1483" y="1606"/>
                        <a:pt x="1876" y="1279"/>
                        <a:pt x="1876" y="793"/>
                      </a:cubicBezTo>
                      <a:cubicBezTo>
                        <a:pt x="1876" y="371"/>
                        <a:pt x="1532" y="1"/>
                        <a:pt x="108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461750" y="2361900"/>
                  <a:ext cx="39000" cy="32775"/>
                </a:xfrm>
                <a:custGeom>
                  <a:avLst/>
                  <a:gdLst/>
                  <a:ahLst/>
                  <a:cxnLst/>
                  <a:rect l="l" t="t" r="r" b="b"/>
                  <a:pathLst>
                    <a:path w="1560" h="1311" extrusionOk="0">
                      <a:moveTo>
                        <a:pt x="899" y="0"/>
                      </a:moveTo>
                      <a:cubicBezTo>
                        <a:pt x="291" y="0"/>
                        <a:pt x="1" y="687"/>
                        <a:pt x="424" y="1110"/>
                      </a:cubicBezTo>
                      <a:cubicBezTo>
                        <a:pt x="562" y="1248"/>
                        <a:pt x="732" y="1310"/>
                        <a:pt x="898" y="1310"/>
                      </a:cubicBezTo>
                      <a:cubicBezTo>
                        <a:pt x="1238" y="1310"/>
                        <a:pt x="1559" y="1051"/>
                        <a:pt x="1559" y="660"/>
                      </a:cubicBezTo>
                      <a:cubicBezTo>
                        <a:pt x="1533" y="291"/>
                        <a:pt x="1242"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739775" y="1942575"/>
                  <a:ext cx="45375" cy="38550"/>
                </a:xfrm>
                <a:custGeom>
                  <a:avLst/>
                  <a:gdLst/>
                  <a:ahLst/>
                  <a:cxnLst/>
                  <a:rect l="l" t="t" r="r" b="b"/>
                  <a:pathLst>
                    <a:path w="1815" h="1542" extrusionOk="0">
                      <a:moveTo>
                        <a:pt x="1031" y="0"/>
                      </a:moveTo>
                      <a:cubicBezTo>
                        <a:pt x="344" y="0"/>
                        <a:pt x="0" y="819"/>
                        <a:pt x="502" y="1321"/>
                      </a:cubicBezTo>
                      <a:cubicBezTo>
                        <a:pt x="654" y="1473"/>
                        <a:pt x="844" y="1541"/>
                        <a:pt x="1032" y="1541"/>
                      </a:cubicBezTo>
                      <a:cubicBezTo>
                        <a:pt x="1429" y="1541"/>
                        <a:pt x="1814" y="1233"/>
                        <a:pt x="1797" y="766"/>
                      </a:cubicBezTo>
                      <a:cubicBezTo>
                        <a:pt x="1797" y="343"/>
                        <a:pt x="1453"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826275" y="1607775"/>
                  <a:ext cx="30400" cy="31050"/>
                </a:xfrm>
                <a:custGeom>
                  <a:avLst/>
                  <a:gdLst/>
                  <a:ahLst/>
                  <a:cxnLst/>
                  <a:rect l="l" t="t" r="r" b="b"/>
                  <a:pathLst>
                    <a:path w="1216" h="1242" extrusionOk="0">
                      <a:moveTo>
                        <a:pt x="608" y="0"/>
                      </a:moveTo>
                      <a:cubicBezTo>
                        <a:pt x="265" y="0"/>
                        <a:pt x="1" y="291"/>
                        <a:pt x="1" y="634"/>
                      </a:cubicBezTo>
                      <a:cubicBezTo>
                        <a:pt x="1" y="951"/>
                        <a:pt x="265" y="1242"/>
                        <a:pt x="608" y="1242"/>
                      </a:cubicBezTo>
                      <a:cubicBezTo>
                        <a:pt x="952" y="1242"/>
                        <a:pt x="1216" y="951"/>
                        <a:pt x="1216" y="634"/>
                      </a:cubicBezTo>
                      <a:cubicBezTo>
                        <a:pt x="1216" y="291"/>
                        <a:pt x="952" y="0"/>
                        <a:pt x="6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839700" y="2713225"/>
                  <a:ext cx="35700" cy="30375"/>
                </a:xfrm>
                <a:custGeom>
                  <a:avLst/>
                  <a:gdLst/>
                  <a:ahLst/>
                  <a:cxnLst/>
                  <a:rect l="l" t="t" r="r" b="b"/>
                  <a:pathLst>
                    <a:path w="1428" h="1215" extrusionOk="0">
                      <a:moveTo>
                        <a:pt x="623" y="0"/>
                      </a:moveTo>
                      <a:cubicBezTo>
                        <a:pt x="304" y="0"/>
                        <a:pt x="1" y="249"/>
                        <a:pt x="1" y="607"/>
                      </a:cubicBezTo>
                      <a:cubicBezTo>
                        <a:pt x="1" y="950"/>
                        <a:pt x="291" y="1215"/>
                        <a:pt x="635" y="1215"/>
                      </a:cubicBezTo>
                      <a:cubicBezTo>
                        <a:pt x="1163" y="1215"/>
                        <a:pt x="1427" y="554"/>
                        <a:pt x="1057" y="184"/>
                      </a:cubicBezTo>
                      <a:cubicBezTo>
                        <a:pt x="929" y="57"/>
                        <a:pt x="774" y="0"/>
                        <a:pt x="62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579525" y="2509150"/>
                  <a:ext cx="31725" cy="26550"/>
                </a:xfrm>
                <a:custGeom>
                  <a:avLst/>
                  <a:gdLst/>
                  <a:ahLst/>
                  <a:cxnLst/>
                  <a:rect l="l" t="t" r="r" b="b"/>
                  <a:pathLst>
                    <a:path w="1269" h="1062" extrusionOk="0">
                      <a:moveTo>
                        <a:pt x="740" y="1"/>
                      </a:moveTo>
                      <a:cubicBezTo>
                        <a:pt x="238" y="1"/>
                        <a:pt x="0" y="555"/>
                        <a:pt x="344" y="899"/>
                      </a:cubicBezTo>
                      <a:cubicBezTo>
                        <a:pt x="456" y="1011"/>
                        <a:pt x="594" y="1061"/>
                        <a:pt x="728" y="1061"/>
                      </a:cubicBezTo>
                      <a:cubicBezTo>
                        <a:pt x="1005" y="1061"/>
                        <a:pt x="1268" y="849"/>
                        <a:pt x="1268" y="529"/>
                      </a:cubicBezTo>
                      <a:cubicBezTo>
                        <a:pt x="1268" y="238"/>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829350" y="2709900"/>
                  <a:ext cx="44275" cy="37700"/>
                </a:xfrm>
                <a:custGeom>
                  <a:avLst/>
                  <a:gdLst/>
                  <a:ahLst/>
                  <a:cxnLst/>
                  <a:rect l="l" t="t" r="r" b="b"/>
                  <a:pathLst>
                    <a:path w="1771" h="1508" extrusionOk="0">
                      <a:moveTo>
                        <a:pt x="1031" y="0"/>
                      </a:moveTo>
                      <a:cubicBezTo>
                        <a:pt x="344" y="0"/>
                        <a:pt x="1" y="793"/>
                        <a:pt x="476" y="1268"/>
                      </a:cubicBezTo>
                      <a:cubicBezTo>
                        <a:pt x="633" y="1433"/>
                        <a:pt x="826" y="1507"/>
                        <a:pt x="1016" y="1507"/>
                      </a:cubicBezTo>
                      <a:cubicBezTo>
                        <a:pt x="1402" y="1507"/>
                        <a:pt x="1771" y="1201"/>
                        <a:pt x="1771" y="740"/>
                      </a:cubicBezTo>
                      <a:cubicBezTo>
                        <a:pt x="1771" y="317"/>
                        <a:pt x="1427"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653700" y="3364975"/>
                  <a:ext cx="24450" cy="24450"/>
                </a:xfrm>
                <a:custGeom>
                  <a:avLst/>
                  <a:gdLst/>
                  <a:ahLst/>
                  <a:cxnLst/>
                  <a:rect l="l" t="t" r="r" b="b"/>
                  <a:pathLst>
                    <a:path w="978" h="978" extrusionOk="0">
                      <a:moveTo>
                        <a:pt x="502" y="0"/>
                      </a:moveTo>
                      <a:cubicBezTo>
                        <a:pt x="238" y="0"/>
                        <a:pt x="1" y="212"/>
                        <a:pt x="1" y="476"/>
                      </a:cubicBezTo>
                      <a:cubicBezTo>
                        <a:pt x="1" y="766"/>
                        <a:pt x="238" y="978"/>
                        <a:pt x="502" y="978"/>
                      </a:cubicBezTo>
                      <a:cubicBezTo>
                        <a:pt x="767" y="978"/>
                        <a:pt x="978" y="766"/>
                        <a:pt x="978" y="476"/>
                      </a:cubicBezTo>
                      <a:cubicBezTo>
                        <a:pt x="978" y="212"/>
                        <a:pt x="767" y="0"/>
                        <a:pt x="502"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7175" y="3055275"/>
                  <a:ext cx="27750" cy="27750"/>
                </a:xfrm>
                <a:custGeom>
                  <a:avLst/>
                  <a:gdLst/>
                  <a:ahLst/>
                  <a:cxnLst/>
                  <a:rect l="l" t="t" r="r" b="b"/>
                  <a:pathLst>
                    <a:path w="1110" h="1110" extrusionOk="0">
                      <a:moveTo>
                        <a:pt x="555" y="0"/>
                      </a:moveTo>
                      <a:cubicBezTo>
                        <a:pt x="238" y="0"/>
                        <a:pt x="0" y="238"/>
                        <a:pt x="0" y="555"/>
                      </a:cubicBezTo>
                      <a:cubicBezTo>
                        <a:pt x="0" y="872"/>
                        <a:pt x="238" y="1109"/>
                        <a:pt x="555" y="1109"/>
                      </a:cubicBezTo>
                      <a:cubicBezTo>
                        <a:pt x="872" y="1109"/>
                        <a:pt x="1110" y="872"/>
                        <a:pt x="1110" y="555"/>
                      </a:cubicBezTo>
                      <a:cubicBezTo>
                        <a:pt x="1110" y="238"/>
                        <a:pt x="872" y="0"/>
                        <a:pt x="55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329250" y="3558450"/>
                  <a:ext cx="46250" cy="40175"/>
                </a:xfrm>
                <a:custGeom>
                  <a:avLst/>
                  <a:gdLst/>
                  <a:ahLst/>
                  <a:cxnLst/>
                  <a:rect l="l" t="t" r="r" b="b"/>
                  <a:pathLst>
                    <a:path w="1850" h="1607" extrusionOk="0">
                      <a:moveTo>
                        <a:pt x="1057" y="1"/>
                      </a:moveTo>
                      <a:cubicBezTo>
                        <a:pt x="344" y="1"/>
                        <a:pt x="0" y="872"/>
                        <a:pt x="502" y="1374"/>
                      </a:cubicBezTo>
                      <a:cubicBezTo>
                        <a:pt x="663" y="1535"/>
                        <a:pt x="859" y="1606"/>
                        <a:pt x="1052" y="1606"/>
                      </a:cubicBezTo>
                      <a:cubicBezTo>
                        <a:pt x="1459" y="1606"/>
                        <a:pt x="1849" y="1286"/>
                        <a:pt x="1849" y="820"/>
                      </a:cubicBezTo>
                      <a:cubicBezTo>
                        <a:pt x="1849" y="370"/>
                        <a:pt x="1506" y="1"/>
                        <a:pt x="105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611225" y="3969200"/>
                  <a:ext cx="39650" cy="34075"/>
                </a:xfrm>
                <a:custGeom>
                  <a:avLst/>
                  <a:gdLst/>
                  <a:ahLst/>
                  <a:cxnLst/>
                  <a:rect l="l" t="t" r="r" b="b"/>
                  <a:pathLst>
                    <a:path w="1586" h="1363" extrusionOk="0">
                      <a:moveTo>
                        <a:pt x="898" y="0"/>
                      </a:moveTo>
                      <a:cubicBezTo>
                        <a:pt x="291" y="0"/>
                        <a:pt x="0" y="740"/>
                        <a:pt x="423" y="1163"/>
                      </a:cubicBezTo>
                      <a:cubicBezTo>
                        <a:pt x="561" y="1300"/>
                        <a:pt x="732" y="1362"/>
                        <a:pt x="900" y="1362"/>
                      </a:cubicBezTo>
                      <a:cubicBezTo>
                        <a:pt x="1249" y="1362"/>
                        <a:pt x="1585" y="1097"/>
                        <a:pt x="1585" y="687"/>
                      </a:cubicBezTo>
                      <a:cubicBezTo>
                        <a:pt x="1585" y="317"/>
                        <a:pt x="1268" y="0"/>
                        <a:pt x="89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105375" y="4337025"/>
                  <a:ext cx="43625" cy="37250"/>
                </a:xfrm>
                <a:custGeom>
                  <a:avLst/>
                  <a:gdLst/>
                  <a:ahLst/>
                  <a:cxnLst/>
                  <a:rect l="l" t="t" r="r" b="b"/>
                  <a:pathLst>
                    <a:path w="1745" h="1490" extrusionOk="0">
                      <a:moveTo>
                        <a:pt x="978" y="0"/>
                      </a:moveTo>
                      <a:cubicBezTo>
                        <a:pt x="318" y="0"/>
                        <a:pt x="1" y="792"/>
                        <a:pt x="450" y="1268"/>
                      </a:cubicBezTo>
                      <a:cubicBezTo>
                        <a:pt x="603" y="1421"/>
                        <a:pt x="792" y="1489"/>
                        <a:pt x="977" y="1489"/>
                      </a:cubicBezTo>
                      <a:cubicBezTo>
                        <a:pt x="1368" y="1489"/>
                        <a:pt x="1744" y="1187"/>
                        <a:pt x="1744" y="740"/>
                      </a:cubicBezTo>
                      <a:cubicBezTo>
                        <a:pt x="1744" y="317"/>
                        <a:pt x="1401"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169650" y="4735875"/>
                  <a:ext cx="48250" cy="40950"/>
                </a:xfrm>
                <a:custGeom>
                  <a:avLst/>
                  <a:gdLst/>
                  <a:ahLst/>
                  <a:cxnLst/>
                  <a:rect l="l" t="t" r="r" b="b"/>
                  <a:pathLst>
                    <a:path w="1930" h="1638" extrusionOk="0">
                      <a:moveTo>
                        <a:pt x="1110" y="0"/>
                      </a:moveTo>
                      <a:cubicBezTo>
                        <a:pt x="371" y="0"/>
                        <a:pt x="1" y="872"/>
                        <a:pt x="529" y="1400"/>
                      </a:cubicBezTo>
                      <a:cubicBezTo>
                        <a:pt x="692" y="1563"/>
                        <a:pt x="897" y="1637"/>
                        <a:pt x="1099" y="1637"/>
                      </a:cubicBezTo>
                      <a:cubicBezTo>
                        <a:pt x="1520" y="1637"/>
                        <a:pt x="1929" y="1318"/>
                        <a:pt x="1929" y="819"/>
                      </a:cubicBezTo>
                      <a:cubicBezTo>
                        <a:pt x="1929" y="370"/>
                        <a:pt x="1559"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569825" y="3989675"/>
                  <a:ext cx="39650" cy="33900"/>
                </a:xfrm>
                <a:custGeom>
                  <a:avLst/>
                  <a:gdLst/>
                  <a:ahLst/>
                  <a:cxnLst/>
                  <a:rect l="l" t="t" r="r" b="b"/>
                  <a:pathLst>
                    <a:path w="1586" h="1356" extrusionOk="0">
                      <a:moveTo>
                        <a:pt x="899" y="0"/>
                      </a:moveTo>
                      <a:cubicBezTo>
                        <a:pt x="291" y="0"/>
                        <a:pt x="1" y="713"/>
                        <a:pt x="424" y="1162"/>
                      </a:cubicBezTo>
                      <a:cubicBezTo>
                        <a:pt x="557" y="1296"/>
                        <a:pt x="722" y="1356"/>
                        <a:pt x="886" y="1356"/>
                      </a:cubicBezTo>
                      <a:cubicBezTo>
                        <a:pt x="1240" y="1356"/>
                        <a:pt x="1586" y="1076"/>
                        <a:pt x="1586" y="661"/>
                      </a:cubicBezTo>
                      <a:cubicBezTo>
                        <a:pt x="1586" y="291"/>
                        <a:pt x="1269"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056075" y="3835350"/>
                  <a:ext cx="30400" cy="25575"/>
                </a:xfrm>
                <a:custGeom>
                  <a:avLst/>
                  <a:gdLst/>
                  <a:ahLst/>
                  <a:cxnLst/>
                  <a:rect l="l" t="t" r="r" b="b"/>
                  <a:pathLst>
                    <a:path w="1216" h="1023" extrusionOk="0">
                      <a:moveTo>
                        <a:pt x="703" y="0"/>
                      </a:moveTo>
                      <a:cubicBezTo>
                        <a:pt x="576" y="0"/>
                        <a:pt x="448" y="47"/>
                        <a:pt x="344" y="151"/>
                      </a:cubicBezTo>
                      <a:cubicBezTo>
                        <a:pt x="1" y="468"/>
                        <a:pt x="238" y="1022"/>
                        <a:pt x="714" y="1022"/>
                      </a:cubicBezTo>
                      <a:cubicBezTo>
                        <a:pt x="978" y="1022"/>
                        <a:pt x="1216" y="785"/>
                        <a:pt x="1216" y="521"/>
                      </a:cubicBezTo>
                      <a:cubicBezTo>
                        <a:pt x="1216" y="200"/>
                        <a:pt x="964" y="0"/>
                        <a:pt x="7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179575" y="3399300"/>
                  <a:ext cx="31050" cy="26550"/>
                </a:xfrm>
                <a:custGeom>
                  <a:avLst/>
                  <a:gdLst/>
                  <a:ahLst/>
                  <a:cxnLst/>
                  <a:rect l="l" t="t" r="r" b="b"/>
                  <a:pathLst>
                    <a:path w="1242" h="1062" extrusionOk="0">
                      <a:moveTo>
                        <a:pt x="713" y="1"/>
                      </a:moveTo>
                      <a:cubicBezTo>
                        <a:pt x="238" y="1"/>
                        <a:pt x="0" y="582"/>
                        <a:pt x="343" y="899"/>
                      </a:cubicBezTo>
                      <a:cubicBezTo>
                        <a:pt x="447" y="1011"/>
                        <a:pt x="579" y="1061"/>
                        <a:pt x="710" y="1061"/>
                      </a:cubicBezTo>
                      <a:cubicBezTo>
                        <a:pt x="978" y="1061"/>
                        <a:pt x="1242" y="849"/>
                        <a:pt x="1242" y="529"/>
                      </a:cubicBezTo>
                      <a:cubicBezTo>
                        <a:pt x="1242" y="239"/>
                        <a:pt x="1004" y="1"/>
                        <a:pt x="71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885700" y="3061200"/>
                  <a:ext cx="29750" cy="24950"/>
                </a:xfrm>
                <a:custGeom>
                  <a:avLst/>
                  <a:gdLst/>
                  <a:ahLst/>
                  <a:cxnLst/>
                  <a:rect l="l" t="t" r="r" b="b"/>
                  <a:pathLst>
                    <a:path w="1190" h="998" extrusionOk="0">
                      <a:moveTo>
                        <a:pt x="687" y="1"/>
                      </a:moveTo>
                      <a:cubicBezTo>
                        <a:pt x="238" y="1"/>
                        <a:pt x="1" y="529"/>
                        <a:pt x="318" y="846"/>
                      </a:cubicBezTo>
                      <a:cubicBezTo>
                        <a:pt x="422" y="951"/>
                        <a:pt x="553" y="998"/>
                        <a:pt x="681" y="998"/>
                      </a:cubicBezTo>
                      <a:cubicBezTo>
                        <a:pt x="940" y="998"/>
                        <a:pt x="1189" y="804"/>
                        <a:pt x="1189" y="503"/>
                      </a:cubicBezTo>
                      <a:cubicBezTo>
                        <a:pt x="1189" y="212"/>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716650" y="2775925"/>
                  <a:ext cx="29750" cy="25450"/>
                </a:xfrm>
                <a:custGeom>
                  <a:avLst/>
                  <a:gdLst/>
                  <a:ahLst/>
                  <a:cxnLst/>
                  <a:rect l="l" t="t" r="r" b="b"/>
                  <a:pathLst>
                    <a:path w="1190" h="1018" extrusionOk="0">
                      <a:moveTo>
                        <a:pt x="687" y="1"/>
                      </a:moveTo>
                      <a:cubicBezTo>
                        <a:pt x="238" y="1"/>
                        <a:pt x="1" y="556"/>
                        <a:pt x="318" y="873"/>
                      </a:cubicBezTo>
                      <a:cubicBezTo>
                        <a:pt x="418" y="973"/>
                        <a:pt x="542" y="1018"/>
                        <a:pt x="665" y="1018"/>
                      </a:cubicBezTo>
                      <a:cubicBezTo>
                        <a:pt x="930" y="1018"/>
                        <a:pt x="1189" y="810"/>
                        <a:pt x="1189" y="503"/>
                      </a:cubicBezTo>
                      <a:cubicBezTo>
                        <a:pt x="1189" y="239"/>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166775" y="3292975"/>
                  <a:ext cx="31525" cy="26550"/>
                </a:xfrm>
                <a:custGeom>
                  <a:avLst/>
                  <a:gdLst/>
                  <a:ahLst/>
                  <a:cxnLst/>
                  <a:rect l="l" t="t" r="r" b="b"/>
                  <a:pathLst>
                    <a:path w="1261" h="1062" extrusionOk="0">
                      <a:moveTo>
                        <a:pt x="675" y="0"/>
                      </a:moveTo>
                      <a:cubicBezTo>
                        <a:pt x="220" y="0"/>
                        <a:pt x="0" y="563"/>
                        <a:pt x="336" y="899"/>
                      </a:cubicBezTo>
                      <a:cubicBezTo>
                        <a:pt x="440" y="1012"/>
                        <a:pt x="574" y="1062"/>
                        <a:pt x="709" y="1062"/>
                      </a:cubicBezTo>
                      <a:cubicBezTo>
                        <a:pt x="985" y="1062"/>
                        <a:pt x="1260" y="849"/>
                        <a:pt x="1260" y="529"/>
                      </a:cubicBezTo>
                      <a:cubicBezTo>
                        <a:pt x="1260" y="239"/>
                        <a:pt x="1023" y="1"/>
                        <a:pt x="706" y="1"/>
                      </a:cubicBezTo>
                      <a:cubicBezTo>
                        <a:pt x="695" y="1"/>
                        <a:pt x="685" y="0"/>
                        <a:pt x="67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496750" y="3769100"/>
                  <a:ext cx="42950" cy="36300"/>
                </a:xfrm>
                <a:custGeom>
                  <a:avLst/>
                  <a:gdLst/>
                  <a:ahLst/>
                  <a:cxnLst/>
                  <a:rect l="l" t="t" r="r" b="b"/>
                  <a:pathLst>
                    <a:path w="1718" h="1452" extrusionOk="0">
                      <a:moveTo>
                        <a:pt x="978" y="1"/>
                      </a:moveTo>
                      <a:cubicBezTo>
                        <a:pt x="318" y="1"/>
                        <a:pt x="1" y="793"/>
                        <a:pt x="450" y="1242"/>
                      </a:cubicBezTo>
                      <a:cubicBezTo>
                        <a:pt x="603" y="1387"/>
                        <a:pt x="788" y="1452"/>
                        <a:pt x="970" y="1452"/>
                      </a:cubicBezTo>
                      <a:cubicBezTo>
                        <a:pt x="1353" y="1452"/>
                        <a:pt x="1718" y="1162"/>
                        <a:pt x="1718" y="714"/>
                      </a:cubicBezTo>
                      <a:cubicBezTo>
                        <a:pt x="1718" y="318"/>
                        <a:pt x="1374" y="1"/>
                        <a:pt x="97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359400" y="3958625"/>
                  <a:ext cx="29075" cy="24300"/>
                </a:xfrm>
                <a:custGeom>
                  <a:avLst/>
                  <a:gdLst/>
                  <a:ahLst/>
                  <a:cxnLst/>
                  <a:rect l="l" t="t" r="r" b="b"/>
                  <a:pathLst>
                    <a:path w="1163" h="972" extrusionOk="0">
                      <a:moveTo>
                        <a:pt x="661" y="1"/>
                      </a:moveTo>
                      <a:cubicBezTo>
                        <a:pt x="212" y="1"/>
                        <a:pt x="0" y="529"/>
                        <a:pt x="317" y="820"/>
                      </a:cubicBezTo>
                      <a:cubicBezTo>
                        <a:pt x="422" y="924"/>
                        <a:pt x="550" y="971"/>
                        <a:pt x="674" y="971"/>
                      </a:cubicBezTo>
                      <a:cubicBezTo>
                        <a:pt x="926" y="971"/>
                        <a:pt x="1163" y="777"/>
                        <a:pt x="1163" y="476"/>
                      </a:cubicBezTo>
                      <a:cubicBezTo>
                        <a:pt x="1163" y="212"/>
                        <a:pt x="92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068175" y="4338325"/>
                  <a:ext cx="40325" cy="34375"/>
                </a:xfrm>
                <a:custGeom>
                  <a:avLst/>
                  <a:gdLst/>
                  <a:ahLst/>
                  <a:cxnLst/>
                  <a:rect l="l" t="t" r="r" b="b"/>
                  <a:pathLst>
                    <a:path w="1613" h="1375" extrusionOk="0">
                      <a:moveTo>
                        <a:pt x="925" y="1"/>
                      </a:moveTo>
                      <a:cubicBezTo>
                        <a:pt x="291" y="1"/>
                        <a:pt x="1" y="740"/>
                        <a:pt x="423" y="1163"/>
                      </a:cubicBezTo>
                      <a:cubicBezTo>
                        <a:pt x="570" y="1310"/>
                        <a:pt x="747" y="1375"/>
                        <a:pt x="920" y="1375"/>
                      </a:cubicBezTo>
                      <a:cubicBezTo>
                        <a:pt x="1276" y="1375"/>
                        <a:pt x="1612" y="1097"/>
                        <a:pt x="1612" y="688"/>
                      </a:cubicBezTo>
                      <a:cubicBezTo>
                        <a:pt x="1612" y="291"/>
                        <a:pt x="1295"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33950" y="4482300"/>
                  <a:ext cx="48900" cy="41725"/>
                </a:xfrm>
                <a:custGeom>
                  <a:avLst/>
                  <a:gdLst/>
                  <a:ahLst/>
                  <a:cxnLst/>
                  <a:rect l="l" t="t" r="r" b="b"/>
                  <a:pathLst>
                    <a:path w="1956" h="1669" extrusionOk="0">
                      <a:moveTo>
                        <a:pt x="1136" y="0"/>
                      </a:moveTo>
                      <a:cubicBezTo>
                        <a:pt x="370" y="0"/>
                        <a:pt x="1" y="898"/>
                        <a:pt x="529" y="1427"/>
                      </a:cubicBezTo>
                      <a:cubicBezTo>
                        <a:pt x="697" y="1594"/>
                        <a:pt x="901" y="1669"/>
                        <a:pt x="1103" y="1669"/>
                      </a:cubicBezTo>
                      <a:cubicBezTo>
                        <a:pt x="1537" y="1669"/>
                        <a:pt x="1955" y="1324"/>
                        <a:pt x="1955" y="819"/>
                      </a:cubicBezTo>
                      <a:cubicBezTo>
                        <a:pt x="1955" y="370"/>
                        <a:pt x="1585" y="0"/>
                        <a:pt x="113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895175" y="4776800"/>
                  <a:ext cx="38325" cy="32775"/>
                </a:xfrm>
                <a:custGeom>
                  <a:avLst/>
                  <a:gdLst/>
                  <a:ahLst/>
                  <a:cxnLst/>
                  <a:rect l="l" t="t" r="r" b="b"/>
                  <a:pathLst>
                    <a:path w="1533" h="1311" extrusionOk="0">
                      <a:moveTo>
                        <a:pt x="872" y="1"/>
                      </a:moveTo>
                      <a:cubicBezTo>
                        <a:pt x="291" y="1"/>
                        <a:pt x="0" y="714"/>
                        <a:pt x="396" y="1110"/>
                      </a:cubicBezTo>
                      <a:cubicBezTo>
                        <a:pt x="535" y="1249"/>
                        <a:pt x="705" y="1311"/>
                        <a:pt x="871" y="1311"/>
                      </a:cubicBezTo>
                      <a:cubicBezTo>
                        <a:pt x="1210" y="1311"/>
                        <a:pt x="1532" y="1052"/>
                        <a:pt x="1532" y="661"/>
                      </a:cubicBezTo>
                      <a:cubicBezTo>
                        <a:pt x="1532" y="291"/>
                        <a:pt x="1242" y="1"/>
                        <a:pt x="872"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537700" y="4700200"/>
                  <a:ext cx="40975" cy="34575"/>
                </a:xfrm>
                <a:custGeom>
                  <a:avLst/>
                  <a:gdLst/>
                  <a:ahLst/>
                  <a:cxnLst/>
                  <a:rect l="l" t="t" r="r" b="b"/>
                  <a:pathLst>
                    <a:path w="1639" h="1383" extrusionOk="0">
                      <a:moveTo>
                        <a:pt x="925" y="1"/>
                      </a:moveTo>
                      <a:cubicBezTo>
                        <a:pt x="317" y="1"/>
                        <a:pt x="0" y="740"/>
                        <a:pt x="449" y="1190"/>
                      </a:cubicBezTo>
                      <a:cubicBezTo>
                        <a:pt x="583" y="1323"/>
                        <a:pt x="751" y="1383"/>
                        <a:pt x="918" y="1383"/>
                      </a:cubicBezTo>
                      <a:cubicBezTo>
                        <a:pt x="1280" y="1383"/>
                        <a:pt x="1638" y="1103"/>
                        <a:pt x="1638" y="688"/>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861275" y="4358050"/>
                  <a:ext cx="34600" cy="25925"/>
                </a:xfrm>
                <a:custGeom>
                  <a:avLst/>
                  <a:gdLst/>
                  <a:ahLst/>
                  <a:cxnLst/>
                  <a:rect l="l" t="t" r="r" b="b"/>
                  <a:pathLst>
                    <a:path w="1384" h="1037" extrusionOk="0">
                      <a:moveTo>
                        <a:pt x="708" y="0"/>
                      </a:moveTo>
                      <a:cubicBezTo>
                        <a:pt x="684" y="0"/>
                        <a:pt x="660" y="2"/>
                        <a:pt x="634" y="4"/>
                      </a:cubicBezTo>
                      <a:cubicBezTo>
                        <a:pt x="0" y="57"/>
                        <a:pt x="0" y="982"/>
                        <a:pt x="634" y="1034"/>
                      </a:cubicBezTo>
                      <a:cubicBezTo>
                        <a:pt x="651" y="1036"/>
                        <a:pt x="668" y="1036"/>
                        <a:pt x="684" y="1036"/>
                      </a:cubicBezTo>
                      <a:cubicBezTo>
                        <a:pt x="1376" y="1036"/>
                        <a:pt x="1384" y="0"/>
                        <a:pt x="7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416625" y="4390500"/>
                  <a:ext cx="33050" cy="33050"/>
                </a:xfrm>
                <a:custGeom>
                  <a:avLst/>
                  <a:gdLst/>
                  <a:ahLst/>
                  <a:cxnLst/>
                  <a:rect l="l" t="t" r="r" b="b"/>
                  <a:pathLst>
                    <a:path w="1322" h="1322" extrusionOk="0">
                      <a:moveTo>
                        <a:pt x="661" y="1"/>
                      </a:moveTo>
                      <a:cubicBezTo>
                        <a:pt x="291" y="1"/>
                        <a:pt x="1" y="291"/>
                        <a:pt x="1" y="661"/>
                      </a:cubicBezTo>
                      <a:cubicBezTo>
                        <a:pt x="1" y="1004"/>
                        <a:pt x="291" y="1321"/>
                        <a:pt x="661" y="1321"/>
                      </a:cubicBezTo>
                      <a:cubicBezTo>
                        <a:pt x="1005" y="1321"/>
                        <a:pt x="1322" y="1004"/>
                        <a:pt x="1322" y="661"/>
                      </a:cubicBezTo>
                      <a:cubicBezTo>
                        <a:pt x="1322" y="291"/>
                        <a:pt x="100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930400" y="4723325"/>
                  <a:ext cx="29075" cy="24800"/>
                </a:xfrm>
                <a:custGeom>
                  <a:avLst/>
                  <a:gdLst/>
                  <a:ahLst/>
                  <a:cxnLst/>
                  <a:rect l="l" t="t" r="r" b="b"/>
                  <a:pathLst>
                    <a:path w="1163" h="992" extrusionOk="0">
                      <a:moveTo>
                        <a:pt x="661" y="0"/>
                      </a:moveTo>
                      <a:cubicBezTo>
                        <a:pt x="238" y="0"/>
                        <a:pt x="0" y="529"/>
                        <a:pt x="317" y="846"/>
                      </a:cubicBezTo>
                      <a:cubicBezTo>
                        <a:pt x="418" y="947"/>
                        <a:pt x="541" y="992"/>
                        <a:pt x="662" y="992"/>
                      </a:cubicBezTo>
                      <a:cubicBezTo>
                        <a:pt x="918" y="992"/>
                        <a:pt x="1162" y="790"/>
                        <a:pt x="1162" y="502"/>
                      </a:cubicBezTo>
                      <a:cubicBezTo>
                        <a:pt x="1162" y="212"/>
                        <a:pt x="951" y="0"/>
                        <a:pt x="66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503350" y="4286825"/>
                  <a:ext cx="31725" cy="27175"/>
                </a:xfrm>
                <a:custGeom>
                  <a:avLst/>
                  <a:gdLst/>
                  <a:ahLst/>
                  <a:cxnLst/>
                  <a:rect l="l" t="t" r="r" b="b"/>
                  <a:pathLst>
                    <a:path w="1269" h="1087" extrusionOk="0">
                      <a:moveTo>
                        <a:pt x="714" y="1"/>
                      </a:moveTo>
                      <a:cubicBezTo>
                        <a:pt x="239" y="1"/>
                        <a:pt x="1" y="582"/>
                        <a:pt x="344" y="925"/>
                      </a:cubicBezTo>
                      <a:cubicBezTo>
                        <a:pt x="447" y="1036"/>
                        <a:pt x="577" y="1087"/>
                        <a:pt x="707" y="1087"/>
                      </a:cubicBezTo>
                      <a:cubicBezTo>
                        <a:pt x="977" y="1087"/>
                        <a:pt x="1242" y="868"/>
                        <a:pt x="1242" y="529"/>
                      </a:cubicBezTo>
                      <a:cubicBezTo>
                        <a:pt x="1269" y="238"/>
                        <a:pt x="1005" y="1"/>
                        <a:pt x="71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55175" y="3900525"/>
                  <a:ext cx="23125" cy="23125"/>
                </a:xfrm>
                <a:custGeom>
                  <a:avLst/>
                  <a:gdLst/>
                  <a:ahLst/>
                  <a:cxnLst/>
                  <a:rect l="l" t="t" r="r" b="b"/>
                  <a:pathLst>
                    <a:path w="925" h="925" extrusionOk="0">
                      <a:moveTo>
                        <a:pt x="476" y="0"/>
                      </a:moveTo>
                      <a:cubicBezTo>
                        <a:pt x="212" y="0"/>
                        <a:pt x="0" y="212"/>
                        <a:pt x="0" y="476"/>
                      </a:cubicBezTo>
                      <a:cubicBezTo>
                        <a:pt x="0" y="713"/>
                        <a:pt x="212" y="925"/>
                        <a:pt x="476" y="925"/>
                      </a:cubicBezTo>
                      <a:cubicBezTo>
                        <a:pt x="714" y="925"/>
                        <a:pt x="925" y="713"/>
                        <a:pt x="925" y="476"/>
                      </a:cubicBezTo>
                      <a:cubicBezTo>
                        <a:pt x="925" y="212"/>
                        <a:pt x="714" y="0"/>
                        <a:pt x="47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537700" y="3481200"/>
                  <a:ext cx="40975" cy="35650"/>
                </a:xfrm>
                <a:custGeom>
                  <a:avLst/>
                  <a:gdLst/>
                  <a:ahLst/>
                  <a:cxnLst/>
                  <a:rect l="l" t="t" r="r" b="b"/>
                  <a:pathLst>
                    <a:path w="1639" h="1426" extrusionOk="0">
                      <a:moveTo>
                        <a:pt x="925" y="0"/>
                      </a:moveTo>
                      <a:cubicBezTo>
                        <a:pt x="317" y="0"/>
                        <a:pt x="0" y="766"/>
                        <a:pt x="423" y="1215"/>
                      </a:cubicBezTo>
                      <a:cubicBezTo>
                        <a:pt x="568" y="1361"/>
                        <a:pt x="747" y="1426"/>
                        <a:pt x="922" y="1426"/>
                      </a:cubicBezTo>
                      <a:cubicBezTo>
                        <a:pt x="1288" y="1426"/>
                        <a:pt x="1638" y="1142"/>
                        <a:pt x="1638" y="713"/>
                      </a:cubicBezTo>
                      <a:cubicBezTo>
                        <a:pt x="1638" y="317"/>
                        <a:pt x="1321"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82900" y="3523450"/>
                  <a:ext cx="48900" cy="41900"/>
                </a:xfrm>
                <a:custGeom>
                  <a:avLst/>
                  <a:gdLst/>
                  <a:ahLst/>
                  <a:cxnLst/>
                  <a:rect l="l" t="t" r="r" b="b"/>
                  <a:pathLst>
                    <a:path w="1956" h="1676" extrusionOk="0">
                      <a:moveTo>
                        <a:pt x="1110" y="1"/>
                      </a:moveTo>
                      <a:cubicBezTo>
                        <a:pt x="371" y="1"/>
                        <a:pt x="1" y="899"/>
                        <a:pt x="529" y="1427"/>
                      </a:cubicBezTo>
                      <a:cubicBezTo>
                        <a:pt x="701" y="1599"/>
                        <a:pt x="909" y="1676"/>
                        <a:pt x="1113" y="1676"/>
                      </a:cubicBezTo>
                      <a:cubicBezTo>
                        <a:pt x="1535" y="1676"/>
                        <a:pt x="1938" y="1345"/>
                        <a:pt x="1955" y="846"/>
                      </a:cubicBezTo>
                      <a:cubicBezTo>
                        <a:pt x="1955" y="371"/>
                        <a:pt x="1586" y="1"/>
                        <a:pt x="111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63275" y="2777225"/>
                  <a:ext cx="26925" cy="23225"/>
                </a:xfrm>
                <a:custGeom>
                  <a:avLst/>
                  <a:gdLst/>
                  <a:ahLst/>
                  <a:cxnLst/>
                  <a:rect l="l" t="t" r="r" b="b"/>
                  <a:pathLst>
                    <a:path w="1077" h="929" extrusionOk="0">
                      <a:moveTo>
                        <a:pt x="571" y="1"/>
                      </a:moveTo>
                      <a:cubicBezTo>
                        <a:pt x="194" y="1"/>
                        <a:pt x="1" y="485"/>
                        <a:pt x="284" y="794"/>
                      </a:cubicBezTo>
                      <a:cubicBezTo>
                        <a:pt x="377" y="887"/>
                        <a:pt x="491" y="928"/>
                        <a:pt x="603" y="928"/>
                      </a:cubicBezTo>
                      <a:cubicBezTo>
                        <a:pt x="844" y="928"/>
                        <a:pt x="1076" y="739"/>
                        <a:pt x="1076" y="451"/>
                      </a:cubicBezTo>
                      <a:cubicBezTo>
                        <a:pt x="1076" y="187"/>
                        <a:pt x="865" y="2"/>
                        <a:pt x="601" y="2"/>
                      </a:cubicBezTo>
                      <a:cubicBezTo>
                        <a:pt x="591" y="1"/>
                        <a:pt x="581" y="1"/>
                        <a:pt x="57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819900" y="974225"/>
                  <a:ext cx="44275" cy="37925"/>
                </a:xfrm>
                <a:custGeom>
                  <a:avLst/>
                  <a:gdLst/>
                  <a:ahLst/>
                  <a:cxnLst/>
                  <a:rect l="l" t="t" r="r" b="b"/>
                  <a:pathLst>
                    <a:path w="1771" h="1517" extrusionOk="0">
                      <a:moveTo>
                        <a:pt x="1003" y="1"/>
                      </a:moveTo>
                      <a:cubicBezTo>
                        <a:pt x="818" y="1"/>
                        <a:pt x="629" y="69"/>
                        <a:pt x="476" y="222"/>
                      </a:cubicBezTo>
                      <a:cubicBezTo>
                        <a:pt x="0" y="698"/>
                        <a:pt x="344" y="1516"/>
                        <a:pt x="1004" y="1516"/>
                      </a:cubicBezTo>
                      <a:cubicBezTo>
                        <a:pt x="1427" y="1490"/>
                        <a:pt x="1770" y="1173"/>
                        <a:pt x="1770" y="750"/>
                      </a:cubicBezTo>
                      <a:cubicBezTo>
                        <a:pt x="1770" y="303"/>
                        <a:pt x="1394" y="1"/>
                        <a:pt x="100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587000" y="1267675"/>
                  <a:ext cx="42950" cy="36975"/>
                </a:xfrm>
                <a:custGeom>
                  <a:avLst/>
                  <a:gdLst/>
                  <a:ahLst/>
                  <a:cxnLst/>
                  <a:rect l="l" t="t" r="r" b="b"/>
                  <a:pathLst>
                    <a:path w="1718" h="1479" extrusionOk="0">
                      <a:moveTo>
                        <a:pt x="1005" y="1"/>
                      </a:moveTo>
                      <a:cubicBezTo>
                        <a:pt x="344" y="1"/>
                        <a:pt x="1" y="793"/>
                        <a:pt x="476" y="1269"/>
                      </a:cubicBezTo>
                      <a:cubicBezTo>
                        <a:pt x="621" y="1413"/>
                        <a:pt x="801" y="1478"/>
                        <a:pt x="978" y="1478"/>
                      </a:cubicBezTo>
                      <a:cubicBezTo>
                        <a:pt x="1353" y="1478"/>
                        <a:pt x="1718" y="1188"/>
                        <a:pt x="1718" y="740"/>
                      </a:cubicBezTo>
                      <a:cubicBezTo>
                        <a:pt x="1718" y="344"/>
                        <a:pt x="1401" y="1"/>
                        <a:pt x="100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804275" y="838450"/>
                  <a:ext cx="38975" cy="32775"/>
                </a:xfrm>
                <a:custGeom>
                  <a:avLst/>
                  <a:gdLst/>
                  <a:ahLst/>
                  <a:cxnLst/>
                  <a:rect l="l" t="t" r="r" b="b"/>
                  <a:pathLst>
                    <a:path w="1559" h="1311" extrusionOk="0">
                      <a:moveTo>
                        <a:pt x="898" y="1"/>
                      </a:moveTo>
                      <a:cubicBezTo>
                        <a:pt x="291" y="1"/>
                        <a:pt x="0" y="714"/>
                        <a:pt x="423" y="1110"/>
                      </a:cubicBezTo>
                      <a:cubicBezTo>
                        <a:pt x="562" y="1249"/>
                        <a:pt x="732" y="1311"/>
                        <a:pt x="897" y="1311"/>
                      </a:cubicBezTo>
                      <a:cubicBezTo>
                        <a:pt x="1237" y="1311"/>
                        <a:pt x="1559" y="1051"/>
                        <a:pt x="1559" y="661"/>
                      </a:cubicBezTo>
                      <a:cubicBezTo>
                        <a:pt x="1559" y="291"/>
                        <a:pt x="1242" y="1"/>
                        <a:pt x="89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6315375" y="1154750"/>
                  <a:ext cx="33050" cy="33050"/>
                </a:xfrm>
                <a:custGeom>
                  <a:avLst/>
                  <a:gdLst/>
                  <a:ahLst/>
                  <a:cxnLst/>
                  <a:rect l="l" t="t" r="r" b="b"/>
                  <a:pathLst>
                    <a:path w="1322" h="1322" extrusionOk="0">
                      <a:moveTo>
                        <a:pt x="661" y="1"/>
                      </a:moveTo>
                      <a:cubicBezTo>
                        <a:pt x="291" y="1"/>
                        <a:pt x="1" y="292"/>
                        <a:pt x="1" y="661"/>
                      </a:cubicBezTo>
                      <a:cubicBezTo>
                        <a:pt x="1" y="1031"/>
                        <a:pt x="291" y="1322"/>
                        <a:pt x="661" y="1322"/>
                      </a:cubicBezTo>
                      <a:cubicBezTo>
                        <a:pt x="1031" y="1322"/>
                        <a:pt x="1322" y="1031"/>
                        <a:pt x="1322" y="661"/>
                      </a:cubicBezTo>
                      <a:cubicBezTo>
                        <a:pt x="1322" y="292"/>
                        <a:pt x="1031"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045300" y="2040900"/>
                  <a:ext cx="31050" cy="26175"/>
                </a:xfrm>
                <a:custGeom>
                  <a:avLst/>
                  <a:gdLst/>
                  <a:ahLst/>
                  <a:cxnLst/>
                  <a:rect l="l" t="t" r="r" b="b"/>
                  <a:pathLst>
                    <a:path w="1242" h="1047" extrusionOk="0">
                      <a:moveTo>
                        <a:pt x="758" y="1"/>
                      </a:moveTo>
                      <a:cubicBezTo>
                        <a:pt x="743" y="1"/>
                        <a:pt x="728" y="1"/>
                        <a:pt x="714" y="3"/>
                      </a:cubicBezTo>
                      <a:cubicBezTo>
                        <a:pt x="238" y="3"/>
                        <a:pt x="0" y="558"/>
                        <a:pt x="344" y="901"/>
                      </a:cubicBezTo>
                      <a:cubicBezTo>
                        <a:pt x="453" y="1001"/>
                        <a:pt x="583" y="1046"/>
                        <a:pt x="709" y="1046"/>
                      </a:cubicBezTo>
                      <a:cubicBezTo>
                        <a:pt x="983" y="1046"/>
                        <a:pt x="1242" y="838"/>
                        <a:pt x="1242" y="531"/>
                      </a:cubicBezTo>
                      <a:cubicBezTo>
                        <a:pt x="1242" y="230"/>
                        <a:pt x="1028" y="1"/>
                        <a:pt x="75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624425" y="1949175"/>
                  <a:ext cx="25775" cy="25100"/>
                </a:xfrm>
                <a:custGeom>
                  <a:avLst/>
                  <a:gdLst/>
                  <a:ahLst/>
                  <a:cxnLst/>
                  <a:rect l="l" t="t" r="r" b="b"/>
                  <a:pathLst>
                    <a:path w="1031" h="1004" extrusionOk="0">
                      <a:moveTo>
                        <a:pt x="503" y="0"/>
                      </a:moveTo>
                      <a:cubicBezTo>
                        <a:pt x="239" y="0"/>
                        <a:pt x="1" y="212"/>
                        <a:pt x="1" y="502"/>
                      </a:cubicBezTo>
                      <a:cubicBezTo>
                        <a:pt x="1" y="793"/>
                        <a:pt x="239" y="1004"/>
                        <a:pt x="503" y="1004"/>
                      </a:cubicBezTo>
                      <a:cubicBezTo>
                        <a:pt x="793" y="1004"/>
                        <a:pt x="1031" y="793"/>
                        <a:pt x="1031" y="502"/>
                      </a:cubicBezTo>
                      <a:cubicBezTo>
                        <a:pt x="1031" y="212"/>
                        <a:pt x="793" y="0"/>
                        <a:pt x="5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839050" y="2318975"/>
                  <a:ext cx="43600" cy="37625"/>
                </a:xfrm>
                <a:custGeom>
                  <a:avLst/>
                  <a:gdLst/>
                  <a:ahLst/>
                  <a:cxnLst/>
                  <a:rect l="l" t="t" r="r" b="b"/>
                  <a:pathLst>
                    <a:path w="1744" h="1505" extrusionOk="0">
                      <a:moveTo>
                        <a:pt x="978" y="0"/>
                      </a:moveTo>
                      <a:cubicBezTo>
                        <a:pt x="317" y="0"/>
                        <a:pt x="0" y="819"/>
                        <a:pt x="449" y="1295"/>
                      </a:cubicBezTo>
                      <a:cubicBezTo>
                        <a:pt x="602" y="1439"/>
                        <a:pt x="791" y="1504"/>
                        <a:pt x="976" y="1504"/>
                      </a:cubicBezTo>
                      <a:cubicBezTo>
                        <a:pt x="1367" y="1504"/>
                        <a:pt x="1744" y="1214"/>
                        <a:pt x="1744" y="766"/>
                      </a:cubicBezTo>
                      <a:cubicBezTo>
                        <a:pt x="1744" y="344"/>
                        <a:pt x="1400"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786875" y="2701975"/>
                  <a:ext cx="30400" cy="25450"/>
                </a:xfrm>
                <a:custGeom>
                  <a:avLst/>
                  <a:gdLst/>
                  <a:ahLst/>
                  <a:cxnLst/>
                  <a:rect l="l" t="t" r="r" b="b"/>
                  <a:pathLst>
                    <a:path w="1216" h="1018" extrusionOk="0">
                      <a:moveTo>
                        <a:pt x="687" y="0"/>
                      </a:moveTo>
                      <a:cubicBezTo>
                        <a:pt x="238" y="0"/>
                        <a:pt x="1" y="555"/>
                        <a:pt x="318" y="872"/>
                      </a:cubicBezTo>
                      <a:cubicBezTo>
                        <a:pt x="426" y="973"/>
                        <a:pt x="554" y="1017"/>
                        <a:pt x="678" y="1017"/>
                      </a:cubicBezTo>
                      <a:cubicBezTo>
                        <a:pt x="945" y="1017"/>
                        <a:pt x="1198" y="809"/>
                        <a:pt x="1216" y="502"/>
                      </a:cubicBezTo>
                      <a:cubicBezTo>
                        <a:pt x="1216" y="212"/>
                        <a:pt x="978" y="0"/>
                        <a:pt x="68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6275775" y="1501450"/>
                  <a:ext cx="46900" cy="39650"/>
                </a:xfrm>
                <a:custGeom>
                  <a:avLst/>
                  <a:gdLst/>
                  <a:ahLst/>
                  <a:cxnLst/>
                  <a:rect l="l" t="t" r="r" b="b"/>
                  <a:pathLst>
                    <a:path w="1876" h="1586" extrusionOk="0">
                      <a:moveTo>
                        <a:pt x="1083" y="0"/>
                      </a:moveTo>
                      <a:cubicBezTo>
                        <a:pt x="370" y="0"/>
                        <a:pt x="0" y="846"/>
                        <a:pt x="502" y="1348"/>
                      </a:cubicBezTo>
                      <a:cubicBezTo>
                        <a:pt x="666" y="1512"/>
                        <a:pt x="870" y="1585"/>
                        <a:pt x="1069" y="1585"/>
                      </a:cubicBezTo>
                      <a:cubicBezTo>
                        <a:pt x="1481" y="1585"/>
                        <a:pt x="1875" y="1273"/>
                        <a:pt x="1875" y="793"/>
                      </a:cubicBezTo>
                      <a:cubicBezTo>
                        <a:pt x="1875" y="344"/>
                        <a:pt x="1506" y="0"/>
                        <a:pt x="108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6277750" y="852975"/>
                  <a:ext cx="43600" cy="36625"/>
                </a:xfrm>
                <a:custGeom>
                  <a:avLst/>
                  <a:gdLst/>
                  <a:ahLst/>
                  <a:cxnLst/>
                  <a:rect l="l" t="t" r="r" b="b"/>
                  <a:pathLst>
                    <a:path w="1744" h="1465" extrusionOk="0">
                      <a:moveTo>
                        <a:pt x="1004" y="1"/>
                      </a:moveTo>
                      <a:cubicBezTo>
                        <a:pt x="344" y="1"/>
                        <a:pt x="0" y="793"/>
                        <a:pt x="476" y="1242"/>
                      </a:cubicBezTo>
                      <a:cubicBezTo>
                        <a:pt x="621" y="1396"/>
                        <a:pt x="806" y="1464"/>
                        <a:pt x="989" y="1464"/>
                      </a:cubicBezTo>
                      <a:cubicBezTo>
                        <a:pt x="1370" y="1464"/>
                        <a:pt x="1744" y="1169"/>
                        <a:pt x="1744" y="740"/>
                      </a:cubicBezTo>
                      <a:cubicBezTo>
                        <a:pt x="1744" y="318"/>
                        <a:pt x="1400"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790400" y="1037875"/>
                  <a:ext cx="33700" cy="28800"/>
                </a:xfrm>
                <a:custGeom>
                  <a:avLst/>
                  <a:gdLst/>
                  <a:ahLst/>
                  <a:cxnLst/>
                  <a:rect l="l" t="t" r="r" b="b"/>
                  <a:pathLst>
                    <a:path w="1348" h="1152" extrusionOk="0">
                      <a:moveTo>
                        <a:pt x="793" y="1"/>
                      </a:moveTo>
                      <a:cubicBezTo>
                        <a:pt x="265" y="1"/>
                        <a:pt x="1" y="635"/>
                        <a:pt x="370" y="978"/>
                      </a:cubicBezTo>
                      <a:cubicBezTo>
                        <a:pt x="490" y="1098"/>
                        <a:pt x="635" y="1151"/>
                        <a:pt x="777" y="1151"/>
                      </a:cubicBezTo>
                      <a:cubicBezTo>
                        <a:pt x="1071" y="1151"/>
                        <a:pt x="1348" y="921"/>
                        <a:pt x="1348" y="582"/>
                      </a:cubicBezTo>
                      <a:cubicBezTo>
                        <a:pt x="1348"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704775" y="852975"/>
                  <a:ext cx="41625" cy="35675"/>
                </a:xfrm>
                <a:custGeom>
                  <a:avLst/>
                  <a:gdLst/>
                  <a:ahLst/>
                  <a:cxnLst/>
                  <a:rect l="l" t="t" r="r" b="b"/>
                  <a:pathLst>
                    <a:path w="1665" h="1427" extrusionOk="0">
                      <a:moveTo>
                        <a:pt x="951" y="1"/>
                      </a:moveTo>
                      <a:cubicBezTo>
                        <a:pt x="317" y="1"/>
                        <a:pt x="0" y="767"/>
                        <a:pt x="449" y="1216"/>
                      </a:cubicBezTo>
                      <a:cubicBezTo>
                        <a:pt x="595" y="1361"/>
                        <a:pt x="774" y="1426"/>
                        <a:pt x="949" y="1426"/>
                      </a:cubicBezTo>
                      <a:cubicBezTo>
                        <a:pt x="1314" y="1426"/>
                        <a:pt x="1664" y="1142"/>
                        <a:pt x="1664" y="714"/>
                      </a:cubicBezTo>
                      <a:cubicBezTo>
                        <a:pt x="1664" y="318"/>
                        <a:pt x="1348" y="1"/>
                        <a:pt x="95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248475" y="2602250"/>
                  <a:ext cx="28400" cy="23875"/>
                </a:xfrm>
                <a:custGeom>
                  <a:avLst/>
                  <a:gdLst/>
                  <a:ahLst/>
                  <a:cxnLst/>
                  <a:rect l="l" t="t" r="r" b="b"/>
                  <a:pathLst>
                    <a:path w="1136" h="955" extrusionOk="0">
                      <a:moveTo>
                        <a:pt x="634" y="1"/>
                      </a:moveTo>
                      <a:cubicBezTo>
                        <a:pt x="211" y="1"/>
                        <a:pt x="0" y="503"/>
                        <a:pt x="317" y="820"/>
                      </a:cubicBezTo>
                      <a:cubicBezTo>
                        <a:pt x="410" y="912"/>
                        <a:pt x="527" y="954"/>
                        <a:pt x="643" y="954"/>
                      </a:cubicBezTo>
                      <a:cubicBezTo>
                        <a:pt x="891" y="954"/>
                        <a:pt x="1136" y="764"/>
                        <a:pt x="1136" y="476"/>
                      </a:cubicBezTo>
                      <a:cubicBezTo>
                        <a:pt x="1110" y="212"/>
                        <a:pt x="898" y="1"/>
                        <a:pt x="63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117725" y="3023575"/>
                  <a:ext cx="45575" cy="38850"/>
                </a:xfrm>
                <a:custGeom>
                  <a:avLst/>
                  <a:gdLst/>
                  <a:ahLst/>
                  <a:cxnLst/>
                  <a:rect l="l" t="t" r="r" b="b"/>
                  <a:pathLst>
                    <a:path w="1823" h="1554" extrusionOk="0">
                      <a:moveTo>
                        <a:pt x="1057" y="0"/>
                      </a:moveTo>
                      <a:cubicBezTo>
                        <a:pt x="343" y="0"/>
                        <a:pt x="0" y="819"/>
                        <a:pt x="502" y="1321"/>
                      </a:cubicBezTo>
                      <a:cubicBezTo>
                        <a:pt x="654" y="1482"/>
                        <a:pt x="845" y="1553"/>
                        <a:pt x="1033" y="1553"/>
                      </a:cubicBezTo>
                      <a:cubicBezTo>
                        <a:pt x="1432" y="1553"/>
                        <a:pt x="1823" y="1233"/>
                        <a:pt x="1823" y="766"/>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732725" y="3346475"/>
                  <a:ext cx="34375" cy="29425"/>
                </a:xfrm>
                <a:custGeom>
                  <a:avLst/>
                  <a:gdLst/>
                  <a:ahLst/>
                  <a:cxnLst/>
                  <a:rect l="l" t="t" r="r" b="b"/>
                  <a:pathLst>
                    <a:path w="1375" h="1177" extrusionOk="0">
                      <a:moveTo>
                        <a:pt x="793" y="1"/>
                      </a:moveTo>
                      <a:cubicBezTo>
                        <a:pt x="238" y="1"/>
                        <a:pt x="1" y="635"/>
                        <a:pt x="370" y="1004"/>
                      </a:cubicBezTo>
                      <a:cubicBezTo>
                        <a:pt x="489" y="1124"/>
                        <a:pt x="636" y="1177"/>
                        <a:pt x="780" y="1177"/>
                      </a:cubicBezTo>
                      <a:cubicBezTo>
                        <a:pt x="1083" y="1177"/>
                        <a:pt x="1374" y="940"/>
                        <a:pt x="1374" y="582"/>
                      </a:cubicBezTo>
                      <a:cubicBezTo>
                        <a:pt x="1374"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5993125" y="1393775"/>
                  <a:ext cx="41625" cy="35700"/>
                </a:xfrm>
                <a:custGeom>
                  <a:avLst/>
                  <a:gdLst/>
                  <a:ahLst/>
                  <a:cxnLst/>
                  <a:rect l="l" t="t" r="r" b="b"/>
                  <a:pathLst>
                    <a:path w="1665" h="1428" extrusionOk="0">
                      <a:moveTo>
                        <a:pt x="994" y="0"/>
                      </a:moveTo>
                      <a:cubicBezTo>
                        <a:pt x="980" y="0"/>
                        <a:pt x="966" y="1"/>
                        <a:pt x="952" y="2"/>
                      </a:cubicBezTo>
                      <a:cubicBezTo>
                        <a:pt x="318" y="2"/>
                        <a:pt x="1" y="768"/>
                        <a:pt x="450" y="1217"/>
                      </a:cubicBezTo>
                      <a:cubicBezTo>
                        <a:pt x="595" y="1362"/>
                        <a:pt x="774" y="1427"/>
                        <a:pt x="949" y="1427"/>
                      </a:cubicBezTo>
                      <a:cubicBezTo>
                        <a:pt x="1315" y="1427"/>
                        <a:pt x="1665" y="1144"/>
                        <a:pt x="1665" y="715"/>
                      </a:cubicBezTo>
                      <a:cubicBezTo>
                        <a:pt x="1665" y="333"/>
                        <a:pt x="1370" y="0"/>
                        <a:pt x="99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717550" y="1311275"/>
                  <a:ext cx="48875" cy="42525"/>
                </a:xfrm>
                <a:custGeom>
                  <a:avLst/>
                  <a:gdLst/>
                  <a:ahLst/>
                  <a:cxnLst/>
                  <a:rect l="l" t="t" r="r" b="b"/>
                  <a:pathLst>
                    <a:path w="1955" h="1701" extrusionOk="0">
                      <a:moveTo>
                        <a:pt x="1110" y="0"/>
                      </a:moveTo>
                      <a:cubicBezTo>
                        <a:pt x="370" y="0"/>
                        <a:pt x="0" y="925"/>
                        <a:pt x="529" y="1453"/>
                      </a:cubicBezTo>
                      <a:cubicBezTo>
                        <a:pt x="699" y="1624"/>
                        <a:pt x="909" y="1701"/>
                        <a:pt x="1114" y="1701"/>
                      </a:cubicBezTo>
                      <a:cubicBezTo>
                        <a:pt x="1544" y="1701"/>
                        <a:pt x="1955" y="1364"/>
                        <a:pt x="1955" y="845"/>
                      </a:cubicBezTo>
                      <a:cubicBezTo>
                        <a:pt x="1955" y="396"/>
                        <a:pt x="1585"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272025" y="870150"/>
                  <a:ext cx="45575" cy="39000"/>
                </a:xfrm>
                <a:custGeom>
                  <a:avLst/>
                  <a:gdLst/>
                  <a:ahLst/>
                  <a:cxnLst/>
                  <a:rect l="l" t="t" r="r" b="b"/>
                  <a:pathLst>
                    <a:path w="1823" h="1560" extrusionOk="0">
                      <a:moveTo>
                        <a:pt x="1057" y="0"/>
                      </a:moveTo>
                      <a:cubicBezTo>
                        <a:pt x="344" y="0"/>
                        <a:pt x="0" y="846"/>
                        <a:pt x="502" y="1321"/>
                      </a:cubicBezTo>
                      <a:cubicBezTo>
                        <a:pt x="659" y="1486"/>
                        <a:pt x="855" y="1560"/>
                        <a:pt x="1048" y="1560"/>
                      </a:cubicBezTo>
                      <a:cubicBezTo>
                        <a:pt x="1442" y="1560"/>
                        <a:pt x="1823" y="1254"/>
                        <a:pt x="1823" y="793"/>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4875150" y="1137600"/>
                  <a:ext cx="27100" cy="23200"/>
                </a:xfrm>
                <a:custGeom>
                  <a:avLst/>
                  <a:gdLst/>
                  <a:ahLst/>
                  <a:cxnLst/>
                  <a:rect l="l" t="t" r="r" b="b"/>
                  <a:pathLst>
                    <a:path w="1084" h="928" extrusionOk="0">
                      <a:moveTo>
                        <a:pt x="634" y="0"/>
                      </a:moveTo>
                      <a:cubicBezTo>
                        <a:pt x="212" y="0"/>
                        <a:pt x="0" y="502"/>
                        <a:pt x="291" y="793"/>
                      </a:cubicBezTo>
                      <a:cubicBezTo>
                        <a:pt x="384" y="886"/>
                        <a:pt x="500" y="928"/>
                        <a:pt x="614" y="928"/>
                      </a:cubicBezTo>
                      <a:cubicBezTo>
                        <a:pt x="853" y="928"/>
                        <a:pt x="1083" y="744"/>
                        <a:pt x="1083" y="476"/>
                      </a:cubicBezTo>
                      <a:cubicBezTo>
                        <a:pt x="1083" y="211"/>
                        <a:pt x="872" y="0"/>
                        <a:pt x="63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337400" y="1685025"/>
                  <a:ext cx="40950" cy="35675"/>
                </a:xfrm>
                <a:custGeom>
                  <a:avLst/>
                  <a:gdLst/>
                  <a:ahLst/>
                  <a:cxnLst/>
                  <a:rect l="l" t="t" r="r" b="b"/>
                  <a:pathLst>
                    <a:path w="1638" h="1427" extrusionOk="0">
                      <a:moveTo>
                        <a:pt x="925" y="1"/>
                      </a:moveTo>
                      <a:cubicBezTo>
                        <a:pt x="317" y="1"/>
                        <a:pt x="0" y="767"/>
                        <a:pt x="449" y="1216"/>
                      </a:cubicBezTo>
                      <a:cubicBezTo>
                        <a:pt x="586" y="1361"/>
                        <a:pt x="759" y="1426"/>
                        <a:pt x="930" y="1426"/>
                      </a:cubicBezTo>
                      <a:cubicBezTo>
                        <a:pt x="1288" y="1426"/>
                        <a:pt x="1638" y="1142"/>
                        <a:pt x="1638" y="714"/>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670225" y="1937950"/>
                  <a:ext cx="40300" cy="34075"/>
                </a:xfrm>
                <a:custGeom>
                  <a:avLst/>
                  <a:gdLst/>
                  <a:ahLst/>
                  <a:cxnLst/>
                  <a:rect l="l" t="t" r="r" b="b"/>
                  <a:pathLst>
                    <a:path w="1612" h="1363" extrusionOk="0">
                      <a:moveTo>
                        <a:pt x="925" y="0"/>
                      </a:moveTo>
                      <a:cubicBezTo>
                        <a:pt x="317" y="0"/>
                        <a:pt x="0" y="740"/>
                        <a:pt x="423" y="1162"/>
                      </a:cubicBezTo>
                      <a:cubicBezTo>
                        <a:pt x="569" y="1300"/>
                        <a:pt x="746" y="1362"/>
                        <a:pt x="919" y="1362"/>
                      </a:cubicBezTo>
                      <a:cubicBezTo>
                        <a:pt x="1275" y="1362"/>
                        <a:pt x="1611" y="1097"/>
                        <a:pt x="1611" y="687"/>
                      </a:cubicBezTo>
                      <a:cubicBezTo>
                        <a:pt x="1611" y="291"/>
                        <a:pt x="1294"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6135100" y="1760300"/>
                  <a:ext cx="31725" cy="27200"/>
                </a:xfrm>
                <a:custGeom>
                  <a:avLst/>
                  <a:gdLst/>
                  <a:ahLst/>
                  <a:cxnLst/>
                  <a:rect l="l" t="t" r="r" b="b"/>
                  <a:pathLst>
                    <a:path w="1269" h="1088" extrusionOk="0">
                      <a:moveTo>
                        <a:pt x="740" y="1"/>
                      </a:moveTo>
                      <a:cubicBezTo>
                        <a:pt x="239" y="1"/>
                        <a:pt x="1" y="582"/>
                        <a:pt x="344" y="925"/>
                      </a:cubicBezTo>
                      <a:cubicBezTo>
                        <a:pt x="456" y="1038"/>
                        <a:pt x="594" y="1088"/>
                        <a:pt x="729" y="1088"/>
                      </a:cubicBezTo>
                      <a:cubicBezTo>
                        <a:pt x="1006" y="1088"/>
                        <a:pt x="1269" y="875"/>
                        <a:pt x="1269" y="555"/>
                      </a:cubicBezTo>
                      <a:cubicBezTo>
                        <a:pt x="1269" y="239"/>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6473200" y="2210000"/>
                  <a:ext cx="38775" cy="33250"/>
                </a:xfrm>
                <a:custGeom>
                  <a:avLst/>
                  <a:gdLst/>
                  <a:ahLst/>
                  <a:cxnLst/>
                  <a:rect l="l" t="t" r="r" b="b"/>
                  <a:pathLst>
                    <a:path w="1551" h="1330" extrusionOk="0">
                      <a:moveTo>
                        <a:pt x="873" y="1"/>
                      </a:moveTo>
                      <a:cubicBezTo>
                        <a:pt x="291" y="1"/>
                        <a:pt x="1" y="714"/>
                        <a:pt x="424" y="1137"/>
                      </a:cubicBezTo>
                      <a:cubicBezTo>
                        <a:pt x="557" y="1270"/>
                        <a:pt x="720" y="1330"/>
                        <a:pt x="879" y="1330"/>
                      </a:cubicBezTo>
                      <a:cubicBezTo>
                        <a:pt x="1223" y="1330"/>
                        <a:pt x="1551" y="1050"/>
                        <a:pt x="1533" y="635"/>
                      </a:cubicBezTo>
                      <a:cubicBezTo>
                        <a:pt x="1533" y="291"/>
                        <a:pt x="1242" y="1"/>
                        <a:pt x="87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6259250" y="2629325"/>
                  <a:ext cx="43625" cy="37925"/>
                </a:xfrm>
                <a:custGeom>
                  <a:avLst/>
                  <a:gdLst/>
                  <a:ahLst/>
                  <a:cxnLst/>
                  <a:rect l="l" t="t" r="r" b="b"/>
                  <a:pathLst>
                    <a:path w="1745" h="1517" extrusionOk="0">
                      <a:moveTo>
                        <a:pt x="1004" y="1"/>
                      </a:moveTo>
                      <a:cubicBezTo>
                        <a:pt x="318" y="1"/>
                        <a:pt x="1" y="820"/>
                        <a:pt x="476" y="1295"/>
                      </a:cubicBezTo>
                      <a:cubicBezTo>
                        <a:pt x="621" y="1448"/>
                        <a:pt x="804" y="1517"/>
                        <a:pt x="985" y="1517"/>
                      </a:cubicBezTo>
                      <a:cubicBezTo>
                        <a:pt x="1368" y="1517"/>
                        <a:pt x="1744" y="1215"/>
                        <a:pt x="1744" y="767"/>
                      </a:cubicBezTo>
                      <a:cubicBezTo>
                        <a:pt x="1744" y="344"/>
                        <a:pt x="1401"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485975" y="2449725"/>
                  <a:ext cx="34375" cy="28750"/>
                </a:xfrm>
                <a:custGeom>
                  <a:avLst/>
                  <a:gdLst/>
                  <a:ahLst/>
                  <a:cxnLst/>
                  <a:rect l="l" t="t" r="r" b="b"/>
                  <a:pathLst>
                    <a:path w="1375" h="1150" extrusionOk="0">
                      <a:moveTo>
                        <a:pt x="793" y="0"/>
                      </a:moveTo>
                      <a:cubicBezTo>
                        <a:pt x="265" y="0"/>
                        <a:pt x="1" y="608"/>
                        <a:pt x="370" y="978"/>
                      </a:cubicBezTo>
                      <a:cubicBezTo>
                        <a:pt x="489" y="1097"/>
                        <a:pt x="636" y="1150"/>
                        <a:pt x="780" y="1150"/>
                      </a:cubicBezTo>
                      <a:cubicBezTo>
                        <a:pt x="1083" y="1150"/>
                        <a:pt x="1374" y="913"/>
                        <a:pt x="1374" y="555"/>
                      </a:cubicBezTo>
                      <a:cubicBezTo>
                        <a:pt x="1374" y="238"/>
                        <a:pt x="1110" y="0"/>
                        <a:pt x="79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972650" y="2263500"/>
                  <a:ext cx="44275" cy="37925"/>
                </a:xfrm>
                <a:custGeom>
                  <a:avLst/>
                  <a:gdLst/>
                  <a:ahLst/>
                  <a:cxnLst/>
                  <a:rect l="l" t="t" r="r" b="b"/>
                  <a:pathLst>
                    <a:path w="1771" h="1517" extrusionOk="0">
                      <a:moveTo>
                        <a:pt x="1005" y="0"/>
                      </a:moveTo>
                      <a:cubicBezTo>
                        <a:pt x="344" y="0"/>
                        <a:pt x="1" y="819"/>
                        <a:pt x="476" y="1295"/>
                      </a:cubicBezTo>
                      <a:cubicBezTo>
                        <a:pt x="629" y="1448"/>
                        <a:pt x="818" y="1516"/>
                        <a:pt x="1004" y="1516"/>
                      </a:cubicBezTo>
                      <a:cubicBezTo>
                        <a:pt x="1394" y="1516"/>
                        <a:pt x="1771" y="1214"/>
                        <a:pt x="1771" y="766"/>
                      </a:cubicBezTo>
                      <a:cubicBezTo>
                        <a:pt x="1771" y="344"/>
                        <a:pt x="1427" y="0"/>
                        <a:pt x="100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106275" y="2456975"/>
                  <a:ext cx="46900" cy="40150"/>
                </a:xfrm>
                <a:custGeom>
                  <a:avLst/>
                  <a:gdLst/>
                  <a:ahLst/>
                  <a:cxnLst/>
                  <a:rect l="l" t="t" r="r" b="b"/>
                  <a:pathLst>
                    <a:path w="1876" h="1606" extrusionOk="0">
                      <a:moveTo>
                        <a:pt x="1083" y="1"/>
                      </a:moveTo>
                      <a:cubicBezTo>
                        <a:pt x="370" y="1"/>
                        <a:pt x="0" y="872"/>
                        <a:pt x="502" y="1374"/>
                      </a:cubicBezTo>
                      <a:cubicBezTo>
                        <a:pt x="671" y="1534"/>
                        <a:pt x="871" y="1606"/>
                        <a:pt x="1066" y="1606"/>
                      </a:cubicBezTo>
                      <a:cubicBezTo>
                        <a:pt x="1483" y="1606"/>
                        <a:pt x="1876" y="1279"/>
                        <a:pt x="1876" y="793"/>
                      </a:cubicBezTo>
                      <a:cubicBezTo>
                        <a:pt x="1876" y="371"/>
                        <a:pt x="1532" y="1"/>
                        <a:pt x="108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4461750" y="2361900"/>
                  <a:ext cx="39000" cy="32775"/>
                </a:xfrm>
                <a:custGeom>
                  <a:avLst/>
                  <a:gdLst/>
                  <a:ahLst/>
                  <a:cxnLst/>
                  <a:rect l="l" t="t" r="r" b="b"/>
                  <a:pathLst>
                    <a:path w="1560" h="1311" extrusionOk="0">
                      <a:moveTo>
                        <a:pt x="899" y="0"/>
                      </a:moveTo>
                      <a:cubicBezTo>
                        <a:pt x="291" y="0"/>
                        <a:pt x="1" y="687"/>
                        <a:pt x="424" y="1110"/>
                      </a:cubicBezTo>
                      <a:cubicBezTo>
                        <a:pt x="562" y="1248"/>
                        <a:pt x="732" y="1310"/>
                        <a:pt x="898" y="1310"/>
                      </a:cubicBezTo>
                      <a:cubicBezTo>
                        <a:pt x="1238" y="1310"/>
                        <a:pt x="1559" y="1051"/>
                        <a:pt x="1559" y="660"/>
                      </a:cubicBezTo>
                      <a:cubicBezTo>
                        <a:pt x="1533" y="291"/>
                        <a:pt x="1242"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4739775" y="1942575"/>
                  <a:ext cx="45375" cy="38550"/>
                </a:xfrm>
                <a:custGeom>
                  <a:avLst/>
                  <a:gdLst/>
                  <a:ahLst/>
                  <a:cxnLst/>
                  <a:rect l="l" t="t" r="r" b="b"/>
                  <a:pathLst>
                    <a:path w="1815" h="1542" extrusionOk="0">
                      <a:moveTo>
                        <a:pt x="1031" y="0"/>
                      </a:moveTo>
                      <a:cubicBezTo>
                        <a:pt x="344" y="0"/>
                        <a:pt x="0" y="819"/>
                        <a:pt x="502" y="1321"/>
                      </a:cubicBezTo>
                      <a:cubicBezTo>
                        <a:pt x="654" y="1473"/>
                        <a:pt x="844" y="1541"/>
                        <a:pt x="1032" y="1541"/>
                      </a:cubicBezTo>
                      <a:cubicBezTo>
                        <a:pt x="1429" y="1541"/>
                        <a:pt x="1814" y="1233"/>
                        <a:pt x="1797" y="766"/>
                      </a:cubicBezTo>
                      <a:cubicBezTo>
                        <a:pt x="1797" y="343"/>
                        <a:pt x="1453"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4826275" y="1607775"/>
                  <a:ext cx="30400" cy="31050"/>
                </a:xfrm>
                <a:custGeom>
                  <a:avLst/>
                  <a:gdLst/>
                  <a:ahLst/>
                  <a:cxnLst/>
                  <a:rect l="l" t="t" r="r" b="b"/>
                  <a:pathLst>
                    <a:path w="1216" h="1242" extrusionOk="0">
                      <a:moveTo>
                        <a:pt x="608" y="0"/>
                      </a:moveTo>
                      <a:cubicBezTo>
                        <a:pt x="265" y="0"/>
                        <a:pt x="1" y="291"/>
                        <a:pt x="1" y="634"/>
                      </a:cubicBezTo>
                      <a:cubicBezTo>
                        <a:pt x="1" y="951"/>
                        <a:pt x="265" y="1242"/>
                        <a:pt x="608" y="1242"/>
                      </a:cubicBezTo>
                      <a:cubicBezTo>
                        <a:pt x="952" y="1242"/>
                        <a:pt x="1216" y="951"/>
                        <a:pt x="1216" y="634"/>
                      </a:cubicBezTo>
                      <a:cubicBezTo>
                        <a:pt x="1216" y="291"/>
                        <a:pt x="952" y="0"/>
                        <a:pt x="6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839700" y="2713225"/>
                  <a:ext cx="35700" cy="30375"/>
                </a:xfrm>
                <a:custGeom>
                  <a:avLst/>
                  <a:gdLst/>
                  <a:ahLst/>
                  <a:cxnLst/>
                  <a:rect l="l" t="t" r="r" b="b"/>
                  <a:pathLst>
                    <a:path w="1428" h="1215" extrusionOk="0">
                      <a:moveTo>
                        <a:pt x="623" y="0"/>
                      </a:moveTo>
                      <a:cubicBezTo>
                        <a:pt x="304" y="0"/>
                        <a:pt x="1" y="249"/>
                        <a:pt x="1" y="607"/>
                      </a:cubicBezTo>
                      <a:cubicBezTo>
                        <a:pt x="1" y="950"/>
                        <a:pt x="291" y="1215"/>
                        <a:pt x="635" y="1215"/>
                      </a:cubicBezTo>
                      <a:cubicBezTo>
                        <a:pt x="1163" y="1215"/>
                        <a:pt x="1427" y="554"/>
                        <a:pt x="1057" y="184"/>
                      </a:cubicBezTo>
                      <a:cubicBezTo>
                        <a:pt x="929" y="57"/>
                        <a:pt x="774" y="0"/>
                        <a:pt x="62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579525" y="2509150"/>
                  <a:ext cx="31725" cy="26550"/>
                </a:xfrm>
                <a:custGeom>
                  <a:avLst/>
                  <a:gdLst/>
                  <a:ahLst/>
                  <a:cxnLst/>
                  <a:rect l="l" t="t" r="r" b="b"/>
                  <a:pathLst>
                    <a:path w="1269" h="1062" extrusionOk="0">
                      <a:moveTo>
                        <a:pt x="740" y="1"/>
                      </a:moveTo>
                      <a:cubicBezTo>
                        <a:pt x="238" y="1"/>
                        <a:pt x="0" y="555"/>
                        <a:pt x="344" y="899"/>
                      </a:cubicBezTo>
                      <a:cubicBezTo>
                        <a:pt x="456" y="1011"/>
                        <a:pt x="594" y="1061"/>
                        <a:pt x="728" y="1061"/>
                      </a:cubicBezTo>
                      <a:cubicBezTo>
                        <a:pt x="1005" y="1061"/>
                        <a:pt x="1268" y="849"/>
                        <a:pt x="1268" y="529"/>
                      </a:cubicBezTo>
                      <a:cubicBezTo>
                        <a:pt x="1268" y="238"/>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829350" y="2709900"/>
                  <a:ext cx="44275" cy="37700"/>
                </a:xfrm>
                <a:custGeom>
                  <a:avLst/>
                  <a:gdLst/>
                  <a:ahLst/>
                  <a:cxnLst/>
                  <a:rect l="l" t="t" r="r" b="b"/>
                  <a:pathLst>
                    <a:path w="1771" h="1508" extrusionOk="0">
                      <a:moveTo>
                        <a:pt x="1031" y="0"/>
                      </a:moveTo>
                      <a:cubicBezTo>
                        <a:pt x="344" y="0"/>
                        <a:pt x="1" y="793"/>
                        <a:pt x="476" y="1268"/>
                      </a:cubicBezTo>
                      <a:cubicBezTo>
                        <a:pt x="633" y="1433"/>
                        <a:pt x="826" y="1507"/>
                        <a:pt x="1016" y="1507"/>
                      </a:cubicBezTo>
                      <a:cubicBezTo>
                        <a:pt x="1402" y="1507"/>
                        <a:pt x="1771" y="1201"/>
                        <a:pt x="1771" y="740"/>
                      </a:cubicBezTo>
                      <a:cubicBezTo>
                        <a:pt x="1771" y="317"/>
                        <a:pt x="1427"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653700" y="3364975"/>
                  <a:ext cx="24450" cy="24450"/>
                </a:xfrm>
                <a:custGeom>
                  <a:avLst/>
                  <a:gdLst/>
                  <a:ahLst/>
                  <a:cxnLst/>
                  <a:rect l="l" t="t" r="r" b="b"/>
                  <a:pathLst>
                    <a:path w="978" h="978" extrusionOk="0">
                      <a:moveTo>
                        <a:pt x="502" y="0"/>
                      </a:moveTo>
                      <a:cubicBezTo>
                        <a:pt x="238" y="0"/>
                        <a:pt x="1" y="212"/>
                        <a:pt x="1" y="476"/>
                      </a:cubicBezTo>
                      <a:cubicBezTo>
                        <a:pt x="1" y="766"/>
                        <a:pt x="238" y="978"/>
                        <a:pt x="502" y="978"/>
                      </a:cubicBezTo>
                      <a:cubicBezTo>
                        <a:pt x="767" y="978"/>
                        <a:pt x="978" y="766"/>
                        <a:pt x="978" y="476"/>
                      </a:cubicBezTo>
                      <a:cubicBezTo>
                        <a:pt x="978" y="212"/>
                        <a:pt x="767" y="0"/>
                        <a:pt x="502"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407175" y="3055275"/>
                  <a:ext cx="27750" cy="27750"/>
                </a:xfrm>
                <a:custGeom>
                  <a:avLst/>
                  <a:gdLst/>
                  <a:ahLst/>
                  <a:cxnLst/>
                  <a:rect l="l" t="t" r="r" b="b"/>
                  <a:pathLst>
                    <a:path w="1110" h="1110" extrusionOk="0">
                      <a:moveTo>
                        <a:pt x="555" y="0"/>
                      </a:moveTo>
                      <a:cubicBezTo>
                        <a:pt x="238" y="0"/>
                        <a:pt x="0" y="238"/>
                        <a:pt x="0" y="555"/>
                      </a:cubicBezTo>
                      <a:cubicBezTo>
                        <a:pt x="0" y="872"/>
                        <a:pt x="238" y="1109"/>
                        <a:pt x="555" y="1109"/>
                      </a:cubicBezTo>
                      <a:cubicBezTo>
                        <a:pt x="872" y="1109"/>
                        <a:pt x="1110" y="872"/>
                        <a:pt x="1110" y="555"/>
                      </a:cubicBezTo>
                      <a:cubicBezTo>
                        <a:pt x="1110" y="238"/>
                        <a:pt x="872" y="0"/>
                        <a:pt x="55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329250" y="3558450"/>
                  <a:ext cx="46250" cy="40175"/>
                </a:xfrm>
                <a:custGeom>
                  <a:avLst/>
                  <a:gdLst/>
                  <a:ahLst/>
                  <a:cxnLst/>
                  <a:rect l="l" t="t" r="r" b="b"/>
                  <a:pathLst>
                    <a:path w="1850" h="1607" extrusionOk="0">
                      <a:moveTo>
                        <a:pt x="1057" y="1"/>
                      </a:moveTo>
                      <a:cubicBezTo>
                        <a:pt x="344" y="1"/>
                        <a:pt x="0" y="872"/>
                        <a:pt x="502" y="1374"/>
                      </a:cubicBezTo>
                      <a:cubicBezTo>
                        <a:pt x="663" y="1535"/>
                        <a:pt x="859" y="1606"/>
                        <a:pt x="1052" y="1606"/>
                      </a:cubicBezTo>
                      <a:cubicBezTo>
                        <a:pt x="1459" y="1606"/>
                        <a:pt x="1849" y="1286"/>
                        <a:pt x="1849" y="820"/>
                      </a:cubicBezTo>
                      <a:cubicBezTo>
                        <a:pt x="1849" y="370"/>
                        <a:pt x="1506" y="1"/>
                        <a:pt x="105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611225" y="3969200"/>
                  <a:ext cx="39650" cy="34075"/>
                </a:xfrm>
                <a:custGeom>
                  <a:avLst/>
                  <a:gdLst/>
                  <a:ahLst/>
                  <a:cxnLst/>
                  <a:rect l="l" t="t" r="r" b="b"/>
                  <a:pathLst>
                    <a:path w="1586" h="1363" extrusionOk="0">
                      <a:moveTo>
                        <a:pt x="898" y="0"/>
                      </a:moveTo>
                      <a:cubicBezTo>
                        <a:pt x="291" y="0"/>
                        <a:pt x="0" y="740"/>
                        <a:pt x="423" y="1163"/>
                      </a:cubicBezTo>
                      <a:cubicBezTo>
                        <a:pt x="561" y="1300"/>
                        <a:pt x="732" y="1362"/>
                        <a:pt x="900" y="1362"/>
                      </a:cubicBezTo>
                      <a:cubicBezTo>
                        <a:pt x="1249" y="1362"/>
                        <a:pt x="1585" y="1097"/>
                        <a:pt x="1585" y="687"/>
                      </a:cubicBezTo>
                      <a:cubicBezTo>
                        <a:pt x="1585" y="317"/>
                        <a:pt x="1268" y="0"/>
                        <a:pt x="89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105375" y="4337025"/>
                  <a:ext cx="43625" cy="37250"/>
                </a:xfrm>
                <a:custGeom>
                  <a:avLst/>
                  <a:gdLst/>
                  <a:ahLst/>
                  <a:cxnLst/>
                  <a:rect l="l" t="t" r="r" b="b"/>
                  <a:pathLst>
                    <a:path w="1745" h="1490" extrusionOk="0">
                      <a:moveTo>
                        <a:pt x="978" y="0"/>
                      </a:moveTo>
                      <a:cubicBezTo>
                        <a:pt x="318" y="0"/>
                        <a:pt x="1" y="792"/>
                        <a:pt x="450" y="1268"/>
                      </a:cubicBezTo>
                      <a:cubicBezTo>
                        <a:pt x="603" y="1421"/>
                        <a:pt x="792" y="1489"/>
                        <a:pt x="977" y="1489"/>
                      </a:cubicBezTo>
                      <a:cubicBezTo>
                        <a:pt x="1368" y="1489"/>
                        <a:pt x="1744" y="1187"/>
                        <a:pt x="1744" y="740"/>
                      </a:cubicBezTo>
                      <a:cubicBezTo>
                        <a:pt x="1744" y="317"/>
                        <a:pt x="1401"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169650" y="4735875"/>
                  <a:ext cx="48250" cy="40950"/>
                </a:xfrm>
                <a:custGeom>
                  <a:avLst/>
                  <a:gdLst/>
                  <a:ahLst/>
                  <a:cxnLst/>
                  <a:rect l="l" t="t" r="r" b="b"/>
                  <a:pathLst>
                    <a:path w="1930" h="1638" extrusionOk="0">
                      <a:moveTo>
                        <a:pt x="1110" y="0"/>
                      </a:moveTo>
                      <a:cubicBezTo>
                        <a:pt x="371" y="0"/>
                        <a:pt x="1" y="872"/>
                        <a:pt x="529" y="1400"/>
                      </a:cubicBezTo>
                      <a:cubicBezTo>
                        <a:pt x="692" y="1563"/>
                        <a:pt x="897" y="1637"/>
                        <a:pt x="1099" y="1637"/>
                      </a:cubicBezTo>
                      <a:cubicBezTo>
                        <a:pt x="1520" y="1637"/>
                        <a:pt x="1929" y="1318"/>
                        <a:pt x="1929" y="819"/>
                      </a:cubicBezTo>
                      <a:cubicBezTo>
                        <a:pt x="1929" y="370"/>
                        <a:pt x="1559"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569825" y="3989675"/>
                  <a:ext cx="39650" cy="33900"/>
                </a:xfrm>
                <a:custGeom>
                  <a:avLst/>
                  <a:gdLst/>
                  <a:ahLst/>
                  <a:cxnLst/>
                  <a:rect l="l" t="t" r="r" b="b"/>
                  <a:pathLst>
                    <a:path w="1586" h="1356" extrusionOk="0">
                      <a:moveTo>
                        <a:pt x="899" y="0"/>
                      </a:moveTo>
                      <a:cubicBezTo>
                        <a:pt x="291" y="0"/>
                        <a:pt x="1" y="713"/>
                        <a:pt x="424" y="1162"/>
                      </a:cubicBezTo>
                      <a:cubicBezTo>
                        <a:pt x="557" y="1296"/>
                        <a:pt x="722" y="1356"/>
                        <a:pt x="886" y="1356"/>
                      </a:cubicBezTo>
                      <a:cubicBezTo>
                        <a:pt x="1240" y="1356"/>
                        <a:pt x="1586" y="1076"/>
                        <a:pt x="1586" y="661"/>
                      </a:cubicBezTo>
                      <a:cubicBezTo>
                        <a:pt x="1586" y="291"/>
                        <a:pt x="1269"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056075" y="3835350"/>
                  <a:ext cx="30400" cy="25575"/>
                </a:xfrm>
                <a:custGeom>
                  <a:avLst/>
                  <a:gdLst/>
                  <a:ahLst/>
                  <a:cxnLst/>
                  <a:rect l="l" t="t" r="r" b="b"/>
                  <a:pathLst>
                    <a:path w="1216" h="1023" extrusionOk="0">
                      <a:moveTo>
                        <a:pt x="703" y="0"/>
                      </a:moveTo>
                      <a:cubicBezTo>
                        <a:pt x="576" y="0"/>
                        <a:pt x="448" y="47"/>
                        <a:pt x="344" y="151"/>
                      </a:cubicBezTo>
                      <a:cubicBezTo>
                        <a:pt x="1" y="468"/>
                        <a:pt x="238" y="1022"/>
                        <a:pt x="714" y="1022"/>
                      </a:cubicBezTo>
                      <a:cubicBezTo>
                        <a:pt x="978" y="1022"/>
                        <a:pt x="1216" y="785"/>
                        <a:pt x="1216" y="521"/>
                      </a:cubicBezTo>
                      <a:cubicBezTo>
                        <a:pt x="1216" y="200"/>
                        <a:pt x="964" y="0"/>
                        <a:pt x="7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2179575" y="3399300"/>
                  <a:ext cx="31050" cy="26550"/>
                </a:xfrm>
                <a:custGeom>
                  <a:avLst/>
                  <a:gdLst/>
                  <a:ahLst/>
                  <a:cxnLst/>
                  <a:rect l="l" t="t" r="r" b="b"/>
                  <a:pathLst>
                    <a:path w="1242" h="1062" extrusionOk="0">
                      <a:moveTo>
                        <a:pt x="713" y="1"/>
                      </a:moveTo>
                      <a:cubicBezTo>
                        <a:pt x="238" y="1"/>
                        <a:pt x="0" y="582"/>
                        <a:pt x="343" y="899"/>
                      </a:cubicBezTo>
                      <a:cubicBezTo>
                        <a:pt x="447" y="1011"/>
                        <a:pt x="579" y="1061"/>
                        <a:pt x="710" y="1061"/>
                      </a:cubicBezTo>
                      <a:cubicBezTo>
                        <a:pt x="978" y="1061"/>
                        <a:pt x="1242" y="849"/>
                        <a:pt x="1242" y="529"/>
                      </a:cubicBezTo>
                      <a:cubicBezTo>
                        <a:pt x="1242" y="239"/>
                        <a:pt x="1004" y="1"/>
                        <a:pt x="71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885700" y="3061200"/>
                  <a:ext cx="29750" cy="24950"/>
                </a:xfrm>
                <a:custGeom>
                  <a:avLst/>
                  <a:gdLst/>
                  <a:ahLst/>
                  <a:cxnLst/>
                  <a:rect l="l" t="t" r="r" b="b"/>
                  <a:pathLst>
                    <a:path w="1190" h="998" extrusionOk="0">
                      <a:moveTo>
                        <a:pt x="687" y="1"/>
                      </a:moveTo>
                      <a:cubicBezTo>
                        <a:pt x="238" y="1"/>
                        <a:pt x="1" y="529"/>
                        <a:pt x="318" y="846"/>
                      </a:cubicBezTo>
                      <a:cubicBezTo>
                        <a:pt x="422" y="951"/>
                        <a:pt x="553" y="998"/>
                        <a:pt x="681" y="998"/>
                      </a:cubicBezTo>
                      <a:cubicBezTo>
                        <a:pt x="940" y="998"/>
                        <a:pt x="1189" y="804"/>
                        <a:pt x="1189" y="503"/>
                      </a:cubicBezTo>
                      <a:cubicBezTo>
                        <a:pt x="1189" y="212"/>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716650" y="2775925"/>
                  <a:ext cx="29750" cy="25450"/>
                </a:xfrm>
                <a:custGeom>
                  <a:avLst/>
                  <a:gdLst/>
                  <a:ahLst/>
                  <a:cxnLst/>
                  <a:rect l="l" t="t" r="r" b="b"/>
                  <a:pathLst>
                    <a:path w="1190" h="1018" extrusionOk="0">
                      <a:moveTo>
                        <a:pt x="687" y="1"/>
                      </a:moveTo>
                      <a:cubicBezTo>
                        <a:pt x="238" y="1"/>
                        <a:pt x="1" y="556"/>
                        <a:pt x="318" y="873"/>
                      </a:cubicBezTo>
                      <a:cubicBezTo>
                        <a:pt x="418" y="973"/>
                        <a:pt x="542" y="1018"/>
                        <a:pt x="665" y="1018"/>
                      </a:cubicBezTo>
                      <a:cubicBezTo>
                        <a:pt x="930" y="1018"/>
                        <a:pt x="1189" y="810"/>
                        <a:pt x="1189" y="503"/>
                      </a:cubicBezTo>
                      <a:cubicBezTo>
                        <a:pt x="1189" y="239"/>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166775" y="3292975"/>
                  <a:ext cx="31525" cy="26550"/>
                </a:xfrm>
                <a:custGeom>
                  <a:avLst/>
                  <a:gdLst/>
                  <a:ahLst/>
                  <a:cxnLst/>
                  <a:rect l="l" t="t" r="r" b="b"/>
                  <a:pathLst>
                    <a:path w="1261" h="1062" extrusionOk="0">
                      <a:moveTo>
                        <a:pt x="675" y="0"/>
                      </a:moveTo>
                      <a:cubicBezTo>
                        <a:pt x="220" y="0"/>
                        <a:pt x="0" y="563"/>
                        <a:pt x="336" y="899"/>
                      </a:cubicBezTo>
                      <a:cubicBezTo>
                        <a:pt x="440" y="1012"/>
                        <a:pt x="574" y="1062"/>
                        <a:pt x="709" y="1062"/>
                      </a:cubicBezTo>
                      <a:cubicBezTo>
                        <a:pt x="985" y="1062"/>
                        <a:pt x="1260" y="849"/>
                        <a:pt x="1260" y="529"/>
                      </a:cubicBezTo>
                      <a:cubicBezTo>
                        <a:pt x="1260" y="239"/>
                        <a:pt x="1023" y="1"/>
                        <a:pt x="706" y="1"/>
                      </a:cubicBezTo>
                      <a:cubicBezTo>
                        <a:pt x="695" y="1"/>
                        <a:pt x="685" y="0"/>
                        <a:pt x="67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496750" y="3769100"/>
                  <a:ext cx="42950" cy="36300"/>
                </a:xfrm>
                <a:custGeom>
                  <a:avLst/>
                  <a:gdLst/>
                  <a:ahLst/>
                  <a:cxnLst/>
                  <a:rect l="l" t="t" r="r" b="b"/>
                  <a:pathLst>
                    <a:path w="1718" h="1452" extrusionOk="0">
                      <a:moveTo>
                        <a:pt x="978" y="1"/>
                      </a:moveTo>
                      <a:cubicBezTo>
                        <a:pt x="318" y="1"/>
                        <a:pt x="1" y="793"/>
                        <a:pt x="450" y="1242"/>
                      </a:cubicBezTo>
                      <a:cubicBezTo>
                        <a:pt x="603" y="1387"/>
                        <a:pt x="788" y="1452"/>
                        <a:pt x="970" y="1452"/>
                      </a:cubicBezTo>
                      <a:cubicBezTo>
                        <a:pt x="1353" y="1452"/>
                        <a:pt x="1718" y="1162"/>
                        <a:pt x="1718" y="714"/>
                      </a:cubicBezTo>
                      <a:cubicBezTo>
                        <a:pt x="1718" y="318"/>
                        <a:pt x="1374" y="1"/>
                        <a:pt x="97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359400" y="3958625"/>
                  <a:ext cx="29075" cy="24300"/>
                </a:xfrm>
                <a:custGeom>
                  <a:avLst/>
                  <a:gdLst/>
                  <a:ahLst/>
                  <a:cxnLst/>
                  <a:rect l="l" t="t" r="r" b="b"/>
                  <a:pathLst>
                    <a:path w="1163" h="972" extrusionOk="0">
                      <a:moveTo>
                        <a:pt x="661" y="1"/>
                      </a:moveTo>
                      <a:cubicBezTo>
                        <a:pt x="212" y="1"/>
                        <a:pt x="0" y="529"/>
                        <a:pt x="317" y="820"/>
                      </a:cubicBezTo>
                      <a:cubicBezTo>
                        <a:pt x="422" y="924"/>
                        <a:pt x="550" y="971"/>
                        <a:pt x="674" y="971"/>
                      </a:cubicBezTo>
                      <a:cubicBezTo>
                        <a:pt x="926" y="971"/>
                        <a:pt x="1163" y="777"/>
                        <a:pt x="1163" y="476"/>
                      </a:cubicBezTo>
                      <a:cubicBezTo>
                        <a:pt x="1163" y="212"/>
                        <a:pt x="92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068175" y="4338325"/>
                  <a:ext cx="40325" cy="34375"/>
                </a:xfrm>
                <a:custGeom>
                  <a:avLst/>
                  <a:gdLst/>
                  <a:ahLst/>
                  <a:cxnLst/>
                  <a:rect l="l" t="t" r="r" b="b"/>
                  <a:pathLst>
                    <a:path w="1613" h="1375" extrusionOk="0">
                      <a:moveTo>
                        <a:pt x="925" y="1"/>
                      </a:moveTo>
                      <a:cubicBezTo>
                        <a:pt x="291" y="1"/>
                        <a:pt x="1" y="740"/>
                        <a:pt x="423" y="1163"/>
                      </a:cubicBezTo>
                      <a:cubicBezTo>
                        <a:pt x="570" y="1310"/>
                        <a:pt x="747" y="1375"/>
                        <a:pt x="920" y="1375"/>
                      </a:cubicBezTo>
                      <a:cubicBezTo>
                        <a:pt x="1276" y="1375"/>
                        <a:pt x="1612" y="1097"/>
                        <a:pt x="1612" y="688"/>
                      </a:cubicBezTo>
                      <a:cubicBezTo>
                        <a:pt x="1612" y="291"/>
                        <a:pt x="1295"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533950" y="4482300"/>
                  <a:ext cx="48900" cy="41725"/>
                </a:xfrm>
                <a:custGeom>
                  <a:avLst/>
                  <a:gdLst/>
                  <a:ahLst/>
                  <a:cxnLst/>
                  <a:rect l="l" t="t" r="r" b="b"/>
                  <a:pathLst>
                    <a:path w="1956" h="1669" extrusionOk="0">
                      <a:moveTo>
                        <a:pt x="1136" y="0"/>
                      </a:moveTo>
                      <a:cubicBezTo>
                        <a:pt x="370" y="0"/>
                        <a:pt x="1" y="898"/>
                        <a:pt x="529" y="1427"/>
                      </a:cubicBezTo>
                      <a:cubicBezTo>
                        <a:pt x="697" y="1594"/>
                        <a:pt x="901" y="1669"/>
                        <a:pt x="1103" y="1669"/>
                      </a:cubicBezTo>
                      <a:cubicBezTo>
                        <a:pt x="1537" y="1669"/>
                        <a:pt x="1955" y="1324"/>
                        <a:pt x="1955" y="819"/>
                      </a:cubicBezTo>
                      <a:cubicBezTo>
                        <a:pt x="1955" y="370"/>
                        <a:pt x="1585" y="0"/>
                        <a:pt x="113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895175" y="4776800"/>
                  <a:ext cx="38325" cy="32775"/>
                </a:xfrm>
                <a:custGeom>
                  <a:avLst/>
                  <a:gdLst/>
                  <a:ahLst/>
                  <a:cxnLst/>
                  <a:rect l="l" t="t" r="r" b="b"/>
                  <a:pathLst>
                    <a:path w="1533" h="1311" extrusionOk="0">
                      <a:moveTo>
                        <a:pt x="872" y="1"/>
                      </a:moveTo>
                      <a:cubicBezTo>
                        <a:pt x="291" y="1"/>
                        <a:pt x="0" y="714"/>
                        <a:pt x="396" y="1110"/>
                      </a:cubicBezTo>
                      <a:cubicBezTo>
                        <a:pt x="535" y="1249"/>
                        <a:pt x="705" y="1311"/>
                        <a:pt x="871" y="1311"/>
                      </a:cubicBezTo>
                      <a:cubicBezTo>
                        <a:pt x="1210" y="1311"/>
                        <a:pt x="1532" y="1052"/>
                        <a:pt x="1532" y="661"/>
                      </a:cubicBezTo>
                      <a:cubicBezTo>
                        <a:pt x="1532" y="291"/>
                        <a:pt x="1242" y="1"/>
                        <a:pt x="872"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7700" y="4700200"/>
                  <a:ext cx="40975" cy="34575"/>
                </a:xfrm>
                <a:custGeom>
                  <a:avLst/>
                  <a:gdLst/>
                  <a:ahLst/>
                  <a:cxnLst/>
                  <a:rect l="l" t="t" r="r" b="b"/>
                  <a:pathLst>
                    <a:path w="1639" h="1383" extrusionOk="0">
                      <a:moveTo>
                        <a:pt x="925" y="1"/>
                      </a:moveTo>
                      <a:cubicBezTo>
                        <a:pt x="317" y="1"/>
                        <a:pt x="0" y="740"/>
                        <a:pt x="449" y="1190"/>
                      </a:cubicBezTo>
                      <a:cubicBezTo>
                        <a:pt x="583" y="1323"/>
                        <a:pt x="751" y="1383"/>
                        <a:pt x="918" y="1383"/>
                      </a:cubicBezTo>
                      <a:cubicBezTo>
                        <a:pt x="1280" y="1383"/>
                        <a:pt x="1638" y="1103"/>
                        <a:pt x="1638" y="688"/>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861275" y="4358050"/>
                  <a:ext cx="34600" cy="25925"/>
                </a:xfrm>
                <a:custGeom>
                  <a:avLst/>
                  <a:gdLst/>
                  <a:ahLst/>
                  <a:cxnLst/>
                  <a:rect l="l" t="t" r="r" b="b"/>
                  <a:pathLst>
                    <a:path w="1384" h="1037" extrusionOk="0">
                      <a:moveTo>
                        <a:pt x="708" y="0"/>
                      </a:moveTo>
                      <a:cubicBezTo>
                        <a:pt x="684" y="0"/>
                        <a:pt x="660" y="2"/>
                        <a:pt x="634" y="4"/>
                      </a:cubicBezTo>
                      <a:cubicBezTo>
                        <a:pt x="0" y="57"/>
                        <a:pt x="0" y="982"/>
                        <a:pt x="634" y="1034"/>
                      </a:cubicBezTo>
                      <a:cubicBezTo>
                        <a:pt x="651" y="1036"/>
                        <a:pt x="668" y="1036"/>
                        <a:pt x="684" y="1036"/>
                      </a:cubicBezTo>
                      <a:cubicBezTo>
                        <a:pt x="1376" y="1036"/>
                        <a:pt x="1384" y="0"/>
                        <a:pt x="7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2416625" y="4390500"/>
                  <a:ext cx="33050" cy="33050"/>
                </a:xfrm>
                <a:custGeom>
                  <a:avLst/>
                  <a:gdLst/>
                  <a:ahLst/>
                  <a:cxnLst/>
                  <a:rect l="l" t="t" r="r" b="b"/>
                  <a:pathLst>
                    <a:path w="1322" h="1322" extrusionOk="0">
                      <a:moveTo>
                        <a:pt x="661" y="1"/>
                      </a:moveTo>
                      <a:cubicBezTo>
                        <a:pt x="291" y="1"/>
                        <a:pt x="1" y="291"/>
                        <a:pt x="1" y="661"/>
                      </a:cubicBezTo>
                      <a:cubicBezTo>
                        <a:pt x="1" y="1004"/>
                        <a:pt x="291" y="1321"/>
                        <a:pt x="661" y="1321"/>
                      </a:cubicBezTo>
                      <a:cubicBezTo>
                        <a:pt x="1005" y="1321"/>
                        <a:pt x="1322" y="1004"/>
                        <a:pt x="1322" y="661"/>
                      </a:cubicBezTo>
                      <a:cubicBezTo>
                        <a:pt x="1322" y="291"/>
                        <a:pt x="100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2930400" y="4723325"/>
                  <a:ext cx="29075" cy="24800"/>
                </a:xfrm>
                <a:custGeom>
                  <a:avLst/>
                  <a:gdLst/>
                  <a:ahLst/>
                  <a:cxnLst/>
                  <a:rect l="l" t="t" r="r" b="b"/>
                  <a:pathLst>
                    <a:path w="1163" h="992" extrusionOk="0">
                      <a:moveTo>
                        <a:pt x="661" y="0"/>
                      </a:moveTo>
                      <a:cubicBezTo>
                        <a:pt x="238" y="0"/>
                        <a:pt x="0" y="529"/>
                        <a:pt x="317" y="846"/>
                      </a:cubicBezTo>
                      <a:cubicBezTo>
                        <a:pt x="418" y="947"/>
                        <a:pt x="541" y="992"/>
                        <a:pt x="662" y="992"/>
                      </a:cubicBezTo>
                      <a:cubicBezTo>
                        <a:pt x="918" y="992"/>
                        <a:pt x="1162" y="790"/>
                        <a:pt x="1162" y="502"/>
                      </a:cubicBezTo>
                      <a:cubicBezTo>
                        <a:pt x="1162" y="212"/>
                        <a:pt x="951" y="0"/>
                        <a:pt x="66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503350" y="4286825"/>
                  <a:ext cx="31725" cy="27175"/>
                </a:xfrm>
                <a:custGeom>
                  <a:avLst/>
                  <a:gdLst/>
                  <a:ahLst/>
                  <a:cxnLst/>
                  <a:rect l="l" t="t" r="r" b="b"/>
                  <a:pathLst>
                    <a:path w="1269" h="1087" extrusionOk="0">
                      <a:moveTo>
                        <a:pt x="714" y="1"/>
                      </a:moveTo>
                      <a:cubicBezTo>
                        <a:pt x="239" y="1"/>
                        <a:pt x="1" y="582"/>
                        <a:pt x="344" y="925"/>
                      </a:cubicBezTo>
                      <a:cubicBezTo>
                        <a:pt x="447" y="1036"/>
                        <a:pt x="577" y="1087"/>
                        <a:pt x="707" y="1087"/>
                      </a:cubicBezTo>
                      <a:cubicBezTo>
                        <a:pt x="977" y="1087"/>
                        <a:pt x="1242" y="868"/>
                        <a:pt x="1242" y="529"/>
                      </a:cubicBezTo>
                      <a:cubicBezTo>
                        <a:pt x="1269" y="238"/>
                        <a:pt x="1005" y="1"/>
                        <a:pt x="71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755175" y="3900525"/>
                  <a:ext cx="23125" cy="23125"/>
                </a:xfrm>
                <a:custGeom>
                  <a:avLst/>
                  <a:gdLst/>
                  <a:ahLst/>
                  <a:cxnLst/>
                  <a:rect l="l" t="t" r="r" b="b"/>
                  <a:pathLst>
                    <a:path w="925" h="925" extrusionOk="0">
                      <a:moveTo>
                        <a:pt x="476" y="0"/>
                      </a:moveTo>
                      <a:cubicBezTo>
                        <a:pt x="212" y="0"/>
                        <a:pt x="0" y="212"/>
                        <a:pt x="0" y="476"/>
                      </a:cubicBezTo>
                      <a:cubicBezTo>
                        <a:pt x="0" y="713"/>
                        <a:pt x="212" y="925"/>
                        <a:pt x="476" y="925"/>
                      </a:cubicBezTo>
                      <a:cubicBezTo>
                        <a:pt x="714" y="925"/>
                        <a:pt x="925" y="713"/>
                        <a:pt x="925" y="476"/>
                      </a:cubicBezTo>
                      <a:cubicBezTo>
                        <a:pt x="925" y="212"/>
                        <a:pt x="714" y="0"/>
                        <a:pt x="47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537700" y="3481200"/>
                  <a:ext cx="40975" cy="35650"/>
                </a:xfrm>
                <a:custGeom>
                  <a:avLst/>
                  <a:gdLst/>
                  <a:ahLst/>
                  <a:cxnLst/>
                  <a:rect l="l" t="t" r="r" b="b"/>
                  <a:pathLst>
                    <a:path w="1639" h="1426" extrusionOk="0">
                      <a:moveTo>
                        <a:pt x="925" y="0"/>
                      </a:moveTo>
                      <a:cubicBezTo>
                        <a:pt x="317" y="0"/>
                        <a:pt x="0" y="766"/>
                        <a:pt x="423" y="1215"/>
                      </a:cubicBezTo>
                      <a:cubicBezTo>
                        <a:pt x="568" y="1361"/>
                        <a:pt x="747" y="1426"/>
                        <a:pt x="922" y="1426"/>
                      </a:cubicBezTo>
                      <a:cubicBezTo>
                        <a:pt x="1288" y="1426"/>
                        <a:pt x="1638" y="1142"/>
                        <a:pt x="1638" y="713"/>
                      </a:cubicBezTo>
                      <a:cubicBezTo>
                        <a:pt x="1638" y="317"/>
                        <a:pt x="1321"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782900" y="3523450"/>
                  <a:ext cx="48900" cy="41900"/>
                </a:xfrm>
                <a:custGeom>
                  <a:avLst/>
                  <a:gdLst/>
                  <a:ahLst/>
                  <a:cxnLst/>
                  <a:rect l="l" t="t" r="r" b="b"/>
                  <a:pathLst>
                    <a:path w="1956" h="1676" extrusionOk="0">
                      <a:moveTo>
                        <a:pt x="1110" y="1"/>
                      </a:moveTo>
                      <a:cubicBezTo>
                        <a:pt x="371" y="1"/>
                        <a:pt x="1" y="899"/>
                        <a:pt x="529" y="1427"/>
                      </a:cubicBezTo>
                      <a:cubicBezTo>
                        <a:pt x="701" y="1599"/>
                        <a:pt x="909" y="1676"/>
                        <a:pt x="1113" y="1676"/>
                      </a:cubicBezTo>
                      <a:cubicBezTo>
                        <a:pt x="1535" y="1676"/>
                        <a:pt x="1938" y="1345"/>
                        <a:pt x="1955" y="846"/>
                      </a:cubicBezTo>
                      <a:cubicBezTo>
                        <a:pt x="1955" y="371"/>
                        <a:pt x="1586" y="1"/>
                        <a:pt x="111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763275" y="2777225"/>
                  <a:ext cx="26925" cy="23225"/>
                </a:xfrm>
                <a:custGeom>
                  <a:avLst/>
                  <a:gdLst/>
                  <a:ahLst/>
                  <a:cxnLst/>
                  <a:rect l="l" t="t" r="r" b="b"/>
                  <a:pathLst>
                    <a:path w="1077" h="929" extrusionOk="0">
                      <a:moveTo>
                        <a:pt x="571" y="1"/>
                      </a:moveTo>
                      <a:cubicBezTo>
                        <a:pt x="194" y="1"/>
                        <a:pt x="1" y="485"/>
                        <a:pt x="284" y="794"/>
                      </a:cubicBezTo>
                      <a:cubicBezTo>
                        <a:pt x="377" y="887"/>
                        <a:pt x="491" y="928"/>
                        <a:pt x="603" y="928"/>
                      </a:cubicBezTo>
                      <a:cubicBezTo>
                        <a:pt x="844" y="928"/>
                        <a:pt x="1076" y="739"/>
                        <a:pt x="1076" y="451"/>
                      </a:cubicBezTo>
                      <a:cubicBezTo>
                        <a:pt x="1076" y="187"/>
                        <a:pt x="865" y="2"/>
                        <a:pt x="601" y="2"/>
                      </a:cubicBezTo>
                      <a:cubicBezTo>
                        <a:pt x="591" y="1"/>
                        <a:pt x="581" y="1"/>
                        <a:pt x="57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6819900" y="974225"/>
                  <a:ext cx="44275" cy="37925"/>
                </a:xfrm>
                <a:custGeom>
                  <a:avLst/>
                  <a:gdLst/>
                  <a:ahLst/>
                  <a:cxnLst/>
                  <a:rect l="l" t="t" r="r" b="b"/>
                  <a:pathLst>
                    <a:path w="1771" h="1517" extrusionOk="0">
                      <a:moveTo>
                        <a:pt x="1003" y="1"/>
                      </a:moveTo>
                      <a:cubicBezTo>
                        <a:pt x="818" y="1"/>
                        <a:pt x="629" y="69"/>
                        <a:pt x="476" y="222"/>
                      </a:cubicBezTo>
                      <a:cubicBezTo>
                        <a:pt x="0" y="698"/>
                        <a:pt x="344" y="1516"/>
                        <a:pt x="1004" y="1516"/>
                      </a:cubicBezTo>
                      <a:cubicBezTo>
                        <a:pt x="1427" y="1490"/>
                        <a:pt x="1770" y="1173"/>
                        <a:pt x="1770" y="750"/>
                      </a:cubicBezTo>
                      <a:cubicBezTo>
                        <a:pt x="1770" y="303"/>
                        <a:pt x="1394" y="1"/>
                        <a:pt x="100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5587000" y="1267675"/>
                  <a:ext cx="42950" cy="36975"/>
                </a:xfrm>
                <a:custGeom>
                  <a:avLst/>
                  <a:gdLst/>
                  <a:ahLst/>
                  <a:cxnLst/>
                  <a:rect l="l" t="t" r="r" b="b"/>
                  <a:pathLst>
                    <a:path w="1718" h="1479" extrusionOk="0">
                      <a:moveTo>
                        <a:pt x="1005" y="1"/>
                      </a:moveTo>
                      <a:cubicBezTo>
                        <a:pt x="344" y="1"/>
                        <a:pt x="1" y="793"/>
                        <a:pt x="476" y="1269"/>
                      </a:cubicBezTo>
                      <a:cubicBezTo>
                        <a:pt x="621" y="1413"/>
                        <a:pt x="801" y="1478"/>
                        <a:pt x="978" y="1478"/>
                      </a:cubicBezTo>
                      <a:cubicBezTo>
                        <a:pt x="1353" y="1478"/>
                        <a:pt x="1718" y="1188"/>
                        <a:pt x="1718" y="740"/>
                      </a:cubicBezTo>
                      <a:cubicBezTo>
                        <a:pt x="1718" y="344"/>
                        <a:pt x="1401" y="1"/>
                        <a:pt x="100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5804275" y="838450"/>
                  <a:ext cx="38975" cy="32775"/>
                </a:xfrm>
                <a:custGeom>
                  <a:avLst/>
                  <a:gdLst/>
                  <a:ahLst/>
                  <a:cxnLst/>
                  <a:rect l="l" t="t" r="r" b="b"/>
                  <a:pathLst>
                    <a:path w="1559" h="1311" extrusionOk="0">
                      <a:moveTo>
                        <a:pt x="898" y="1"/>
                      </a:moveTo>
                      <a:cubicBezTo>
                        <a:pt x="291" y="1"/>
                        <a:pt x="0" y="714"/>
                        <a:pt x="423" y="1110"/>
                      </a:cubicBezTo>
                      <a:cubicBezTo>
                        <a:pt x="562" y="1249"/>
                        <a:pt x="732" y="1311"/>
                        <a:pt x="897" y="1311"/>
                      </a:cubicBezTo>
                      <a:cubicBezTo>
                        <a:pt x="1237" y="1311"/>
                        <a:pt x="1559" y="1051"/>
                        <a:pt x="1559" y="661"/>
                      </a:cubicBezTo>
                      <a:cubicBezTo>
                        <a:pt x="1559" y="291"/>
                        <a:pt x="1242" y="1"/>
                        <a:pt x="89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6315375" y="1154750"/>
                  <a:ext cx="33050" cy="33050"/>
                </a:xfrm>
                <a:custGeom>
                  <a:avLst/>
                  <a:gdLst/>
                  <a:ahLst/>
                  <a:cxnLst/>
                  <a:rect l="l" t="t" r="r" b="b"/>
                  <a:pathLst>
                    <a:path w="1322" h="1322" extrusionOk="0">
                      <a:moveTo>
                        <a:pt x="661" y="1"/>
                      </a:moveTo>
                      <a:cubicBezTo>
                        <a:pt x="291" y="1"/>
                        <a:pt x="1" y="292"/>
                        <a:pt x="1" y="661"/>
                      </a:cubicBezTo>
                      <a:cubicBezTo>
                        <a:pt x="1" y="1031"/>
                        <a:pt x="291" y="1322"/>
                        <a:pt x="661" y="1322"/>
                      </a:cubicBezTo>
                      <a:cubicBezTo>
                        <a:pt x="1031" y="1322"/>
                        <a:pt x="1322" y="1031"/>
                        <a:pt x="1322" y="661"/>
                      </a:cubicBezTo>
                      <a:cubicBezTo>
                        <a:pt x="1322" y="292"/>
                        <a:pt x="1031"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6045300" y="2040900"/>
                  <a:ext cx="31050" cy="26175"/>
                </a:xfrm>
                <a:custGeom>
                  <a:avLst/>
                  <a:gdLst/>
                  <a:ahLst/>
                  <a:cxnLst/>
                  <a:rect l="l" t="t" r="r" b="b"/>
                  <a:pathLst>
                    <a:path w="1242" h="1047" extrusionOk="0">
                      <a:moveTo>
                        <a:pt x="758" y="1"/>
                      </a:moveTo>
                      <a:cubicBezTo>
                        <a:pt x="743" y="1"/>
                        <a:pt x="728" y="1"/>
                        <a:pt x="714" y="3"/>
                      </a:cubicBezTo>
                      <a:cubicBezTo>
                        <a:pt x="238" y="3"/>
                        <a:pt x="0" y="558"/>
                        <a:pt x="344" y="901"/>
                      </a:cubicBezTo>
                      <a:cubicBezTo>
                        <a:pt x="453" y="1001"/>
                        <a:pt x="583" y="1046"/>
                        <a:pt x="709" y="1046"/>
                      </a:cubicBezTo>
                      <a:cubicBezTo>
                        <a:pt x="983" y="1046"/>
                        <a:pt x="1242" y="838"/>
                        <a:pt x="1242" y="531"/>
                      </a:cubicBezTo>
                      <a:cubicBezTo>
                        <a:pt x="1242" y="230"/>
                        <a:pt x="1028" y="1"/>
                        <a:pt x="75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624425" y="1949175"/>
                  <a:ext cx="25775" cy="25100"/>
                </a:xfrm>
                <a:custGeom>
                  <a:avLst/>
                  <a:gdLst/>
                  <a:ahLst/>
                  <a:cxnLst/>
                  <a:rect l="l" t="t" r="r" b="b"/>
                  <a:pathLst>
                    <a:path w="1031" h="1004" extrusionOk="0">
                      <a:moveTo>
                        <a:pt x="503" y="0"/>
                      </a:moveTo>
                      <a:cubicBezTo>
                        <a:pt x="239" y="0"/>
                        <a:pt x="1" y="212"/>
                        <a:pt x="1" y="502"/>
                      </a:cubicBezTo>
                      <a:cubicBezTo>
                        <a:pt x="1" y="793"/>
                        <a:pt x="239" y="1004"/>
                        <a:pt x="503" y="1004"/>
                      </a:cubicBezTo>
                      <a:cubicBezTo>
                        <a:pt x="793" y="1004"/>
                        <a:pt x="1031" y="793"/>
                        <a:pt x="1031" y="502"/>
                      </a:cubicBezTo>
                      <a:cubicBezTo>
                        <a:pt x="1031" y="212"/>
                        <a:pt x="793" y="0"/>
                        <a:pt x="5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839050" y="2318975"/>
                  <a:ext cx="43600" cy="37625"/>
                </a:xfrm>
                <a:custGeom>
                  <a:avLst/>
                  <a:gdLst/>
                  <a:ahLst/>
                  <a:cxnLst/>
                  <a:rect l="l" t="t" r="r" b="b"/>
                  <a:pathLst>
                    <a:path w="1744" h="1505" extrusionOk="0">
                      <a:moveTo>
                        <a:pt x="978" y="0"/>
                      </a:moveTo>
                      <a:cubicBezTo>
                        <a:pt x="317" y="0"/>
                        <a:pt x="0" y="819"/>
                        <a:pt x="449" y="1295"/>
                      </a:cubicBezTo>
                      <a:cubicBezTo>
                        <a:pt x="602" y="1439"/>
                        <a:pt x="791" y="1504"/>
                        <a:pt x="976" y="1504"/>
                      </a:cubicBezTo>
                      <a:cubicBezTo>
                        <a:pt x="1367" y="1504"/>
                        <a:pt x="1744" y="1214"/>
                        <a:pt x="1744" y="766"/>
                      </a:cubicBezTo>
                      <a:cubicBezTo>
                        <a:pt x="1744" y="344"/>
                        <a:pt x="1400"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786875" y="2701975"/>
                  <a:ext cx="30400" cy="25450"/>
                </a:xfrm>
                <a:custGeom>
                  <a:avLst/>
                  <a:gdLst/>
                  <a:ahLst/>
                  <a:cxnLst/>
                  <a:rect l="l" t="t" r="r" b="b"/>
                  <a:pathLst>
                    <a:path w="1216" h="1018" extrusionOk="0">
                      <a:moveTo>
                        <a:pt x="687" y="0"/>
                      </a:moveTo>
                      <a:cubicBezTo>
                        <a:pt x="238" y="0"/>
                        <a:pt x="1" y="555"/>
                        <a:pt x="318" y="872"/>
                      </a:cubicBezTo>
                      <a:cubicBezTo>
                        <a:pt x="426" y="973"/>
                        <a:pt x="554" y="1017"/>
                        <a:pt x="678" y="1017"/>
                      </a:cubicBezTo>
                      <a:cubicBezTo>
                        <a:pt x="945" y="1017"/>
                        <a:pt x="1198" y="809"/>
                        <a:pt x="1216" y="502"/>
                      </a:cubicBezTo>
                      <a:cubicBezTo>
                        <a:pt x="1216" y="212"/>
                        <a:pt x="978" y="0"/>
                        <a:pt x="68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6275775" y="1501450"/>
                  <a:ext cx="46900" cy="39650"/>
                </a:xfrm>
                <a:custGeom>
                  <a:avLst/>
                  <a:gdLst/>
                  <a:ahLst/>
                  <a:cxnLst/>
                  <a:rect l="l" t="t" r="r" b="b"/>
                  <a:pathLst>
                    <a:path w="1876" h="1586" extrusionOk="0">
                      <a:moveTo>
                        <a:pt x="1083" y="0"/>
                      </a:moveTo>
                      <a:cubicBezTo>
                        <a:pt x="370" y="0"/>
                        <a:pt x="0" y="846"/>
                        <a:pt x="502" y="1348"/>
                      </a:cubicBezTo>
                      <a:cubicBezTo>
                        <a:pt x="666" y="1512"/>
                        <a:pt x="870" y="1585"/>
                        <a:pt x="1069" y="1585"/>
                      </a:cubicBezTo>
                      <a:cubicBezTo>
                        <a:pt x="1481" y="1585"/>
                        <a:pt x="1875" y="1273"/>
                        <a:pt x="1875" y="793"/>
                      </a:cubicBezTo>
                      <a:cubicBezTo>
                        <a:pt x="1875" y="344"/>
                        <a:pt x="1506" y="0"/>
                        <a:pt x="108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277750" y="852975"/>
                  <a:ext cx="43600" cy="36625"/>
                </a:xfrm>
                <a:custGeom>
                  <a:avLst/>
                  <a:gdLst/>
                  <a:ahLst/>
                  <a:cxnLst/>
                  <a:rect l="l" t="t" r="r" b="b"/>
                  <a:pathLst>
                    <a:path w="1744" h="1465" extrusionOk="0">
                      <a:moveTo>
                        <a:pt x="1004" y="1"/>
                      </a:moveTo>
                      <a:cubicBezTo>
                        <a:pt x="344" y="1"/>
                        <a:pt x="0" y="793"/>
                        <a:pt x="476" y="1242"/>
                      </a:cubicBezTo>
                      <a:cubicBezTo>
                        <a:pt x="621" y="1396"/>
                        <a:pt x="806" y="1464"/>
                        <a:pt x="989" y="1464"/>
                      </a:cubicBezTo>
                      <a:cubicBezTo>
                        <a:pt x="1370" y="1464"/>
                        <a:pt x="1744" y="1169"/>
                        <a:pt x="1744" y="740"/>
                      </a:cubicBezTo>
                      <a:cubicBezTo>
                        <a:pt x="1744" y="318"/>
                        <a:pt x="1400"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5790400" y="1037875"/>
                  <a:ext cx="33700" cy="28800"/>
                </a:xfrm>
                <a:custGeom>
                  <a:avLst/>
                  <a:gdLst/>
                  <a:ahLst/>
                  <a:cxnLst/>
                  <a:rect l="l" t="t" r="r" b="b"/>
                  <a:pathLst>
                    <a:path w="1348" h="1152" extrusionOk="0">
                      <a:moveTo>
                        <a:pt x="793" y="1"/>
                      </a:moveTo>
                      <a:cubicBezTo>
                        <a:pt x="265" y="1"/>
                        <a:pt x="1" y="635"/>
                        <a:pt x="370" y="978"/>
                      </a:cubicBezTo>
                      <a:cubicBezTo>
                        <a:pt x="490" y="1098"/>
                        <a:pt x="635" y="1151"/>
                        <a:pt x="777" y="1151"/>
                      </a:cubicBezTo>
                      <a:cubicBezTo>
                        <a:pt x="1071" y="1151"/>
                        <a:pt x="1348" y="921"/>
                        <a:pt x="1348" y="582"/>
                      </a:cubicBezTo>
                      <a:cubicBezTo>
                        <a:pt x="1348"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4704775" y="852975"/>
                  <a:ext cx="41625" cy="35675"/>
                </a:xfrm>
                <a:custGeom>
                  <a:avLst/>
                  <a:gdLst/>
                  <a:ahLst/>
                  <a:cxnLst/>
                  <a:rect l="l" t="t" r="r" b="b"/>
                  <a:pathLst>
                    <a:path w="1665" h="1427" extrusionOk="0">
                      <a:moveTo>
                        <a:pt x="951" y="1"/>
                      </a:moveTo>
                      <a:cubicBezTo>
                        <a:pt x="317" y="1"/>
                        <a:pt x="0" y="767"/>
                        <a:pt x="449" y="1216"/>
                      </a:cubicBezTo>
                      <a:cubicBezTo>
                        <a:pt x="595" y="1361"/>
                        <a:pt x="774" y="1426"/>
                        <a:pt x="949" y="1426"/>
                      </a:cubicBezTo>
                      <a:cubicBezTo>
                        <a:pt x="1314" y="1426"/>
                        <a:pt x="1664" y="1142"/>
                        <a:pt x="1664" y="714"/>
                      </a:cubicBezTo>
                      <a:cubicBezTo>
                        <a:pt x="1664" y="318"/>
                        <a:pt x="1348" y="1"/>
                        <a:pt x="95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4248475" y="2602250"/>
                  <a:ext cx="28400" cy="23875"/>
                </a:xfrm>
                <a:custGeom>
                  <a:avLst/>
                  <a:gdLst/>
                  <a:ahLst/>
                  <a:cxnLst/>
                  <a:rect l="l" t="t" r="r" b="b"/>
                  <a:pathLst>
                    <a:path w="1136" h="955" extrusionOk="0">
                      <a:moveTo>
                        <a:pt x="634" y="1"/>
                      </a:moveTo>
                      <a:cubicBezTo>
                        <a:pt x="211" y="1"/>
                        <a:pt x="0" y="503"/>
                        <a:pt x="317" y="820"/>
                      </a:cubicBezTo>
                      <a:cubicBezTo>
                        <a:pt x="410" y="912"/>
                        <a:pt x="527" y="954"/>
                        <a:pt x="643" y="954"/>
                      </a:cubicBezTo>
                      <a:cubicBezTo>
                        <a:pt x="891" y="954"/>
                        <a:pt x="1136" y="764"/>
                        <a:pt x="1136" y="476"/>
                      </a:cubicBezTo>
                      <a:cubicBezTo>
                        <a:pt x="1110" y="212"/>
                        <a:pt x="898" y="1"/>
                        <a:pt x="63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4117725" y="3023575"/>
                  <a:ext cx="45575" cy="38850"/>
                </a:xfrm>
                <a:custGeom>
                  <a:avLst/>
                  <a:gdLst/>
                  <a:ahLst/>
                  <a:cxnLst/>
                  <a:rect l="l" t="t" r="r" b="b"/>
                  <a:pathLst>
                    <a:path w="1823" h="1554" extrusionOk="0">
                      <a:moveTo>
                        <a:pt x="1057" y="0"/>
                      </a:moveTo>
                      <a:cubicBezTo>
                        <a:pt x="343" y="0"/>
                        <a:pt x="0" y="819"/>
                        <a:pt x="502" y="1321"/>
                      </a:cubicBezTo>
                      <a:cubicBezTo>
                        <a:pt x="654" y="1482"/>
                        <a:pt x="845" y="1553"/>
                        <a:pt x="1033" y="1553"/>
                      </a:cubicBezTo>
                      <a:cubicBezTo>
                        <a:pt x="1432" y="1553"/>
                        <a:pt x="1823" y="1233"/>
                        <a:pt x="1823" y="766"/>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3732725" y="3346475"/>
                  <a:ext cx="34375" cy="29425"/>
                </a:xfrm>
                <a:custGeom>
                  <a:avLst/>
                  <a:gdLst/>
                  <a:ahLst/>
                  <a:cxnLst/>
                  <a:rect l="l" t="t" r="r" b="b"/>
                  <a:pathLst>
                    <a:path w="1375" h="1177" extrusionOk="0">
                      <a:moveTo>
                        <a:pt x="793" y="1"/>
                      </a:moveTo>
                      <a:cubicBezTo>
                        <a:pt x="238" y="1"/>
                        <a:pt x="1" y="635"/>
                        <a:pt x="370" y="1004"/>
                      </a:cubicBezTo>
                      <a:cubicBezTo>
                        <a:pt x="489" y="1124"/>
                        <a:pt x="636" y="1177"/>
                        <a:pt x="780" y="1177"/>
                      </a:cubicBezTo>
                      <a:cubicBezTo>
                        <a:pt x="1083" y="1177"/>
                        <a:pt x="1374" y="940"/>
                        <a:pt x="1374" y="582"/>
                      </a:cubicBezTo>
                      <a:cubicBezTo>
                        <a:pt x="1374"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 name="Google Shape;152;p2"/>
            <p:cNvGrpSpPr/>
            <p:nvPr/>
          </p:nvGrpSpPr>
          <p:grpSpPr>
            <a:xfrm rot="5400000">
              <a:off x="4793583" y="433768"/>
              <a:ext cx="5915146" cy="8686923"/>
              <a:chOff x="-825491" y="-400170"/>
              <a:chExt cx="4053691" cy="5943840"/>
            </a:xfrm>
          </p:grpSpPr>
          <p:grpSp>
            <p:nvGrpSpPr>
              <p:cNvPr id="153" name="Google Shape;153;p2"/>
              <p:cNvGrpSpPr/>
              <p:nvPr/>
            </p:nvGrpSpPr>
            <p:grpSpPr>
              <a:xfrm>
                <a:off x="-825491" y="-400170"/>
                <a:ext cx="4053691" cy="5935411"/>
                <a:chOff x="-825491" y="-400170"/>
                <a:chExt cx="4053691" cy="5935411"/>
              </a:xfrm>
            </p:grpSpPr>
            <p:grpSp>
              <p:nvGrpSpPr>
                <p:cNvPr id="154" name="Google Shape;154;p2"/>
                <p:cNvGrpSpPr/>
                <p:nvPr/>
              </p:nvGrpSpPr>
              <p:grpSpPr>
                <a:xfrm rot="-5400000">
                  <a:off x="-1767469" y="541807"/>
                  <a:ext cx="5935411" cy="4051456"/>
                  <a:chOff x="543200" y="628450"/>
                  <a:chExt cx="6513125" cy="4440925"/>
                </a:xfrm>
              </p:grpSpPr>
              <p:sp>
                <p:nvSpPr>
                  <p:cNvPr id="155" name="Google Shape;155;p2"/>
                  <p:cNvSpPr/>
                  <p:nvPr/>
                </p:nvSpPr>
                <p:spPr>
                  <a:xfrm>
                    <a:off x="562350" y="854300"/>
                    <a:ext cx="6301150" cy="4153000"/>
                  </a:xfrm>
                  <a:custGeom>
                    <a:avLst/>
                    <a:gdLst/>
                    <a:ahLst/>
                    <a:cxnLst/>
                    <a:rect l="l" t="t" r="r" b="b"/>
                    <a:pathLst>
                      <a:path w="252046" h="166120" fill="none" extrusionOk="0">
                        <a:moveTo>
                          <a:pt x="21158" y="140049"/>
                        </a:moveTo>
                        <a:lnTo>
                          <a:pt x="8189" y="122325"/>
                        </a:lnTo>
                        <a:lnTo>
                          <a:pt x="32543" y="124649"/>
                        </a:lnTo>
                        <a:lnTo>
                          <a:pt x="9932" y="107612"/>
                        </a:lnTo>
                        <a:lnTo>
                          <a:pt x="39939" y="105789"/>
                        </a:lnTo>
                        <a:lnTo>
                          <a:pt x="38354" y="117306"/>
                        </a:lnTo>
                        <a:lnTo>
                          <a:pt x="24883" y="98076"/>
                        </a:lnTo>
                        <a:lnTo>
                          <a:pt x="53621" y="88779"/>
                        </a:lnTo>
                        <a:lnTo>
                          <a:pt x="8638" y="77368"/>
                        </a:lnTo>
                        <a:lnTo>
                          <a:pt x="46859" y="77368"/>
                        </a:lnTo>
                        <a:lnTo>
                          <a:pt x="39939" y="105763"/>
                        </a:lnTo>
                        <a:lnTo>
                          <a:pt x="60463" y="119736"/>
                        </a:lnTo>
                        <a:lnTo>
                          <a:pt x="52591" y="140656"/>
                        </a:lnTo>
                        <a:lnTo>
                          <a:pt x="39965" y="154524"/>
                        </a:lnTo>
                        <a:lnTo>
                          <a:pt x="65402" y="156056"/>
                        </a:lnTo>
                        <a:lnTo>
                          <a:pt x="95383" y="155237"/>
                        </a:lnTo>
                        <a:lnTo>
                          <a:pt x="81198" y="126076"/>
                        </a:lnTo>
                        <a:lnTo>
                          <a:pt x="75255" y="142294"/>
                        </a:lnTo>
                        <a:lnTo>
                          <a:pt x="102699" y="140022"/>
                        </a:lnTo>
                        <a:lnTo>
                          <a:pt x="84156" y="100903"/>
                        </a:lnTo>
                        <a:lnTo>
                          <a:pt x="65402" y="102329"/>
                        </a:lnTo>
                        <a:lnTo>
                          <a:pt x="91711" y="74964"/>
                        </a:lnTo>
                        <a:lnTo>
                          <a:pt x="111733" y="108986"/>
                        </a:lnTo>
                        <a:lnTo>
                          <a:pt x="114348" y="88594"/>
                        </a:lnTo>
                        <a:lnTo>
                          <a:pt x="131702" y="74990"/>
                        </a:lnTo>
                        <a:lnTo>
                          <a:pt x="143272" y="87537"/>
                        </a:lnTo>
                        <a:lnTo>
                          <a:pt x="122880" y="125283"/>
                        </a:lnTo>
                        <a:lnTo>
                          <a:pt x="127608" y="100269"/>
                        </a:lnTo>
                        <a:lnTo>
                          <a:pt x="121427" y="66723"/>
                        </a:lnTo>
                        <a:lnTo>
                          <a:pt x="156875" y="60964"/>
                        </a:lnTo>
                        <a:lnTo>
                          <a:pt x="148079" y="70421"/>
                        </a:lnTo>
                        <a:lnTo>
                          <a:pt x="182840" y="64927"/>
                        </a:lnTo>
                        <a:lnTo>
                          <a:pt x="197738" y="64398"/>
                        </a:lnTo>
                        <a:lnTo>
                          <a:pt x="168128" y="44324"/>
                        </a:lnTo>
                        <a:lnTo>
                          <a:pt x="171165" y="30773"/>
                        </a:lnTo>
                        <a:lnTo>
                          <a:pt x="201991" y="17275"/>
                        </a:lnTo>
                        <a:lnTo>
                          <a:pt x="191927" y="33943"/>
                        </a:lnTo>
                        <a:lnTo>
                          <a:pt x="173120" y="11808"/>
                        </a:lnTo>
                        <a:lnTo>
                          <a:pt x="189444" y="1400"/>
                        </a:lnTo>
                        <a:lnTo>
                          <a:pt x="209915" y="7898"/>
                        </a:lnTo>
                        <a:lnTo>
                          <a:pt x="210470" y="27"/>
                        </a:lnTo>
                        <a:lnTo>
                          <a:pt x="230809" y="12679"/>
                        </a:lnTo>
                        <a:lnTo>
                          <a:pt x="218209" y="22294"/>
                        </a:lnTo>
                        <a:lnTo>
                          <a:pt x="229620" y="26679"/>
                        </a:lnTo>
                        <a:lnTo>
                          <a:pt x="251333" y="5547"/>
                        </a:lnTo>
                        <a:lnTo>
                          <a:pt x="229620" y="634"/>
                        </a:lnTo>
                        <a:lnTo>
                          <a:pt x="218183" y="22294"/>
                        </a:lnTo>
                        <a:lnTo>
                          <a:pt x="205240" y="44007"/>
                        </a:lnTo>
                        <a:lnTo>
                          <a:pt x="220032" y="47969"/>
                        </a:lnTo>
                        <a:lnTo>
                          <a:pt x="217417" y="57108"/>
                        </a:lnTo>
                        <a:lnTo>
                          <a:pt x="237307" y="54889"/>
                        </a:lnTo>
                        <a:lnTo>
                          <a:pt x="229620" y="26679"/>
                        </a:lnTo>
                        <a:lnTo>
                          <a:pt x="223650" y="36795"/>
                        </a:lnTo>
                        <a:lnTo>
                          <a:pt x="228801" y="71768"/>
                        </a:lnTo>
                        <a:lnTo>
                          <a:pt x="249668" y="74409"/>
                        </a:lnTo>
                        <a:lnTo>
                          <a:pt x="252046" y="59327"/>
                        </a:lnTo>
                        <a:lnTo>
                          <a:pt x="228801" y="71741"/>
                        </a:lnTo>
                        <a:lnTo>
                          <a:pt x="217417" y="57134"/>
                        </a:lnTo>
                        <a:lnTo>
                          <a:pt x="201991" y="17275"/>
                        </a:lnTo>
                        <a:lnTo>
                          <a:pt x="166648" y="687"/>
                        </a:lnTo>
                        <a:lnTo>
                          <a:pt x="189444" y="1400"/>
                        </a:lnTo>
                        <a:lnTo>
                          <a:pt x="210470" y="0"/>
                        </a:lnTo>
                        <a:lnTo>
                          <a:pt x="229620" y="634"/>
                        </a:lnTo>
                        <a:lnTo>
                          <a:pt x="230782" y="12679"/>
                        </a:lnTo>
                        <a:lnTo>
                          <a:pt x="251306" y="5547"/>
                        </a:lnTo>
                        <a:lnTo>
                          <a:pt x="247318" y="19124"/>
                        </a:lnTo>
                        <a:lnTo>
                          <a:pt x="229620" y="26679"/>
                        </a:lnTo>
                        <a:lnTo>
                          <a:pt x="242986" y="44297"/>
                        </a:lnTo>
                        <a:lnTo>
                          <a:pt x="237307" y="54889"/>
                        </a:lnTo>
                        <a:lnTo>
                          <a:pt x="223624" y="36795"/>
                        </a:lnTo>
                        <a:lnTo>
                          <a:pt x="220032" y="47995"/>
                        </a:lnTo>
                        <a:lnTo>
                          <a:pt x="218183" y="22294"/>
                        </a:lnTo>
                        <a:lnTo>
                          <a:pt x="209915" y="7898"/>
                        </a:lnTo>
                        <a:lnTo>
                          <a:pt x="201991" y="17275"/>
                        </a:lnTo>
                        <a:cubicBezTo>
                          <a:pt x="201991" y="17275"/>
                          <a:pt x="172671" y="11808"/>
                          <a:pt x="173120" y="11808"/>
                        </a:cubicBezTo>
                        <a:cubicBezTo>
                          <a:pt x="173595" y="11808"/>
                          <a:pt x="171139" y="30773"/>
                          <a:pt x="171139" y="30773"/>
                        </a:cubicBezTo>
                        <a:lnTo>
                          <a:pt x="191927" y="33943"/>
                        </a:lnTo>
                        <a:lnTo>
                          <a:pt x="197712" y="64398"/>
                        </a:lnTo>
                        <a:lnTo>
                          <a:pt x="205240" y="44007"/>
                        </a:lnTo>
                        <a:lnTo>
                          <a:pt x="168128" y="44297"/>
                        </a:lnTo>
                        <a:lnTo>
                          <a:pt x="156875" y="60964"/>
                        </a:lnTo>
                        <a:lnTo>
                          <a:pt x="182840" y="64900"/>
                        </a:lnTo>
                        <a:lnTo>
                          <a:pt x="143272" y="87537"/>
                        </a:lnTo>
                        <a:lnTo>
                          <a:pt x="148079" y="70421"/>
                        </a:lnTo>
                        <a:lnTo>
                          <a:pt x="131729" y="74990"/>
                        </a:lnTo>
                        <a:lnTo>
                          <a:pt x="127608" y="100295"/>
                        </a:lnTo>
                        <a:lnTo>
                          <a:pt x="114348" y="88620"/>
                        </a:lnTo>
                        <a:lnTo>
                          <a:pt x="91711" y="74964"/>
                        </a:lnTo>
                        <a:lnTo>
                          <a:pt x="46859" y="77368"/>
                        </a:lnTo>
                        <a:lnTo>
                          <a:pt x="53621" y="88779"/>
                        </a:lnTo>
                        <a:lnTo>
                          <a:pt x="65402" y="102329"/>
                        </a:lnTo>
                        <a:lnTo>
                          <a:pt x="39939" y="105789"/>
                        </a:lnTo>
                        <a:lnTo>
                          <a:pt x="24883" y="98076"/>
                        </a:lnTo>
                        <a:lnTo>
                          <a:pt x="9932" y="107612"/>
                        </a:lnTo>
                        <a:lnTo>
                          <a:pt x="38328" y="117306"/>
                        </a:lnTo>
                        <a:lnTo>
                          <a:pt x="32516" y="124649"/>
                        </a:lnTo>
                        <a:lnTo>
                          <a:pt x="60436" y="119763"/>
                        </a:lnTo>
                        <a:lnTo>
                          <a:pt x="84130" y="100903"/>
                        </a:lnTo>
                        <a:lnTo>
                          <a:pt x="111707" y="108986"/>
                        </a:lnTo>
                        <a:lnTo>
                          <a:pt x="122853" y="125283"/>
                        </a:lnTo>
                        <a:lnTo>
                          <a:pt x="81172" y="126076"/>
                        </a:lnTo>
                        <a:lnTo>
                          <a:pt x="102699" y="140049"/>
                        </a:lnTo>
                        <a:lnTo>
                          <a:pt x="95383" y="155263"/>
                        </a:lnTo>
                        <a:lnTo>
                          <a:pt x="75255" y="142294"/>
                        </a:lnTo>
                        <a:lnTo>
                          <a:pt x="65402" y="156082"/>
                        </a:lnTo>
                        <a:lnTo>
                          <a:pt x="52591" y="140683"/>
                        </a:lnTo>
                        <a:lnTo>
                          <a:pt x="38354" y="137856"/>
                        </a:lnTo>
                        <a:lnTo>
                          <a:pt x="39965" y="154524"/>
                        </a:lnTo>
                        <a:lnTo>
                          <a:pt x="14211" y="157561"/>
                        </a:lnTo>
                        <a:lnTo>
                          <a:pt x="21158" y="140049"/>
                        </a:lnTo>
                        <a:lnTo>
                          <a:pt x="0" y="145939"/>
                        </a:lnTo>
                        <a:lnTo>
                          <a:pt x="14211" y="157561"/>
                        </a:lnTo>
                        <a:lnTo>
                          <a:pt x="9985" y="164614"/>
                        </a:lnTo>
                        <a:lnTo>
                          <a:pt x="35079" y="166119"/>
                        </a:lnTo>
                        <a:lnTo>
                          <a:pt x="39965" y="154524"/>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9300" y="4756350"/>
                    <a:ext cx="758125" cy="313025"/>
                  </a:xfrm>
                  <a:custGeom>
                    <a:avLst/>
                    <a:gdLst/>
                    <a:ahLst/>
                    <a:cxnLst/>
                    <a:rect l="l" t="t" r="r" b="b"/>
                    <a:pathLst>
                      <a:path w="30325" h="12521" fill="none" extrusionOk="0">
                        <a:moveTo>
                          <a:pt x="1" y="10037"/>
                        </a:moveTo>
                        <a:lnTo>
                          <a:pt x="30324" y="0"/>
                        </a:lnTo>
                        <a:lnTo>
                          <a:pt x="18887" y="1252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2443700" y="4411625"/>
                    <a:ext cx="503225" cy="570575"/>
                  </a:xfrm>
                  <a:custGeom>
                    <a:avLst/>
                    <a:gdLst/>
                    <a:ahLst/>
                    <a:cxnLst/>
                    <a:rect l="l" t="t" r="r" b="b"/>
                    <a:pathLst>
                      <a:path w="20129" h="22823" fill="none" extrusionOk="0">
                        <a:moveTo>
                          <a:pt x="1" y="1"/>
                        </a:moveTo>
                        <a:lnTo>
                          <a:pt x="5284" y="22823"/>
                        </a:lnTo>
                        <a:lnTo>
                          <a:pt x="20129" y="1297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091300" y="3412525"/>
                    <a:ext cx="1352425" cy="999125"/>
                  </a:xfrm>
                  <a:custGeom>
                    <a:avLst/>
                    <a:gdLst/>
                    <a:ahLst/>
                    <a:cxnLst/>
                    <a:rect l="l" t="t" r="r" b="b"/>
                    <a:pathLst>
                      <a:path w="54097" h="39965" fill="none" extrusionOk="0">
                        <a:moveTo>
                          <a:pt x="0" y="37720"/>
                        </a:moveTo>
                        <a:lnTo>
                          <a:pt x="17196" y="35501"/>
                        </a:lnTo>
                        <a:lnTo>
                          <a:pt x="11385" y="22320"/>
                        </a:lnTo>
                        <a:lnTo>
                          <a:pt x="44244" y="0"/>
                        </a:lnTo>
                        <a:lnTo>
                          <a:pt x="39305" y="17434"/>
                        </a:lnTo>
                        <a:lnTo>
                          <a:pt x="54097" y="39965"/>
                        </a:lnTo>
                        <a:lnTo>
                          <a:pt x="31433" y="38327"/>
                        </a:lnTo>
                        <a:lnTo>
                          <a:pt x="17196" y="14977"/>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877125" y="3042725"/>
                    <a:ext cx="2267025" cy="1328000"/>
                  </a:xfrm>
                  <a:custGeom>
                    <a:avLst/>
                    <a:gdLst/>
                    <a:ahLst/>
                    <a:cxnLst/>
                    <a:rect l="l" t="t" r="r" b="b"/>
                    <a:pathLst>
                      <a:path w="90681" h="53120" fill="none" extrusionOk="0">
                        <a:moveTo>
                          <a:pt x="0" y="53119"/>
                        </a:moveTo>
                        <a:lnTo>
                          <a:pt x="28607" y="38539"/>
                        </a:lnTo>
                        <a:lnTo>
                          <a:pt x="31565" y="13366"/>
                        </a:lnTo>
                        <a:lnTo>
                          <a:pt x="70262" y="37746"/>
                        </a:lnTo>
                        <a:lnTo>
                          <a:pt x="50108" y="52512"/>
                        </a:lnTo>
                        <a:lnTo>
                          <a:pt x="59142" y="21449"/>
                        </a:lnTo>
                        <a:lnTo>
                          <a:pt x="75017" y="12732"/>
                        </a:lnTo>
                        <a:lnTo>
                          <a:pt x="90681" y="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543200" y="2788475"/>
                    <a:ext cx="641225" cy="1714325"/>
                  </a:xfrm>
                  <a:custGeom>
                    <a:avLst/>
                    <a:gdLst/>
                    <a:ahLst/>
                    <a:cxnLst/>
                    <a:rect l="l" t="t" r="r" b="b"/>
                    <a:pathLst>
                      <a:path w="25649" h="68573" fill="none" extrusionOk="0">
                        <a:moveTo>
                          <a:pt x="25649" y="20709"/>
                        </a:moveTo>
                        <a:lnTo>
                          <a:pt x="9404" y="1"/>
                        </a:lnTo>
                        <a:lnTo>
                          <a:pt x="0" y="8057"/>
                        </a:lnTo>
                        <a:lnTo>
                          <a:pt x="10698" y="30245"/>
                        </a:lnTo>
                        <a:lnTo>
                          <a:pt x="8955" y="44958"/>
                        </a:lnTo>
                        <a:lnTo>
                          <a:pt x="766" y="68572"/>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902875" y="2522350"/>
                    <a:ext cx="1694500" cy="854525"/>
                  </a:xfrm>
                  <a:custGeom>
                    <a:avLst/>
                    <a:gdLst/>
                    <a:ahLst/>
                    <a:cxnLst/>
                    <a:rect l="l" t="t" r="r" b="b"/>
                    <a:pathLst>
                      <a:path w="67780" h="34181" fill="none" extrusionOk="0">
                        <a:moveTo>
                          <a:pt x="30535" y="34181"/>
                        </a:moveTo>
                        <a:lnTo>
                          <a:pt x="67780" y="1"/>
                        </a:lnTo>
                        <a:lnTo>
                          <a:pt x="38090" y="8242"/>
                        </a:lnTo>
                        <a:lnTo>
                          <a:pt x="0" y="22057"/>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4484225" y="871475"/>
                    <a:ext cx="1532700" cy="1506950"/>
                  </a:xfrm>
                  <a:custGeom>
                    <a:avLst/>
                    <a:gdLst/>
                    <a:ahLst/>
                    <a:cxnLst/>
                    <a:rect l="l" t="t" r="r" b="b"/>
                    <a:pathLst>
                      <a:path w="61308" h="60278" fill="none" extrusionOk="0">
                        <a:moveTo>
                          <a:pt x="14290" y="30086"/>
                        </a:moveTo>
                        <a:lnTo>
                          <a:pt x="9773" y="0"/>
                        </a:lnTo>
                        <a:lnTo>
                          <a:pt x="0" y="60277"/>
                        </a:lnTo>
                        <a:lnTo>
                          <a:pt x="48365" y="43320"/>
                        </a:lnTo>
                        <a:lnTo>
                          <a:pt x="35078" y="33256"/>
                        </a:lnTo>
                        <a:lnTo>
                          <a:pt x="61308" y="21607"/>
                        </a:lnTo>
                        <a:lnTo>
                          <a:pt x="45116" y="16588"/>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5505775" y="1842850"/>
                    <a:ext cx="1444900" cy="805650"/>
                  </a:xfrm>
                  <a:custGeom>
                    <a:avLst/>
                    <a:gdLst/>
                    <a:ahLst/>
                    <a:cxnLst/>
                    <a:rect l="l" t="t" r="r" b="b"/>
                    <a:pathLst>
                      <a:path w="57796" h="32226" fill="none" extrusionOk="0">
                        <a:moveTo>
                          <a:pt x="57795" y="1"/>
                        </a:moveTo>
                        <a:lnTo>
                          <a:pt x="45275" y="4755"/>
                        </a:lnTo>
                        <a:lnTo>
                          <a:pt x="54309" y="19811"/>
                        </a:lnTo>
                        <a:lnTo>
                          <a:pt x="39570" y="15347"/>
                        </a:lnTo>
                        <a:lnTo>
                          <a:pt x="31091" y="32226"/>
                        </a:lnTo>
                        <a:lnTo>
                          <a:pt x="1" y="24856"/>
                        </a:lnTo>
                        <a:lnTo>
                          <a:pt x="19680" y="17592"/>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6745275" y="1311275"/>
                    <a:ext cx="205400" cy="278675"/>
                  </a:xfrm>
                  <a:custGeom>
                    <a:avLst/>
                    <a:gdLst/>
                    <a:ahLst/>
                    <a:cxnLst/>
                    <a:rect l="l" t="t" r="r" b="b"/>
                    <a:pathLst>
                      <a:path w="8216" h="11147" fill="none" extrusionOk="0">
                        <a:moveTo>
                          <a:pt x="8215" y="11147"/>
                        </a:moveTo>
                        <a:lnTo>
                          <a:pt x="1" y="845"/>
                        </a:lnTo>
                        <a:lnTo>
                          <a:pt x="7819" y="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6302850" y="1521250"/>
                    <a:ext cx="633950" cy="227200"/>
                  </a:xfrm>
                  <a:custGeom>
                    <a:avLst/>
                    <a:gdLst/>
                    <a:ahLst/>
                    <a:cxnLst/>
                    <a:rect l="l" t="t" r="r" b="b"/>
                    <a:pathLst>
                      <a:path w="25358" h="9088" fill="none" extrusionOk="0">
                        <a:moveTo>
                          <a:pt x="0" y="1"/>
                        </a:moveTo>
                        <a:lnTo>
                          <a:pt x="25358" y="9087"/>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6845000" y="674025"/>
                    <a:ext cx="211325" cy="318975"/>
                  </a:xfrm>
                  <a:custGeom>
                    <a:avLst/>
                    <a:gdLst/>
                    <a:ahLst/>
                    <a:cxnLst/>
                    <a:rect l="l" t="t" r="r" b="b"/>
                    <a:pathLst>
                      <a:path w="8453" h="12759" fill="none" extrusionOk="0">
                        <a:moveTo>
                          <a:pt x="766" y="0"/>
                        </a:moveTo>
                        <a:lnTo>
                          <a:pt x="0" y="12758"/>
                        </a:lnTo>
                        <a:lnTo>
                          <a:pt x="8453" y="383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6302850" y="646275"/>
                    <a:ext cx="387650" cy="223900"/>
                  </a:xfrm>
                  <a:custGeom>
                    <a:avLst/>
                    <a:gdLst/>
                    <a:ahLst/>
                    <a:cxnLst/>
                    <a:rect l="l" t="t" r="r" b="b"/>
                    <a:pathLst>
                      <a:path w="15506" h="8956" fill="none" extrusionOk="0">
                        <a:moveTo>
                          <a:pt x="0" y="8955"/>
                        </a:moveTo>
                        <a:lnTo>
                          <a:pt x="15505" y="1"/>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5755400" y="639025"/>
                    <a:ext cx="350675" cy="215950"/>
                  </a:xfrm>
                  <a:custGeom>
                    <a:avLst/>
                    <a:gdLst/>
                    <a:ahLst/>
                    <a:cxnLst/>
                    <a:rect l="l" t="t" r="r" b="b"/>
                    <a:pathLst>
                      <a:path w="14027" h="8638" fill="none" extrusionOk="0">
                        <a:moveTo>
                          <a:pt x="14027" y="0"/>
                        </a:moveTo>
                        <a:lnTo>
                          <a:pt x="2748" y="8638"/>
                        </a:lnTo>
                        <a:lnTo>
                          <a:pt x="1" y="291"/>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5278625" y="628450"/>
                    <a:ext cx="274725" cy="261525"/>
                  </a:xfrm>
                  <a:custGeom>
                    <a:avLst/>
                    <a:gdLst/>
                    <a:ahLst/>
                    <a:cxnLst/>
                    <a:rect l="l" t="t" r="r" b="b"/>
                    <a:pathLst>
                      <a:path w="10989" h="10461" fill="none" extrusionOk="0">
                        <a:moveTo>
                          <a:pt x="10989" y="714"/>
                        </a:moveTo>
                        <a:lnTo>
                          <a:pt x="793" y="10461"/>
                        </a:lnTo>
                        <a:lnTo>
                          <a:pt x="0" y="1"/>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4728550" y="639025"/>
                    <a:ext cx="464900" cy="232475"/>
                  </a:xfrm>
                  <a:custGeom>
                    <a:avLst/>
                    <a:gdLst/>
                    <a:ahLst/>
                    <a:cxnLst/>
                    <a:rect l="l" t="t" r="r" b="b"/>
                    <a:pathLst>
                      <a:path w="18596" h="9299" fill="none" extrusionOk="0">
                        <a:moveTo>
                          <a:pt x="0" y="9298"/>
                        </a:moveTo>
                        <a:lnTo>
                          <a:pt x="18596" y="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2"/>
                <p:cNvSpPr/>
                <p:nvPr/>
              </p:nvSpPr>
              <p:spPr>
                <a:xfrm>
                  <a:off x="3147175" y="3684800"/>
                  <a:ext cx="81025" cy="1031050"/>
                </a:xfrm>
                <a:custGeom>
                  <a:avLst/>
                  <a:gdLst/>
                  <a:ahLst/>
                  <a:cxnLst/>
                  <a:rect l="l" t="t" r="r" b="b"/>
                  <a:pathLst>
                    <a:path w="3241" h="41242" extrusionOk="0">
                      <a:moveTo>
                        <a:pt x="0" y="0"/>
                      </a:moveTo>
                      <a:lnTo>
                        <a:pt x="3241" y="24254"/>
                      </a:lnTo>
                      <a:lnTo>
                        <a:pt x="884" y="41242"/>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grpSp>
          <p:grpSp>
            <p:nvGrpSpPr>
              <p:cNvPr id="172" name="Google Shape;172;p2"/>
              <p:cNvGrpSpPr/>
              <p:nvPr/>
            </p:nvGrpSpPr>
            <p:grpSpPr>
              <a:xfrm rot="-5400000">
                <a:off x="-1715265" y="839456"/>
                <a:ext cx="5785570" cy="3622857"/>
                <a:chOff x="533950" y="838450"/>
                <a:chExt cx="6348700" cy="3971125"/>
              </a:xfrm>
            </p:grpSpPr>
            <p:sp>
              <p:nvSpPr>
                <p:cNvPr id="173" name="Google Shape;173;p2"/>
                <p:cNvSpPr/>
                <p:nvPr/>
              </p:nvSpPr>
              <p:spPr>
                <a:xfrm>
                  <a:off x="5993125" y="1393775"/>
                  <a:ext cx="41625" cy="35700"/>
                </a:xfrm>
                <a:custGeom>
                  <a:avLst/>
                  <a:gdLst/>
                  <a:ahLst/>
                  <a:cxnLst/>
                  <a:rect l="l" t="t" r="r" b="b"/>
                  <a:pathLst>
                    <a:path w="1665" h="1428" extrusionOk="0">
                      <a:moveTo>
                        <a:pt x="994" y="0"/>
                      </a:moveTo>
                      <a:cubicBezTo>
                        <a:pt x="980" y="0"/>
                        <a:pt x="966" y="1"/>
                        <a:pt x="952" y="2"/>
                      </a:cubicBezTo>
                      <a:cubicBezTo>
                        <a:pt x="318" y="2"/>
                        <a:pt x="1" y="768"/>
                        <a:pt x="450" y="1217"/>
                      </a:cubicBezTo>
                      <a:cubicBezTo>
                        <a:pt x="595" y="1362"/>
                        <a:pt x="774" y="1427"/>
                        <a:pt x="949" y="1427"/>
                      </a:cubicBezTo>
                      <a:cubicBezTo>
                        <a:pt x="1315" y="1427"/>
                        <a:pt x="1665" y="1144"/>
                        <a:pt x="1665" y="715"/>
                      </a:cubicBezTo>
                      <a:cubicBezTo>
                        <a:pt x="1665" y="333"/>
                        <a:pt x="1370" y="0"/>
                        <a:pt x="99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6717550" y="1311275"/>
                  <a:ext cx="48875" cy="42525"/>
                </a:xfrm>
                <a:custGeom>
                  <a:avLst/>
                  <a:gdLst/>
                  <a:ahLst/>
                  <a:cxnLst/>
                  <a:rect l="l" t="t" r="r" b="b"/>
                  <a:pathLst>
                    <a:path w="1955" h="1701" extrusionOk="0">
                      <a:moveTo>
                        <a:pt x="1110" y="0"/>
                      </a:moveTo>
                      <a:cubicBezTo>
                        <a:pt x="370" y="0"/>
                        <a:pt x="0" y="925"/>
                        <a:pt x="529" y="1453"/>
                      </a:cubicBezTo>
                      <a:cubicBezTo>
                        <a:pt x="699" y="1624"/>
                        <a:pt x="909" y="1701"/>
                        <a:pt x="1114" y="1701"/>
                      </a:cubicBezTo>
                      <a:cubicBezTo>
                        <a:pt x="1544" y="1701"/>
                        <a:pt x="1955" y="1364"/>
                        <a:pt x="1955" y="845"/>
                      </a:cubicBezTo>
                      <a:cubicBezTo>
                        <a:pt x="1955" y="396"/>
                        <a:pt x="1585"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5272025" y="870150"/>
                  <a:ext cx="45575" cy="39000"/>
                </a:xfrm>
                <a:custGeom>
                  <a:avLst/>
                  <a:gdLst/>
                  <a:ahLst/>
                  <a:cxnLst/>
                  <a:rect l="l" t="t" r="r" b="b"/>
                  <a:pathLst>
                    <a:path w="1823" h="1560" extrusionOk="0">
                      <a:moveTo>
                        <a:pt x="1057" y="0"/>
                      </a:moveTo>
                      <a:cubicBezTo>
                        <a:pt x="344" y="0"/>
                        <a:pt x="0" y="846"/>
                        <a:pt x="502" y="1321"/>
                      </a:cubicBezTo>
                      <a:cubicBezTo>
                        <a:pt x="659" y="1486"/>
                        <a:pt x="855" y="1560"/>
                        <a:pt x="1048" y="1560"/>
                      </a:cubicBezTo>
                      <a:cubicBezTo>
                        <a:pt x="1442" y="1560"/>
                        <a:pt x="1823" y="1254"/>
                        <a:pt x="1823" y="793"/>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4875150" y="1137600"/>
                  <a:ext cx="27100" cy="23200"/>
                </a:xfrm>
                <a:custGeom>
                  <a:avLst/>
                  <a:gdLst/>
                  <a:ahLst/>
                  <a:cxnLst/>
                  <a:rect l="l" t="t" r="r" b="b"/>
                  <a:pathLst>
                    <a:path w="1084" h="928" extrusionOk="0">
                      <a:moveTo>
                        <a:pt x="634" y="0"/>
                      </a:moveTo>
                      <a:cubicBezTo>
                        <a:pt x="212" y="0"/>
                        <a:pt x="0" y="502"/>
                        <a:pt x="291" y="793"/>
                      </a:cubicBezTo>
                      <a:cubicBezTo>
                        <a:pt x="384" y="886"/>
                        <a:pt x="500" y="928"/>
                        <a:pt x="614" y="928"/>
                      </a:cubicBezTo>
                      <a:cubicBezTo>
                        <a:pt x="853" y="928"/>
                        <a:pt x="1083" y="744"/>
                        <a:pt x="1083" y="476"/>
                      </a:cubicBezTo>
                      <a:cubicBezTo>
                        <a:pt x="1083" y="211"/>
                        <a:pt x="872" y="0"/>
                        <a:pt x="63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5337400" y="1685025"/>
                  <a:ext cx="40950" cy="35675"/>
                </a:xfrm>
                <a:custGeom>
                  <a:avLst/>
                  <a:gdLst/>
                  <a:ahLst/>
                  <a:cxnLst/>
                  <a:rect l="l" t="t" r="r" b="b"/>
                  <a:pathLst>
                    <a:path w="1638" h="1427" extrusionOk="0">
                      <a:moveTo>
                        <a:pt x="925" y="1"/>
                      </a:moveTo>
                      <a:cubicBezTo>
                        <a:pt x="317" y="1"/>
                        <a:pt x="0" y="767"/>
                        <a:pt x="449" y="1216"/>
                      </a:cubicBezTo>
                      <a:cubicBezTo>
                        <a:pt x="586" y="1361"/>
                        <a:pt x="759" y="1426"/>
                        <a:pt x="930" y="1426"/>
                      </a:cubicBezTo>
                      <a:cubicBezTo>
                        <a:pt x="1288" y="1426"/>
                        <a:pt x="1638" y="1142"/>
                        <a:pt x="1638" y="714"/>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5670225" y="1937950"/>
                  <a:ext cx="40300" cy="34075"/>
                </a:xfrm>
                <a:custGeom>
                  <a:avLst/>
                  <a:gdLst/>
                  <a:ahLst/>
                  <a:cxnLst/>
                  <a:rect l="l" t="t" r="r" b="b"/>
                  <a:pathLst>
                    <a:path w="1612" h="1363" extrusionOk="0">
                      <a:moveTo>
                        <a:pt x="925" y="0"/>
                      </a:moveTo>
                      <a:cubicBezTo>
                        <a:pt x="317" y="0"/>
                        <a:pt x="0" y="740"/>
                        <a:pt x="423" y="1162"/>
                      </a:cubicBezTo>
                      <a:cubicBezTo>
                        <a:pt x="569" y="1300"/>
                        <a:pt x="746" y="1362"/>
                        <a:pt x="919" y="1362"/>
                      </a:cubicBezTo>
                      <a:cubicBezTo>
                        <a:pt x="1275" y="1362"/>
                        <a:pt x="1611" y="1097"/>
                        <a:pt x="1611" y="687"/>
                      </a:cubicBezTo>
                      <a:cubicBezTo>
                        <a:pt x="1611" y="291"/>
                        <a:pt x="1294"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6135100" y="1760300"/>
                  <a:ext cx="31725" cy="27200"/>
                </a:xfrm>
                <a:custGeom>
                  <a:avLst/>
                  <a:gdLst/>
                  <a:ahLst/>
                  <a:cxnLst/>
                  <a:rect l="l" t="t" r="r" b="b"/>
                  <a:pathLst>
                    <a:path w="1269" h="1088" extrusionOk="0">
                      <a:moveTo>
                        <a:pt x="740" y="1"/>
                      </a:moveTo>
                      <a:cubicBezTo>
                        <a:pt x="239" y="1"/>
                        <a:pt x="1" y="582"/>
                        <a:pt x="344" y="925"/>
                      </a:cubicBezTo>
                      <a:cubicBezTo>
                        <a:pt x="456" y="1038"/>
                        <a:pt x="594" y="1088"/>
                        <a:pt x="729" y="1088"/>
                      </a:cubicBezTo>
                      <a:cubicBezTo>
                        <a:pt x="1006" y="1088"/>
                        <a:pt x="1269" y="875"/>
                        <a:pt x="1269" y="555"/>
                      </a:cubicBezTo>
                      <a:cubicBezTo>
                        <a:pt x="1269" y="239"/>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6473200" y="2210000"/>
                  <a:ext cx="38775" cy="33250"/>
                </a:xfrm>
                <a:custGeom>
                  <a:avLst/>
                  <a:gdLst/>
                  <a:ahLst/>
                  <a:cxnLst/>
                  <a:rect l="l" t="t" r="r" b="b"/>
                  <a:pathLst>
                    <a:path w="1551" h="1330" extrusionOk="0">
                      <a:moveTo>
                        <a:pt x="873" y="1"/>
                      </a:moveTo>
                      <a:cubicBezTo>
                        <a:pt x="291" y="1"/>
                        <a:pt x="1" y="714"/>
                        <a:pt x="424" y="1137"/>
                      </a:cubicBezTo>
                      <a:cubicBezTo>
                        <a:pt x="557" y="1270"/>
                        <a:pt x="720" y="1330"/>
                        <a:pt x="879" y="1330"/>
                      </a:cubicBezTo>
                      <a:cubicBezTo>
                        <a:pt x="1223" y="1330"/>
                        <a:pt x="1551" y="1050"/>
                        <a:pt x="1533" y="635"/>
                      </a:cubicBezTo>
                      <a:cubicBezTo>
                        <a:pt x="1533" y="291"/>
                        <a:pt x="1242" y="1"/>
                        <a:pt x="87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6259250" y="2629325"/>
                  <a:ext cx="43625" cy="37925"/>
                </a:xfrm>
                <a:custGeom>
                  <a:avLst/>
                  <a:gdLst/>
                  <a:ahLst/>
                  <a:cxnLst/>
                  <a:rect l="l" t="t" r="r" b="b"/>
                  <a:pathLst>
                    <a:path w="1745" h="1517" extrusionOk="0">
                      <a:moveTo>
                        <a:pt x="1004" y="1"/>
                      </a:moveTo>
                      <a:cubicBezTo>
                        <a:pt x="318" y="1"/>
                        <a:pt x="1" y="820"/>
                        <a:pt x="476" y="1295"/>
                      </a:cubicBezTo>
                      <a:cubicBezTo>
                        <a:pt x="621" y="1448"/>
                        <a:pt x="804" y="1517"/>
                        <a:pt x="985" y="1517"/>
                      </a:cubicBezTo>
                      <a:cubicBezTo>
                        <a:pt x="1368" y="1517"/>
                        <a:pt x="1744" y="1215"/>
                        <a:pt x="1744" y="767"/>
                      </a:cubicBezTo>
                      <a:cubicBezTo>
                        <a:pt x="1744" y="344"/>
                        <a:pt x="1401"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5485975" y="2449725"/>
                  <a:ext cx="34375" cy="28750"/>
                </a:xfrm>
                <a:custGeom>
                  <a:avLst/>
                  <a:gdLst/>
                  <a:ahLst/>
                  <a:cxnLst/>
                  <a:rect l="l" t="t" r="r" b="b"/>
                  <a:pathLst>
                    <a:path w="1375" h="1150" extrusionOk="0">
                      <a:moveTo>
                        <a:pt x="793" y="0"/>
                      </a:moveTo>
                      <a:cubicBezTo>
                        <a:pt x="265" y="0"/>
                        <a:pt x="1" y="608"/>
                        <a:pt x="370" y="978"/>
                      </a:cubicBezTo>
                      <a:cubicBezTo>
                        <a:pt x="489" y="1097"/>
                        <a:pt x="636" y="1150"/>
                        <a:pt x="780" y="1150"/>
                      </a:cubicBezTo>
                      <a:cubicBezTo>
                        <a:pt x="1083" y="1150"/>
                        <a:pt x="1374" y="913"/>
                        <a:pt x="1374" y="555"/>
                      </a:cubicBezTo>
                      <a:cubicBezTo>
                        <a:pt x="1374" y="238"/>
                        <a:pt x="1110" y="0"/>
                        <a:pt x="79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5972650" y="2263500"/>
                  <a:ext cx="44275" cy="37925"/>
                </a:xfrm>
                <a:custGeom>
                  <a:avLst/>
                  <a:gdLst/>
                  <a:ahLst/>
                  <a:cxnLst/>
                  <a:rect l="l" t="t" r="r" b="b"/>
                  <a:pathLst>
                    <a:path w="1771" h="1517" extrusionOk="0">
                      <a:moveTo>
                        <a:pt x="1005" y="0"/>
                      </a:moveTo>
                      <a:cubicBezTo>
                        <a:pt x="344" y="0"/>
                        <a:pt x="1" y="819"/>
                        <a:pt x="476" y="1295"/>
                      </a:cubicBezTo>
                      <a:cubicBezTo>
                        <a:pt x="629" y="1448"/>
                        <a:pt x="818" y="1516"/>
                        <a:pt x="1004" y="1516"/>
                      </a:cubicBezTo>
                      <a:cubicBezTo>
                        <a:pt x="1394" y="1516"/>
                        <a:pt x="1771" y="1214"/>
                        <a:pt x="1771" y="766"/>
                      </a:cubicBezTo>
                      <a:cubicBezTo>
                        <a:pt x="1771" y="344"/>
                        <a:pt x="1427" y="0"/>
                        <a:pt x="100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5106275" y="2456975"/>
                  <a:ext cx="46900" cy="40150"/>
                </a:xfrm>
                <a:custGeom>
                  <a:avLst/>
                  <a:gdLst/>
                  <a:ahLst/>
                  <a:cxnLst/>
                  <a:rect l="l" t="t" r="r" b="b"/>
                  <a:pathLst>
                    <a:path w="1876" h="1606" extrusionOk="0">
                      <a:moveTo>
                        <a:pt x="1083" y="1"/>
                      </a:moveTo>
                      <a:cubicBezTo>
                        <a:pt x="370" y="1"/>
                        <a:pt x="0" y="872"/>
                        <a:pt x="502" y="1374"/>
                      </a:cubicBezTo>
                      <a:cubicBezTo>
                        <a:pt x="671" y="1534"/>
                        <a:pt x="871" y="1606"/>
                        <a:pt x="1066" y="1606"/>
                      </a:cubicBezTo>
                      <a:cubicBezTo>
                        <a:pt x="1483" y="1606"/>
                        <a:pt x="1876" y="1279"/>
                        <a:pt x="1876" y="793"/>
                      </a:cubicBezTo>
                      <a:cubicBezTo>
                        <a:pt x="1876" y="371"/>
                        <a:pt x="1532" y="1"/>
                        <a:pt x="108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4461750" y="2361900"/>
                  <a:ext cx="39000" cy="32775"/>
                </a:xfrm>
                <a:custGeom>
                  <a:avLst/>
                  <a:gdLst/>
                  <a:ahLst/>
                  <a:cxnLst/>
                  <a:rect l="l" t="t" r="r" b="b"/>
                  <a:pathLst>
                    <a:path w="1560" h="1311" extrusionOk="0">
                      <a:moveTo>
                        <a:pt x="899" y="0"/>
                      </a:moveTo>
                      <a:cubicBezTo>
                        <a:pt x="291" y="0"/>
                        <a:pt x="1" y="687"/>
                        <a:pt x="424" y="1110"/>
                      </a:cubicBezTo>
                      <a:cubicBezTo>
                        <a:pt x="562" y="1248"/>
                        <a:pt x="732" y="1310"/>
                        <a:pt x="898" y="1310"/>
                      </a:cubicBezTo>
                      <a:cubicBezTo>
                        <a:pt x="1238" y="1310"/>
                        <a:pt x="1559" y="1051"/>
                        <a:pt x="1559" y="660"/>
                      </a:cubicBezTo>
                      <a:cubicBezTo>
                        <a:pt x="1533" y="291"/>
                        <a:pt x="1242"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4739775" y="1942575"/>
                  <a:ext cx="45375" cy="38550"/>
                </a:xfrm>
                <a:custGeom>
                  <a:avLst/>
                  <a:gdLst/>
                  <a:ahLst/>
                  <a:cxnLst/>
                  <a:rect l="l" t="t" r="r" b="b"/>
                  <a:pathLst>
                    <a:path w="1815" h="1542" extrusionOk="0">
                      <a:moveTo>
                        <a:pt x="1031" y="0"/>
                      </a:moveTo>
                      <a:cubicBezTo>
                        <a:pt x="344" y="0"/>
                        <a:pt x="0" y="819"/>
                        <a:pt x="502" y="1321"/>
                      </a:cubicBezTo>
                      <a:cubicBezTo>
                        <a:pt x="654" y="1473"/>
                        <a:pt x="844" y="1541"/>
                        <a:pt x="1032" y="1541"/>
                      </a:cubicBezTo>
                      <a:cubicBezTo>
                        <a:pt x="1429" y="1541"/>
                        <a:pt x="1814" y="1233"/>
                        <a:pt x="1797" y="766"/>
                      </a:cubicBezTo>
                      <a:cubicBezTo>
                        <a:pt x="1797" y="343"/>
                        <a:pt x="1453"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4826275" y="1607775"/>
                  <a:ext cx="30400" cy="31050"/>
                </a:xfrm>
                <a:custGeom>
                  <a:avLst/>
                  <a:gdLst/>
                  <a:ahLst/>
                  <a:cxnLst/>
                  <a:rect l="l" t="t" r="r" b="b"/>
                  <a:pathLst>
                    <a:path w="1216" h="1242" extrusionOk="0">
                      <a:moveTo>
                        <a:pt x="608" y="0"/>
                      </a:moveTo>
                      <a:cubicBezTo>
                        <a:pt x="265" y="0"/>
                        <a:pt x="1" y="291"/>
                        <a:pt x="1" y="634"/>
                      </a:cubicBezTo>
                      <a:cubicBezTo>
                        <a:pt x="1" y="951"/>
                        <a:pt x="265" y="1242"/>
                        <a:pt x="608" y="1242"/>
                      </a:cubicBezTo>
                      <a:cubicBezTo>
                        <a:pt x="952" y="1242"/>
                        <a:pt x="1216" y="951"/>
                        <a:pt x="1216" y="634"/>
                      </a:cubicBezTo>
                      <a:cubicBezTo>
                        <a:pt x="1216" y="291"/>
                        <a:pt x="952" y="0"/>
                        <a:pt x="6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3839700" y="2713225"/>
                  <a:ext cx="35700" cy="30375"/>
                </a:xfrm>
                <a:custGeom>
                  <a:avLst/>
                  <a:gdLst/>
                  <a:ahLst/>
                  <a:cxnLst/>
                  <a:rect l="l" t="t" r="r" b="b"/>
                  <a:pathLst>
                    <a:path w="1428" h="1215" extrusionOk="0">
                      <a:moveTo>
                        <a:pt x="623" y="0"/>
                      </a:moveTo>
                      <a:cubicBezTo>
                        <a:pt x="304" y="0"/>
                        <a:pt x="1" y="249"/>
                        <a:pt x="1" y="607"/>
                      </a:cubicBezTo>
                      <a:cubicBezTo>
                        <a:pt x="1" y="950"/>
                        <a:pt x="291" y="1215"/>
                        <a:pt x="635" y="1215"/>
                      </a:cubicBezTo>
                      <a:cubicBezTo>
                        <a:pt x="1163" y="1215"/>
                        <a:pt x="1427" y="554"/>
                        <a:pt x="1057" y="184"/>
                      </a:cubicBezTo>
                      <a:cubicBezTo>
                        <a:pt x="929" y="57"/>
                        <a:pt x="774" y="0"/>
                        <a:pt x="62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3579525" y="2509150"/>
                  <a:ext cx="31725" cy="26550"/>
                </a:xfrm>
                <a:custGeom>
                  <a:avLst/>
                  <a:gdLst/>
                  <a:ahLst/>
                  <a:cxnLst/>
                  <a:rect l="l" t="t" r="r" b="b"/>
                  <a:pathLst>
                    <a:path w="1269" h="1062" extrusionOk="0">
                      <a:moveTo>
                        <a:pt x="740" y="1"/>
                      </a:moveTo>
                      <a:cubicBezTo>
                        <a:pt x="238" y="1"/>
                        <a:pt x="0" y="555"/>
                        <a:pt x="344" y="899"/>
                      </a:cubicBezTo>
                      <a:cubicBezTo>
                        <a:pt x="456" y="1011"/>
                        <a:pt x="594" y="1061"/>
                        <a:pt x="728" y="1061"/>
                      </a:cubicBezTo>
                      <a:cubicBezTo>
                        <a:pt x="1005" y="1061"/>
                        <a:pt x="1268" y="849"/>
                        <a:pt x="1268" y="529"/>
                      </a:cubicBezTo>
                      <a:cubicBezTo>
                        <a:pt x="1268" y="238"/>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2829350" y="2709900"/>
                  <a:ext cx="44275" cy="37700"/>
                </a:xfrm>
                <a:custGeom>
                  <a:avLst/>
                  <a:gdLst/>
                  <a:ahLst/>
                  <a:cxnLst/>
                  <a:rect l="l" t="t" r="r" b="b"/>
                  <a:pathLst>
                    <a:path w="1771" h="1508" extrusionOk="0">
                      <a:moveTo>
                        <a:pt x="1031" y="0"/>
                      </a:moveTo>
                      <a:cubicBezTo>
                        <a:pt x="344" y="0"/>
                        <a:pt x="1" y="793"/>
                        <a:pt x="476" y="1268"/>
                      </a:cubicBezTo>
                      <a:cubicBezTo>
                        <a:pt x="633" y="1433"/>
                        <a:pt x="826" y="1507"/>
                        <a:pt x="1016" y="1507"/>
                      </a:cubicBezTo>
                      <a:cubicBezTo>
                        <a:pt x="1402" y="1507"/>
                        <a:pt x="1771" y="1201"/>
                        <a:pt x="1771" y="740"/>
                      </a:cubicBezTo>
                      <a:cubicBezTo>
                        <a:pt x="1771" y="317"/>
                        <a:pt x="1427"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2653700" y="3364975"/>
                  <a:ext cx="24450" cy="24450"/>
                </a:xfrm>
                <a:custGeom>
                  <a:avLst/>
                  <a:gdLst/>
                  <a:ahLst/>
                  <a:cxnLst/>
                  <a:rect l="l" t="t" r="r" b="b"/>
                  <a:pathLst>
                    <a:path w="978" h="978" extrusionOk="0">
                      <a:moveTo>
                        <a:pt x="502" y="0"/>
                      </a:moveTo>
                      <a:cubicBezTo>
                        <a:pt x="238" y="0"/>
                        <a:pt x="1" y="212"/>
                        <a:pt x="1" y="476"/>
                      </a:cubicBezTo>
                      <a:cubicBezTo>
                        <a:pt x="1" y="766"/>
                        <a:pt x="238" y="978"/>
                        <a:pt x="502" y="978"/>
                      </a:cubicBezTo>
                      <a:cubicBezTo>
                        <a:pt x="767" y="978"/>
                        <a:pt x="978" y="766"/>
                        <a:pt x="978" y="476"/>
                      </a:cubicBezTo>
                      <a:cubicBezTo>
                        <a:pt x="978" y="212"/>
                        <a:pt x="767" y="0"/>
                        <a:pt x="502"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3407175" y="3055275"/>
                  <a:ext cx="27750" cy="27750"/>
                </a:xfrm>
                <a:custGeom>
                  <a:avLst/>
                  <a:gdLst/>
                  <a:ahLst/>
                  <a:cxnLst/>
                  <a:rect l="l" t="t" r="r" b="b"/>
                  <a:pathLst>
                    <a:path w="1110" h="1110" extrusionOk="0">
                      <a:moveTo>
                        <a:pt x="555" y="0"/>
                      </a:moveTo>
                      <a:cubicBezTo>
                        <a:pt x="238" y="0"/>
                        <a:pt x="0" y="238"/>
                        <a:pt x="0" y="555"/>
                      </a:cubicBezTo>
                      <a:cubicBezTo>
                        <a:pt x="0" y="872"/>
                        <a:pt x="238" y="1109"/>
                        <a:pt x="555" y="1109"/>
                      </a:cubicBezTo>
                      <a:cubicBezTo>
                        <a:pt x="872" y="1109"/>
                        <a:pt x="1110" y="872"/>
                        <a:pt x="1110" y="555"/>
                      </a:cubicBezTo>
                      <a:cubicBezTo>
                        <a:pt x="1110" y="238"/>
                        <a:pt x="872" y="0"/>
                        <a:pt x="55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3329250" y="3558450"/>
                  <a:ext cx="46250" cy="40175"/>
                </a:xfrm>
                <a:custGeom>
                  <a:avLst/>
                  <a:gdLst/>
                  <a:ahLst/>
                  <a:cxnLst/>
                  <a:rect l="l" t="t" r="r" b="b"/>
                  <a:pathLst>
                    <a:path w="1850" h="1607" extrusionOk="0">
                      <a:moveTo>
                        <a:pt x="1057" y="1"/>
                      </a:moveTo>
                      <a:cubicBezTo>
                        <a:pt x="344" y="1"/>
                        <a:pt x="0" y="872"/>
                        <a:pt x="502" y="1374"/>
                      </a:cubicBezTo>
                      <a:cubicBezTo>
                        <a:pt x="663" y="1535"/>
                        <a:pt x="859" y="1606"/>
                        <a:pt x="1052" y="1606"/>
                      </a:cubicBezTo>
                      <a:cubicBezTo>
                        <a:pt x="1459" y="1606"/>
                        <a:pt x="1849" y="1286"/>
                        <a:pt x="1849" y="820"/>
                      </a:cubicBezTo>
                      <a:cubicBezTo>
                        <a:pt x="1849" y="370"/>
                        <a:pt x="1506" y="1"/>
                        <a:pt x="105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3611225" y="3969200"/>
                  <a:ext cx="39650" cy="34075"/>
                </a:xfrm>
                <a:custGeom>
                  <a:avLst/>
                  <a:gdLst/>
                  <a:ahLst/>
                  <a:cxnLst/>
                  <a:rect l="l" t="t" r="r" b="b"/>
                  <a:pathLst>
                    <a:path w="1586" h="1363" extrusionOk="0">
                      <a:moveTo>
                        <a:pt x="898" y="0"/>
                      </a:moveTo>
                      <a:cubicBezTo>
                        <a:pt x="291" y="0"/>
                        <a:pt x="0" y="740"/>
                        <a:pt x="423" y="1163"/>
                      </a:cubicBezTo>
                      <a:cubicBezTo>
                        <a:pt x="561" y="1300"/>
                        <a:pt x="732" y="1362"/>
                        <a:pt x="900" y="1362"/>
                      </a:cubicBezTo>
                      <a:cubicBezTo>
                        <a:pt x="1249" y="1362"/>
                        <a:pt x="1585" y="1097"/>
                        <a:pt x="1585" y="687"/>
                      </a:cubicBezTo>
                      <a:cubicBezTo>
                        <a:pt x="1585" y="317"/>
                        <a:pt x="1268" y="0"/>
                        <a:pt x="89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3105375" y="4337025"/>
                  <a:ext cx="43625" cy="37250"/>
                </a:xfrm>
                <a:custGeom>
                  <a:avLst/>
                  <a:gdLst/>
                  <a:ahLst/>
                  <a:cxnLst/>
                  <a:rect l="l" t="t" r="r" b="b"/>
                  <a:pathLst>
                    <a:path w="1745" h="1490" extrusionOk="0">
                      <a:moveTo>
                        <a:pt x="978" y="0"/>
                      </a:moveTo>
                      <a:cubicBezTo>
                        <a:pt x="318" y="0"/>
                        <a:pt x="1" y="792"/>
                        <a:pt x="450" y="1268"/>
                      </a:cubicBezTo>
                      <a:cubicBezTo>
                        <a:pt x="603" y="1421"/>
                        <a:pt x="792" y="1489"/>
                        <a:pt x="977" y="1489"/>
                      </a:cubicBezTo>
                      <a:cubicBezTo>
                        <a:pt x="1368" y="1489"/>
                        <a:pt x="1744" y="1187"/>
                        <a:pt x="1744" y="740"/>
                      </a:cubicBezTo>
                      <a:cubicBezTo>
                        <a:pt x="1744" y="317"/>
                        <a:pt x="1401"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2169650" y="4735875"/>
                  <a:ext cx="48250" cy="40950"/>
                </a:xfrm>
                <a:custGeom>
                  <a:avLst/>
                  <a:gdLst/>
                  <a:ahLst/>
                  <a:cxnLst/>
                  <a:rect l="l" t="t" r="r" b="b"/>
                  <a:pathLst>
                    <a:path w="1930" h="1638" extrusionOk="0">
                      <a:moveTo>
                        <a:pt x="1110" y="0"/>
                      </a:moveTo>
                      <a:cubicBezTo>
                        <a:pt x="371" y="0"/>
                        <a:pt x="1" y="872"/>
                        <a:pt x="529" y="1400"/>
                      </a:cubicBezTo>
                      <a:cubicBezTo>
                        <a:pt x="692" y="1563"/>
                        <a:pt x="897" y="1637"/>
                        <a:pt x="1099" y="1637"/>
                      </a:cubicBezTo>
                      <a:cubicBezTo>
                        <a:pt x="1520" y="1637"/>
                        <a:pt x="1929" y="1318"/>
                        <a:pt x="1929" y="819"/>
                      </a:cubicBezTo>
                      <a:cubicBezTo>
                        <a:pt x="1929" y="370"/>
                        <a:pt x="1559"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2569825" y="3989675"/>
                  <a:ext cx="39650" cy="33900"/>
                </a:xfrm>
                <a:custGeom>
                  <a:avLst/>
                  <a:gdLst/>
                  <a:ahLst/>
                  <a:cxnLst/>
                  <a:rect l="l" t="t" r="r" b="b"/>
                  <a:pathLst>
                    <a:path w="1586" h="1356" extrusionOk="0">
                      <a:moveTo>
                        <a:pt x="899" y="0"/>
                      </a:moveTo>
                      <a:cubicBezTo>
                        <a:pt x="291" y="0"/>
                        <a:pt x="1" y="713"/>
                        <a:pt x="424" y="1162"/>
                      </a:cubicBezTo>
                      <a:cubicBezTo>
                        <a:pt x="557" y="1296"/>
                        <a:pt x="722" y="1356"/>
                        <a:pt x="886" y="1356"/>
                      </a:cubicBezTo>
                      <a:cubicBezTo>
                        <a:pt x="1240" y="1356"/>
                        <a:pt x="1586" y="1076"/>
                        <a:pt x="1586" y="661"/>
                      </a:cubicBezTo>
                      <a:cubicBezTo>
                        <a:pt x="1586" y="291"/>
                        <a:pt x="1269"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2056075" y="3835350"/>
                  <a:ext cx="30400" cy="25575"/>
                </a:xfrm>
                <a:custGeom>
                  <a:avLst/>
                  <a:gdLst/>
                  <a:ahLst/>
                  <a:cxnLst/>
                  <a:rect l="l" t="t" r="r" b="b"/>
                  <a:pathLst>
                    <a:path w="1216" h="1023" extrusionOk="0">
                      <a:moveTo>
                        <a:pt x="703" y="0"/>
                      </a:moveTo>
                      <a:cubicBezTo>
                        <a:pt x="576" y="0"/>
                        <a:pt x="448" y="47"/>
                        <a:pt x="344" y="151"/>
                      </a:cubicBezTo>
                      <a:cubicBezTo>
                        <a:pt x="1" y="468"/>
                        <a:pt x="238" y="1022"/>
                        <a:pt x="714" y="1022"/>
                      </a:cubicBezTo>
                      <a:cubicBezTo>
                        <a:pt x="978" y="1022"/>
                        <a:pt x="1216" y="785"/>
                        <a:pt x="1216" y="521"/>
                      </a:cubicBezTo>
                      <a:cubicBezTo>
                        <a:pt x="1216" y="200"/>
                        <a:pt x="964" y="0"/>
                        <a:pt x="7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2179575" y="3399300"/>
                  <a:ext cx="31050" cy="26550"/>
                </a:xfrm>
                <a:custGeom>
                  <a:avLst/>
                  <a:gdLst/>
                  <a:ahLst/>
                  <a:cxnLst/>
                  <a:rect l="l" t="t" r="r" b="b"/>
                  <a:pathLst>
                    <a:path w="1242" h="1062" extrusionOk="0">
                      <a:moveTo>
                        <a:pt x="713" y="1"/>
                      </a:moveTo>
                      <a:cubicBezTo>
                        <a:pt x="238" y="1"/>
                        <a:pt x="0" y="582"/>
                        <a:pt x="343" y="899"/>
                      </a:cubicBezTo>
                      <a:cubicBezTo>
                        <a:pt x="447" y="1011"/>
                        <a:pt x="579" y="1061"/>
                        <a:pt x="710" y="1061"/>
                      </a:cubicBezTo>
                      <a:cubicBezTo>
                        <a:pt x="978" y="1061"/>
                        <a:pt x="1242" y="849"/>
                        <a:pt x="1242" y="529"/>
                      </a:cubicBezTo>
                      <a:cubicBezTo>
                        <a:pt x="1242" y="239"/>
                        <a:pt x="1004" y="1"/>
                        <a:pt x="71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5700" y="3061200"/>
                  <a:ext cx="29750" cy="24950"/>
                </a:xfrm>
                <a:custGeom>
                  <a:avLst/>
                  <a:gdLst/>
                  <a:ahLst/>
                  <a:cxnLst/>
                  <a:rect l="l" t="t" r="r" b="b"/>
                  <a:pathLst>
                    <a:path w="1190" h="998" extrusionOk="0">
                      <a:moveTo>
                        <a:pt x="687" y="1"/>
                      </a:moveTo>
                      <a:cubicBezTo>
                        <a:pt x="238" y="1"/>
                        <a:pt x="1" y="529"/>
                        <a:pt x="318" y="846"/>
                      </a:cubicBezTo>
                      <a:cubicBezTo>
                        <a:pt x="422" y="951"/>
                        <a:pt x="553" y="998"/>
                        <a:pt x="681" y="998"/>
                      </a:cubicBezTo>
                      <a:cubicBezTo>
                        <a:pt x="940" y="998"/>
                        <a:pt x="1189" y="804"/>
                        <a:pt x="1189" y="503"/>
                      </a:cubicBezTo>
                      <a:cubicBezTo>
                        <a:pt x="1189" y="212"/>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716650" y="2775925"/>
                  <a:ext cx="29750" cy="25450"/>
                </a:xfrm>
                <a:custGeom>
                  <a:avLst/>
                  <a:gdLst/>
                  <a:ahLst/>
                  <a:cxnLst/>
                  <a:rect l="l" t="t" r="r" b="b"/>
                  <a:pathLst>
                    <a:path w="1190" h="1018" extrusionOk="0">
                      <a:moveTo>
                        <a:pt x="687" y="1"/>
                      </a:moveTo>
                      <a:cubicBezTo>
                        <a:pt x="238" y="1"/>
                        <a:pt x="1" y="556"/>
                        <a:pt x="318" y="873"/>
                      </a:cubicBezTo>
                      <a:cubicBezTo>
                        <a:pt x="418" y="973"/>
                        <a:pt x="542" y="1018"/>
                        <a:pt x="665" y="1018"/>
                      </a:cubicBezTo>
                      <a:cubicBezTo>
                        <a:pt x="930" y="1018"/>
                        <a:pt x="1189" y="810"/>
                        <a:pt x="1189" y="503"/>
                      </a:cubicBezTo>
                      <a:cubicBezTo>
                        <a:pt x="1189" y="239"/>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166775" y="3292975"/>
                  <a:ext cx="31525" cy="26550"/>
                </a:xfrm>
                <a:custGeom>
                  <a:avLst/>
                  <a:gdLst/>
                  <a:ahLst/>
                  <a:cxnLst/>
                  <a:rect l="l" t="t" r="r" b="b"/>
                  <a:pathLst>
                    <a:path w="1261" h="1062" extrusionOk="0">
                      <a:moveTo>
                        <a:pt x="675" y="0"/>
                      </a:moveTo>
                      <a:cubicBezTo>
                        <a:pt x="220" y="0"/>
                        <a:pt x="0" y="563"/>
                        <a:pt x="336" y="899"/>
                      </a:cubicBezTo>
                      <a:cubicBezTo>
                        <a:pt x="440" y="1012"/>
                        <a:pt x="574" y="1062"/>
                        <a:pt x="709" y="1062"/>
                      </a:cubicBezTo>
                      <a:cubicBezTo>
                        <a:pt x="985" y="1062"/>
                        <a:pt x="1260" y="849"/>
                        <a:pt x="1260" y="529"/>
                      </a:cubicBezTo>
                      <a:cubicBezTo>
                        <a:pt x="1260" y="239"/>
                        <a:pt x="1023" y="1"/>
                        <a:pt x="706" y="1"/>
                      </a:cubicBezTo>
                      <a:cubicBezTo>
                        <a:pt x="695" y="1"/>
                        <a:pt x="685" y="0"/>
                        <a:pt x="67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496750" y="3769100"/>
                  <a:ext cx="42950" cy="36300"/>
                </a:xfrm>
                <a:custGeom>
                  <a:avLst/>
                  <a:gdLst/>
                  <a:ahLst/>
                  <a:cxnLst/>
                  <a:rect l="l" t="t" r="r" b="b"/>
                  <a:pathLst>
                    <a:path w="1718" h="1452" extrusionOk="0">
                      <a:moveTo>
                        <a:pt x="978" y="1"/>
                      </a:moveTo>
                      <a:cubicBezTo>
                        <a:pt x="318" y="1"/>
                        <a:pt x="1" y="793"/>
                        <a:pt x="450" y="1242"/>
                      </a:cubicBezTo>
                      <a:cubicBezTo>
                        <a:pt x="603" y="1387"/>
                        <a:pt x="788" y="1452"/>
                        <a:pt x="970" y="1452"/>
                      </a:cubicBezTo>
                      <a:cubicBezTo>
                        <a:pt x="1353" y="1452"/>
                        <a:pt x="1718" y="1162"/>
                        <a:pt x="1718" y="714"/>
                      </a:cubicBezTo>
                      <a:cubicBezTo>
                        <a:pt x="1718" y="318"/>
                        <a:pt x="1374" y="1"/>
                        <a:pt x="97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1359400" y="3958625"/>
                  <a:ext cx="29075" cy="24300"/>
                </a:xfrm>
                <a:custGeom>
                  <a:avLst/>
                  <a:gdLst/>
                  <a:ahLst/>
                  <a:cxnLst/>
                  <a:rect l="l" t="t" r="r" b="b"/>
                  <a:pathLst>
                    <a:path w="1163" h="972" extrusionOk="0">
                      <a:moveTo>
                        <a:pt x="661" y="1"/>
                      </a:moveTo>
                      <a:cubicBezTo>
                        <a:pt x="212" y="1"/>
                        <a:pt x="0" y="529"/>
                        <a:pt x="317" y="820"/>
                      </a:cubicBezTo>
                      <a:cubicBezTo>
                        <a:pt x="422" y="924"/>
                        <a:pt x="550" y="971"/>
                        <a:pt x="674" y="971"/>
                      </a:cubicBezTo>
                      <a:cubicBezTo>
                        <a:pt x="926" y="971"/>
                        <a:pt x="1163" y="777"/>
                        <a:pt x="1163" y="476"/>
                      </a:cubicBezTo>
                      <a:cubicBezTo>
                        <a:pt x="1163" y="212"/>
                        <a:pt x="92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1068175" y="4338325"/>
                  <a:ext cx="40325" cy="34375"/>
                </a:xfrm>
                <a:custGeom>
                  <a:avLst/>
                  <a:gdLst/>
                  <a:ahLst/>
                  <a:cxnLst/>
                  <a:rect l="l" t="t" r="r" b="b"/>
                  <a:pathLst>
                    <a:path w="1613" h="1375" extrusionOk="0">
                      <a:moveTo>
                        <a:pt x="925" y="1"/>
                      </a:moveTo>
                      <a:cubicBezTo>
                        <a:pt x="291" y="1"/>
                        <a:pt x="1" y="740"/>
                        <a:pt x="423" y="1163"/>
                      </a:cubicBezTo>
                      <a:cubicBezTo>
                        <a:pt x="570" y="1310"/>
                        <a:pt x="747" y="1375"/>
                        <a:pt x="920" y="1375"/>
                      </a:cubicBezTo>
                      <a:cubicBezTo>
                        <a:pt x="1276" y="1375"/>
                        <a:pt x="1612" y="1097"/>
                        <a:pt x="1612" y="688"/>
                      </a:cubicBezTo>
                      <a:cubicBezTo>
                        <a:pt x="1612" y="291"/>
                        <a:pt x="1295"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533950" y="4482300"/>
                  <a:ext cx="48900" cy="41725"/>
                </a:xfrm>
                <a:custGeom>
                  <a:avLst/>
                  <a:gdLst/>
                  <a:ahLst/>
                  <a:cxnLst/>
                  <a:rect l="l" t="t" r="r" b="b"/>
                  <a:pathLst>
                    <a:path w="1956" h="1669" extrusionOk="0">
                      <a:moveTo>
                        <a:pt x="1136" y="0"/>
                      </a:moveTo>
                      <a:cubicBezTo>
                        <a:pt x="370" y="0"/>
                        <a:pt x="1" y="898"/>
                        <a:pt x="529" y="1427"/>
                      </a:cubicBezTo>
                      <a:cubicBezTo>
                        <a:pt x="697" y="1594"/>
                        <a:pt x="901" y="1669"/>
                        <a:pt x="1103" y="1669"/>
                      </a:cubicBezTo>
                      <a:cubicBezTo>
                        <a:pt x="1537" y="1669"/>
                        <a:pt x="1955" y="1324"/>
                        <a:pt x="1955" y="819"/>
                      </a:cubicBezTo>
                      <a:cubicBezTo>
                        <a:pt x="1955" y="370"/>
                        <a:pt x="1585" y="0"/>
                        <a:pt x="113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895175" y="4776800"/>
                  <a:ext cx="38325" cy="32775"/>
                </a:xfrm>
                <a:custGeom>
                  <a:avLst/>
                  <a:gdLst/>
                  <a:ahLst/>
                  <a:cxnLst/>
                  <a:rect l="l" t="t" r="r" b="b"/>
                  <a:pathLst>
                    <a:path w="1533" h="1311" extrusionOk="0">
                      <a:moveTo>
                        <a:pt x="872" y="1"/>
                      </a:moveTo>
                      <a:cubicBezTo>
                        <a:pt x="291" y="1"/>
                        <a:pt x="0" y="714"/>
                        <a:pt x="396" y="1110"/>
                      </a:cubicBezTo>
                      <a:cubicBezTo>
                        <a:pt x="535" y="1249"/>
                        <a:pt x="705" y="1311"/>
                        <a:pt x="871" y="1311"/>
                      </a:cubicBezTo>
                      <a:cubicBezTo>
                        <a:pt x="1210" y="1311"/>
                        <a:pt x="1532" y="1052"/>
                        <a:pt x="1532" y="661"/>
                      </a:cubicBezTo>
                      <a:cubicBezTo>
                        <a:pt x="1532" y="291"/>
                        <a:pt x="1242" y="1"/>
                        <a:pt x="872"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1537700" y="4700200"/>
                  <a:ext cx="40975" cy="34575"/>
                </a:xfrm>
                <a:custGeom>
                  <a:avLst/>
                  <a:gdLst/>
                  <a:ahLst/>
                  <a:cxnLst/>
                  <a:rect l="l" t="t" r="r" b="b"/>
                  <a:pathLst>
                    <a:path w="1639" h="1383" extrusionOk="0">
                      <a:moveTo>
                        <a:pt x="925" y="1"/>
                      </a:moveTo>
                      <a:cubicBezTo>
                        <a:pt x="317" y="1"/>
                        <a:pt x="0" y="740"/>
                        <a:pt x="449" y="1190"/>
                      </a:cubicBezTo>
                      <a:cubicBezTo>
                        <a:pt x="583" y="1323"/>
                        <a:pt x="751" y="1383"/>
                        <a:pt x="918" y="1383"/>
                      </a:cubicBezTo>
                      <a:cubicBezTo>
                        <a:pt x="1280" y="1383"/>
                        <a:pt x="1638" y="1103"/>
                        <a:pt x="1638" y="688"/>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1861275" y="4358050"/>
                  <a:ext cx="34600" cy="25925"/>
                </a:xfrm>
                <a:custGeom>
                  <a:avLst/>
                  <a:gdLst/>
                  <a:ahLst/>
                  <a:cxnLst/>
                  <a:rect l="l" t="t" r="r" b="b"/>
                  <a:pathLst>
                    <a:path w="1384" h="1037" extrusionOk="0">
                      <a:moveTo>
                        <a:pt x="708" y="0"/>
                      </a:moveTo>
                      <a:cubicBezTo>
                        <a:pt x="684" y="0"/>
                        <a:pt x="660" y="2"/>
                        <a:pt x="634" y="4"/>
                      </a:cubicBezTo>
                      <a:cubicBezTo>
                        <a:pt x="0" y="57"/>
                        <a:pt x="0" y="982"/>
                        <a:pt x="634" y="1034"/>
                      </a:cubicBezTo>
                      <a:cubicBezTo>
                        <a:pt x="651" y="1036"/>
                        <a:pt x="668" y="1036"/>
                        <a:pt x="684" y="1036"/>
                      </a:cubicBezTo>
                      <a:cubicBezTo>
                        <a:pt x="1376" y="1036"/>
                        <a:pt x="1384" y="0"/>
                        <a:pt x="7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416625" y="4390500"/>
                  <a:ext cx="33050" cy="33050"/>
                </a:xfrm>
                <a:custGeom>
                  <a:avLst/>
                  <a:gdLst/>
                  <a:ahLst/>
                  <a:cxnLst/>
                  <a:rect l="l" t="t" r="r" b="b"/>
                  <a:pathLst>
                    <a:path w="1322" h="1322" extrusionOk="0">
                      <a:moveTo>
                        <a:pt x="661" y="1"/>
                      </a:moveTo>
                      <a:cubicBezTo>
                        <a:pt x="291" y="1"/>
                        <a:pt x="1" y="291"/>
                        <a:pt x="1" y="661"/>
                      </a:cubicBezTo>
                      <a:cubicBezTo>
                        <a:pt x="1" y="1004"/>
                        <a:pt x="291" y="1321"/>
                        <a:pt x="661" y="1321"/>
                      </a:cubicBezTo>
                      <a:cubicBezTo>
                        <a:pt x="1005" y="1321"/>
                        <a:pt x="1322" y="1004"/>
                        <a:pt x="1322" y="661"/>
                      </a:cubicBezTo>
                      <a:cubicBezTo>
                        <a:pt x="1322" y="291"/>
                        <a:pt x="100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2930400" y="4723325"/>
                  <a:ext cx="29075" cy="24800"/>
                </a:xfrm>
                <a:custGeom>
                  <a:avLst/>
                  <a:gdLst/>
                  <a:ahLst/>
                  <a:cxnLst/>
                  <a:rect l="l" t="t" r="r" b="b"/>
                  <a:pathLst>
                    <a:path w="1163" h="992" extrusionOk="0">
                      <a:moveTo>
                        <a:pt x="661" y="0"/>
                      </a:moveTo>
                      <a:cubicBezTo>
                        <a:pt x="238" y="0"/>
                        <a:pt x="0" y="529"/>
                        <a:pt x="317" y="846"/>
                      </a:cubicBezTo>
                      <a:cubicBezTo>
                        <a:pt x="418" y="947"/>
                        <a:pt x="541" y="992"/>
                        <a:pt x="662" y="992"/>
                      </a:cubicBezTo>
                      <a:cubicBezTo>
                        <a:pt x="918" y="992"/>
                        <a:pt x="1162" y="790"/>
                        <a:pt x="1162" y="502"/>
                      </a:cubicBezTo>
                      <a:cubicBezTo>
                        <a:pt x="1162" y="212"/>
                        <a:pt x="951" y="0"/>
                        <a:pt x="66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1503350" y="4286825"/>
                  <a:ext cx="31725" cy="27175"/>
                </a:xfrm>
                <a:custGeom>
                  <a:avLst/>
                  <a:gdLst/>
                  <a:ahLst/>
                  <a:cxnLst/>
                  <a:rect l="l" t="t" r="r" b="b"/>
                  <a:pathLst>
                    <a:path w="1269" h="1087" extrusionOk="0">
                      <a:moveTo>
                        <a:pt x="714" y="1"/>
                      </a:moveTo>
                      <a:cubicBezTo>
                        <a:pt x="239" y="1"/>
                        <a:pt x="1" y="582"/>
                        <a:pt x="344" y="925"/>
                      </a:cubicBezTo>
                      <a:cubicBezTo>
                        <a:pt x="447" y="1036"/>
                        <a:pt x="577" y="1087"/>
                        <a:pt x="707" y="1087"/>
                      </a:cubicBezTo>
                      <a:cubicBezTo>
                        <a:pt x="977" y="1087"/>
                        <a:pt x="1242" y="868"/>
                        <a:pt x="1242" y="529"/>
                      </a:cubicBezTo>
                      <a:cubicBezTo>
                        <a:pt x="1269" y="238"/>
                        <a:pt x="1005" y="1"/>
                        <a:pt x="71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755175" y="3900525"/>
                  <a:ext cx="23125" cy="23125"/>
                </a:xfrm>
                <a:custGeom>
                  <a:avLst/>
                  <a:gdLst/>
                  <a:ahLst/>
                  <a:cxnLst/>
                  <a:rect l="l" t="t" r="r" b="b"/>
                  <a:pathLst>
                    <a:path w="925" h="925" extrusionOk="0">
                      <a:moveTo>
                        <a:pt x="476" y="0"/>
                      </a:moveTo>
                      <a:cubicBezTo>
                        <a:pt x="212" y="0"/>
                        <a:pt x="0" y="212"/>
                        <a:pt x="0" y="476"/>
                      </a:cubicBezTo>
                      <a:cubicBezTo>
                        <a:pt x="0" y="713"/>
                        <a:pt x="212" y="925"/>
                        <a:pt x="476" y="925"/>
                      </a:cubicBezTo>
                      <a:cubicBezTo>
                        <a:pt x="714" y="925"/>
                        <a:pt x="925" y="713"/>
                        <a:pt x="925" y="476"/>
                      </a:cubicBezTo>
                      <a:cubicBezTo>
                        <a:pt x="925" y="212"/>
                        <a:pt x="714" y="0"/>
                        <a:pt x="47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37700" y="3481200"/>
                  <a:ext cx="40975" cy="35650"/>
                </a:xfrm>
                <a:custGeom>
                  <a:avLst/>
                  <a:gdLst/>
                  <a:ahLst/>
                  <a:cxnLst/>
                  <a:rect l="l" t="t" r="r" b="b"/>
                  <a:pathLst>
                    <a:path w="1639" h="1426" extrusionOk="0">
                      <a:moveTo>
                        <a:pt x="925" y="0"/>
                      </a:moveTo>
                      <a:cubicBezTo>
                        <a:pt x="317" y="0"/>
                        <a:pt x="0" y="766"/>
                        <a:pt x="423" y="1215"/>
                      </a:cubicBezTo>
                      <a:cubicBezTo>
                        <a:pt x="568" y="1361"/>
                        <a:pt x="747" y="1426"/>
                        <a:pt x="922" y="1426"/>
                      </a:cubicBezTo>
                      <a:cubicBezTo>
                        <a:pt x="1288" y="1426"/>
                        <a:pt x="1638" y="1142"/>
                        <a:pt x="1638" y="713"/>
                      </a:cubicBezTo>
                      <a:cubicBezTo>
                        <a:pt x="1638" y="317"/>
                        <a:pt x="1321"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782900" y="3523450"/>
                  <a:ext cx="48900" cy="41900"/>
                </a:xfrm>
                <a:custGeom>
                  <a:avLst/>
                  <a:gdLst/>
                  <a:ahLst/>
                  <a:cxnLst/>
                  <a:rect l="l" t="t" r="r" b="b"/>
                  <a:pathLst>
                    <a:path w="1956" h="1676" extrusionOk="0">
                      <a:moveTo>
                        <a:pt x="1110" y="1"/>
                      </a:moveTo>
                      <a:cubicBezTo>
                        <a:pt x="371" y="1"/>
                        <a:pt x="1" y="899"/>
                        <a:pt x="529" y="1427"/>
                      </a:cubicBezTo>
                      <a:cubicBezTo>
                        <a:pt x="701" y="1599"/>
                        <a:pt x="909" y="1676"/>
                        <a:pt x="1113" y="1676"/>
                      </a:cubicBezTo>
                      <a:cubicBezTo>
                        <a:pt x="1535" y="1676"/>
                        <a:pt x="1938" y="1345"/>
                        <a:pt x="1955" y="846"/>
                      </a:cubicBezTo>
                      <a:cubicBezTo>
                        <a:pt x="1955" y="371"/>
                        <a:pt x="1586" y="1"/>
                        <a:pt x="111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763275" y="2777225"/>
                  <a:ext cx="26925" cy="23225"/>
                </a:xfrm>
                <a:custGeom>
                  <a:avLst/>
                  <a:gdLst/>
                  <a:ahLst/>
                  <a:cxnLst/>
                  <a:rect l="l" t="t" r="r" b="b"/>
                  <a:pathLst>
                    <a:path w="1077" h="929" extrusionOk="0">
                      <a:moveTo>
                        <a:pt x="571" y="1"/>
                      </a:moveTo>
                      <a:cubicBezTo>
                        <a:pt x="194" y="1"/>
                        <a:pt x="1" y="485"/>
                        <a:pt x="284" y="794"/>
                      </a:cubicBezTo>
                      <a:cubicBezTo>
                        <a:pt x="377" y="887"/>
                        <a:pt x="491" y="928"/>
                        <a:pt x="603" y="928"/>
                      </a:cubicBezTo>
                      <a:cubicBezTo>
                        <a:pt x="844" y="928"/>
                        <a:pt x="1076" y="739"/>
                        <a:pt x="1076" y="451"/>
                      </a:cubicBezTo>
                      <a:cubicBezTo>
                        <a:pt x="1076" y="187"/>
                        <a:pt x="865" y="2"/>
                        <a:pt x="601" y="2"/>
                      </a:cubicBezTo>
                      <a:cubicBezTo>
                        <a:pt x="591" y="1"/>
                        <a:pt x="581" y="1"/>
                        <a:pt x="57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6819900" y="974225"/>
                  <a:ext cx="44275" cy="37925"/>
                </a:xfrm>
                <a:custGeom>
                  <a:avLst/>
                  <a:gdLst/>
                  <a:ahLst/>
                  <a:cxnLst/>
                  <a:rect l="l" t="t" r="r" b="b"/>
                  <a:pathLst>
                    <a:path w="1771" h="1517" extrusionOk="0">
                      <a:moveTo>
                        <a:pt x="1003" y="1"/>
                      </a:moveTo>
                      <a:cubicBezTo>
                        <a:pt x="818" y="1"/>
                        <a:pt x="629" y="69"/>
                        <a:pt x="476" y="222"/>
                      </a:cubicBezTo>
                      <a:cubicBezTo>
                        <a:pt x="0" y="698"/>
                        <a:pt x="344" y="1516"/>
                        <a:pt x="1004" y="1516"/>
                      </a:cubicBezTo>
                      <a:cubicBezTo>
                        <a:pt x="1427" y="1490"/>
                        <a:pt x="1770" y="1173"/>
                        <a:pt x="1770" y="750"/>
                      </a:cubicBezTo>
                      <a:cubicBezTo>
                        <a:pt x="1770" y="303"/>
                        <a:pt x="1394" y="1"/>
                        <a:pt x="100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5587000" y="1267675"/>
                  <a:ext cx="42950" cy="36975"/>
                </a:xfrm>
                <a:custGeom>
                  <a:avLst/>
                  <a:gdLst/>
                  <a:ahLst/>
                  <a:cxnLst/>
                  <a:rect l="l" t="t" r="r" b="b"/>
                  <a:pathLst>
                    <a:path w="1718" h="1479" extrusionOk="0">
                      <a:moveTo>
                        <a:pt x="1005" y="1"/>
                      </a:moveTo>
                      <a:cubicBezTo>
                        <a:pt x="344" y="1"/>
                        <a:pt x="1" y="793"/>
                        <a:pt x="476" y="1269"/>
                      </a:cubicBezTo>
                      <a:cubicBezTo>
                        <a:pt x="621" y="1413"/>
                        <a:pt x="801" y="1478"/>
                        <a:pt x="978" y="1478"/>
                      </a:cubicBezTo>
                      <a:cubicBezTo>
                        <a:pt x="1353" y="1478"/>
                        <a:pt x="1718" y="1188"/>
                        <a:pt x="1718" y="740"/>
                      </a:cubicBezTo>
                      <a:cubicBezTo>
                        <a:pt x="1718" y="344"/>
                        <a:pt x="1401" y="1"/>
                        <a:pt x="100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5804275" y="838450"/>
                  <a:ext cx="38975" cy="32775"/>
                </a:xfrm>
                <a:custGeom>
                  <a:avLst/>
                  <a:gdLst/>
                  <a:ahLst/>
                  <a:cxnLst/>
                  <a:rect l="l" t="t" r="r" b="b"/>
                  <a:pathLst>
                    <a:path w="1559" h="1311" extrusionOk="0">
                      <a:moveTo>
                        <a:pt x="898" y="1"/>
                      </a:moveTo>
                      <a:cubicBezTo>
                        <a:pt x="291" y="1"/>
                        <a:pt x="0" y="714"/>
                        <a:pt x="423" y="1110"/>
                      </a:cubicBezTo>
                      <a:cubicBezTo>
                        <a:pt x="562" y="1249"/>
                        <a:pt x="732" y="1311"/>
                        <a:pt x="897" y="1311"/>
                      </a:cubicBezTo>
                      <a:cubicBezTo>
                        <a:pt x="1237" y="1311"/>
                        <a:pt x="1559" y="1051"/>
                        <a:pt x="1559" y="661"/>
                      </a:cubicBezTo>
                      <a:cubicBezTo>
                        <a:pt x="1559" y="291"/>
                        <a:pt x="1242" y="1"/>
                        <a:pt x="89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6315375" y="1154750"/>
                  <a:ext cx="33050" cy="33050"/>
                </a:xfrm>
                <a:custGeom>
                  <a:avLst/>
                  <a:gdLst/>
                  <a:ahLst/>
                  <a:cxnLst/>
                  <a:rect l="l" t="t" r="r" b="b"/>
                  <a:pathLst>
                    <a:path w="1322" h="1322" extrusionOk="0">
                      <a:moveTo>
                        <a:pt x="661" y="1"/>
                      </a:moveTo>
                      <a:cubicBezTo>
                        <a:pt x="291" y="1"/>
                        <a:pt x="1" y="292"/>
                        <a:pt x="1" y="661"/>
                      </a:cubicBezTo>
                      <a:cubicBezTo>
                        <a:pt x="1" y="1031"/>
                        <a:pt x="291" y="1322"/>
                        <a:pt x="661" y="1322"/>
                      </a:cubicBezTo>
                      <a:cubicBezTo>
                        <a:pt x="1031" y="1322"/>
                        <a:pt x="1322" y="1031"/>
                        <a:pt x="1322" y="661"/>
                      </a:cubicBezTo>
                      <a:cubicBezTo>
                        <a:pt x="1322" y="292"/>
                        <a:pt x="1031"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6045300" y="2040900"/>
                  <a:ext cx="31050" cy="26175"/>
                </a:xfrm>
                <a:custGeom>
                  <a:avLst/>
                  <a:gdLst/>
                  <a:ahLst/>
                  <a:cxnLst/>
                  <a:rect l="l" t="t" r="r" b="b"/>
                  <a:pathLst>
                    <a:path w="1242" h="1047" extrusionOk="0">
                      <a:moveTo>
                        <a:pt x="758" y="1"/>
                      </a:moveTo>
                      <a:cubicBezTo>
                        <a:pt x="743" y="1"/>
                        <a:pt x="728" y="1"/>
                        <a:pt x="714" y="3"/>
                      </a:cubicBezTo>
                      <a:cubicBezTo>
                        <a:pt x="238" y="3"/>
                        <a:pt x="0" y="558"/>
                        <a:pt x="344" y="901"/>
                      </a:cubicBezTo>
                      <a:cubicBezTo>
                        <a:pt x="453" y="1001"/>
                        <a:pt x="583" y="1046"/>
                        <a:pt x="709" y="1046"/>
                      </a:cubicBezTo>
                      <a:cubicBezTo>
                        <a:pt x="983" y="1046"/>
                        <a:pt x="1242" y="838"/>
                        <a:pt x="1242" y="531"/>
                      </a:cubicBezTo>
                      <a:cubicBezTo>
                        <a:pt x="1242" y="230"/>
                        <a:pt x="1028" y="1"/>
                        <a:pt x="75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6624425" y="1949175"/>
                  <a:ext cx="25775" cy="25100"/>
                </a:xfrm>
                <a:custGeom>
                  <a:avLst/>
                  <a:gdLst/>
                  <a:ahLst/>
                  <a:cxnLst/>
                  <a:rect l="l" t="t" r="r" b="b"/>
                  <a:pathLst>
                    <a:path w="1031" h="1004" extrusionOk="0">
                      <a:moveTo>
                        <a:pt x="503" y="0"/>
                      </a:moveTo>
                      <a:cubicBezTo>
                        <a:pt x="239" y="0"/>
                        <a:pt x="1" y="212"/>
                        <a:pt x="1" y="502"/>
                      </a:cubicBezTo>
                      <a:cubicBezTo>
                        <a:pt x="1" y="793"/>
                        <a:pt x="239" y="1004"/>
                        <a:pt x="503" y="1004"/>
                      </a:cubicBezTo>
                      <a:cubicBezTo>
                        <a:pt x="793" y="1004"/>
                        <a:pt x="1031" y="793"/>
                        <a:pt x="1031" y="502"/>
                      </a:cubicBezTo>
                      <a:cubicBezTo>
                        <a:pt x="1031" y="212"/>
                        <a:pt x="793" y="0"/>
                        <a:pt x="5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6839050" y="2318975"/>
                  <a:ext cx="43600" cy="37625"/>
                </a:xfrm>
                <a:custGeom>
                  <a:avLst/>
                  <a:gdLst/>
                  <a:ahLst/>
                  <a:cxnLst/>
                  <a:rect l="l" t="t" r="r" b="b"/>
                  <a:pathLst>
                    <a:path w="1744" h="1505" extrusionOk="0">
                      <a:moveTo>
                        <a:pt x="978" y="0"/>
                      </a:moveTo>
                      <a:cubicBezTo>
                        <a:pt x="317" y="0"/>
                        <a:pt x="0" y="819"/>
                        <a:pt x="449" y="1295"/>
                      </a:cubicBezTo>
                      <a:cubicBezTo>
                        <a:pt x="602" y="1439"/>
                        <a:pt x="791" y="1504"/>
                        <a:pt x="976" y="1504"/>
                      </a:cubicBezTo>
                      <a:cubicBezTo>
                        <a:pt x="1367" y="1504"/>
                        <a:pt x="1744" y="1214"/>
                        <a:pt x="1744" y="766"/>
                      </a:cubicBezTo>
                      <a:cubicBezTo>
                        <a:pt x="1744" y="344"/>
                        <a:pt x="1400"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6786875" y="2701975"/>
                  <a:ext cx="30400" cy="25450"/>
                </a:xfrm>
                <a:custGeom>
                  <a:avLst/>
                  <a:gdLst/>
                  <a:ahLst/>
                  <a:cxnLst/>
                  <a:rect l="l" t="t" r="r" b="b"/>
                  <a:pathLst>
                    <a:path w="1216" h="1018" extrusionOk="0">
                      <a:moveTo>
                        <a:pt x="687" y="0"/>
                      </a:moveTo>
                      <a:cubicBezTo>
                        <a:pt x="238" y="0"/>
                        <a:pt x="1" y="555"/>
                        <a:pt x="318" y="872"/>
                      </a:cubicBezTo>
                      <a:cubicBezTo>
                        <a:pt x="426" y="973"/>
                        <a:pt x="554" y="1017"/>
                        <a:pt x="678" y="1017"/>
                      </a:cubicBezTo>
                      <a:cubicBezTo>
                        <a:pt x="945" y="1017"/>
                        <a:pt x="1198" y="809"/>
                        <a:pt x="1216" y="502"/>
                      </a:cubicBezTo>
                      <a:cubicBezTo>
                        <a:pt x="1216" y="212"/>
                        <a:pt x="978" y="0"/>
                        <a:pt x="68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6275775" y="1501450"/>
                  <a:ext cx="46900" cy="39650"/>
                </a:xfrm>
                <a:custGeom>
                  <a:avLst/>
                  <a:gdLst/>
                  <a:ahLst/>
                  <a:cxnLst/>
                  <a:rect l="l" t="t" r="r" b="b"/>
                  <a:pathLst>
                    <a:path w="1876" h="1586" extrusionOk="0">
                      <a:moveTo>
                        <a:pt x="1083" y="0"/>
                      </a:moveTo>
                      <a:cubicBezTo>
                        <a:pt x="370" y="0"/>
                        <a:pt x="0" y="846"/>
                        <a:pt x="502" y="1348"/>
                      </a:cubicBezTo>
                      <a:cubicBezTo>
                        <a:pt x="666" y="1512"/>
                        <a:pt x="870" y="1585"/>
                        <a:pt x="1069" y="1585"/>
                      </a:cubicBezTo>
                      <a:cubicBezTo>
                        <a:pt x="1481" y="1585"/>
                        <a:pt x="1875" y="1273"/>
                        <a:pt x="1875" y="793"/>
                      </a:cubicBezTo>
                      <a:cubicBezTo>
                        <a:pt x="1875" y="344"/>
                        <a:pt x="1506" y="0"/>
                        <a:pt x="108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6277750" y="852975"/>
                  <a:ext cx="43600" cy="36625"/>
                </a:xfrm>
                <a:custGeom>
                  <a:avLst/>
                  <a:gdLst/>
                  <a:ahLst/>
                  <a:cxnLst/>
                  <a:rect l="l" t="t" r="r" b="b"/>
                  <a:pathLst>
                    <a:path w="1744" h="1465" extrusionOk="0">
                      <a:moveTo>
                        <a:pt x="1004" y="1"/>
                      </a:moveTo>
                      <a:cubicBezTo>
                        <a:pt x="344" y="1"/>
                        <a:pt x="0" y="793"/>
                        <a:pt x="476" y="1242"/>
                      </a:cubicBezTo>
                      <a:cubicBezTo>
                        <a:pt x="621" y="1396"/>
                        <a:pt x="806" y="1464"/>
                        <a:pt x="989" y="1464"/>
                      </a:cubicBezTo>
                      <a:cubicBezTo>
                        <a:pt x="1370" y="1464"/>
                        <a:pt x="1744" y="1169"/>
                        <a:pt x="1744" y="740"/>
                      </a:cubicBezTo>
                      <a:cubicBezTo>
                        <a:pt x="1744" y="318"/>
                        <a:pt x="1400"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5790400" y="1037875"/>
                  <a:ext cx="33700" cy="28800"/>
                </a:xfrm>
                <a:custGeom>
                  <a:avLst/>
                  <a:gdLst/>
                  <a:ahLst/>
                  <a:cxnLst/>
                  <a:rect l="l" t="t" r="r" b="b"/>
                  <a:pathLst>
                    <a:path w="1348" h="1152" extrusionOk="0">
                      <a:moveTo>
                        <a:pt x="793" y="1"/>
                      </a:moveTo>
                      <a:cubicBezTo>
                        <a:pt x="265" y="1"/>
                        <a:pt x="1" y="635"/>
                        <a:pt x="370" y="978"/>
                      </a:cubicBezTo>
                      <a:cubicBezTo>
                        <a:pt x="490" y="1098"/>
                        <a:pt x="635" y="1151"/>
                        <a:pt x="777" y="1151"/>
                      </a:cubicBezTo>
                      <a:cubicBezTo>
                        <a:pt x="1071" y="1151"/>
                        <a:pt x="1348" y="921"/>
                        <a:pt x="1348" y="582"/>
                      </a:cubicBezTo>
                      <a:cubicBezTo>
                        <a:pt x="1348"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4704775" y="852975"/>
                  <a:ext cx="41625" cy="35675"/>
                </a:xfrm>
                <a:custGeom>
                  <a:avLst/>
                  <a:gdLst/>
                  <a:ahLst/>
                  <a:cxnLst/>
                  <a:rect l="l" t="t" r="r" b="b"/>
                  <a:pathLst>
                    <a:path w="1665" h="1427" extrusionOk="0">
                      <a:moveTo>
                        <a:pt x="951" y="1"/>
                      </a:moveTo>
                      <a:cubicBezTo>
                        <a:pt x="317" y="1"/>
                        <a:pt x="0" y="767"/>
                        <a:pt x="449" y="1216"/>
                      </a:cubicBezTo>
                      <a:cubicBezTo>
                        <a:pt x="595" y="1361"/>
                        <a:pt x="774" y="1426"/>
                        <a:pt x="949" y="1426"/>
                      </a:cubicBezTo>
                      <a:cubicBezTo>
                        <a:pt x="1314" y="1426"/>
                        <a:pt x="1664" y="1142"/>
                        <a:pt x="1664" y="714"/>
                      </a:cubicBezTo>
                      <a:cubicBezTo>
                        <a:pt x="1664" y="318"/>
                        <a:pt x="1348" y="1"/>
                        <a:pt x="95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4248475" y="2602250"/>
                  <a:ext cx="28400" cy="23875"/>
                </a:xfrm>
                <a:custGeom>
                  <a:avLst/>
                  <a:gdLst/>
                  <a:ahLst/>
                  <a:cxnLst/>
                  <a:rect l="l" t="t" r="r" b="b"/>
                  <a:pathLst>
                    <a:path w="1136" h="955" extrusionOk="0">
                      <a:moveTo>
                        <a:pt x="634" y="1"/>
                      </a:moveTo>
                      <a:cubicBezTo>
                        <a:pt x="211" y="1"/>
                        <a:pt x="0" y="503"/>
                        <a:pt x="317" y="820"/>
                      </a:cubicBezTo>
                      <a:cubicBezTo>
                        <a:pt x="410" y="912"/>
                        <a:pt x="527" y="954"/>
                        <a:pt x="643" y="954"/>
                      </a:cubicBezTo>
                      <a:cubicBezTo>
                        <a:pt x="891" y="954"/>
                        <a:pt x="1136" y="764"/>
                        <a:pt x="1136" y="476"/>
                      </a:cubicBezTo>
                      <a:cubicBezTo>
                        <a:pt x="1110" y="212"/>
                        <a:pt x="898" y="1"/>
                        <a:pt x="63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4117725" y="3023575"/>
                  <a:ext cx="45575" cy="38850"/>
                </a:xfrm>
                <a:custGeom>
                  <a:avLst/>
                  <a:gdLst/>
                  <a:ahLst/>
                  <a:cxnLst/>
                  <a:rect l="l" t="t" r="r" b="b"/>
                  <a:pathLst>
                    <a:path w="1823" h="1554" extrusionOk="0">
                      <a:moveTo>
                        <a:pt x="1057" y="0"/>
                      </a:moveTo>
                      <a:cubicBezTo>
                        <a:pt x="343" y="0"/>
                        <a:pt x="0" y="819"/>
                        <a:pt x="502" y="1321"/>
                      </a:cubicBezTo>
                      <a:cubicBezTo>
                        <a:pt x="654" y="1482"/>
                        <a:pt x="845" y="1553"/>
                        <a:pt x="1033" y="1553"/>
                      </a:cubicBezTo>
                      <a:cubicBezTo>
                        <a:pt x="1432" y="1553"/>
                        <a:pt x="1823" y="1233"/>
                        <a:pt x="1823" y="766"/>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3732725" y="3346475"/>
                  <a:ext cx="34375" cy="29425"/>
                </a:xfrm>
                <a:custGeom>
                  <a:avLst/>
                  <a:gdLst/>
                  <a:ahLst/>
                  <a:cxnLst/>
                  <a:rect l="l" t="t" r="r" b="b"/>
                  <a:pathLst>
                    <a:path w="1375" h="1177" extrusionOk="0">
                      <a:moveTo>
                        <a:pt x="793" y="1"/>
                      </a:moveTo>
                      <a:cubicBezTo>
                        <a:pt x="238" y="1"/>
                        <a:pt x="1" y="635"/>
                        <a:pt x="370" y="1004"/>
                      </a:cubicBezTo>
                      <a:cubicBezTo>
                        <a:pt x="489" y="1124"/>
                        <a:pt x="636" y="1177"/>
                        <a:pt x="780" y="1177"/>
                      </a:cubicBezTo>
                      <a:cubicBezTo>
                        <a:pt x="1083" y="1177"/>
                        <a:pt x="1374" y="940"/>
                        <a:pt x="1374" y="582"/>
                      </a:cubicBezTo>
                      <a:cubicBezTo>
                        <a:pt x="1374"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5993125" y="1393775"/>
                  <a:ext cx="41625" cy="35700"/>
                </a:xfrm>
                <a:custGeom>
                  <a:avLst/>
                  <a:gdLst/>
                  <a:ahLst/>
                  <a:cxnLst/>
                  <a:rect l="l" t="t" r="r" b="b"/>
                  <a:pathLst>
                    <a:path w="1665" h="1428" extrusionOk="0">
                      <a:moveTo>
                        <a:pt x="994" y="0"/>
                      </a:moveTo>
                      <a:cubicBezTo>
                        <a:pt x="980" y="0"/>
                        <a:pt x="966" y="1"/>
                        <a:pt x="952" y="2"/>
                      </a:cubicBezTo>
                      <a:cubicBezTo>
                        <a:pt x="318" y="2"/>
                        <a:pt x="1" y="768"/>
                        <a:pt x="450" y="1217"/>
                      </a:cubicBezTo>
                      <a:cubicBezTo>
                        <a:pt x="595" y="1362"/>
                        <a:pt x="774" y="1427"/>
                        <a:pt x="949" y="1427"/>
                      </a:cubicBezTo>
                      <a:cubicBezTo>
                        <a:pt x="1315" y="1427"/>
                        <a:pt x="1665" y="1144"/>
                        <a:pt x="1665" y="715"/>
                      </a:cubicBezTo>
                      <a:cubicBezTo>
                        <a:pt x="1665" y="333"/>
                        <a:pt x="1370" y="0"/>
                        <a:pt x="99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6717550" y="1311275"/>
                  <a:ext cx="48875" cy="42525"/>
                </a:xfrm>
                <a:custGeom>
                  <a:avLst/>
                  <a:gdLst/>
                  <a:ahLst/>
                  <a:cxnLst/>
                  <a:rect l="l" t="t" r="r" b="b"/>
                  <a:pathLst>
                    <a:path w="1955" h="1701" extrusionOk="0">
                      <a:moveTo>
                        <a:pt x="1110" y="0"/>
                      </a:moveTo>
                      <a:cubicBezTo>
                        <a:pt x="370" y="0"/>
                        <a:pt x="0" y="925"/>
                        <a:pt x="529" y="1453"/>
                      </a:cubicBezTo>
                      <a:cubicBezTo>
                        <a:pt x="699" y="1624"/>
                        <a:pt x="909" y="1701"/>
                        <a:pt x="1114" y="1701"/>
                      </a:cubicBezTo>
                      <a:cubicBezTo>
                        <a:pt x="1544" y="1701"/>
                        <a:pt x="1955" y="1364"/>
                        <a:pt x="1955" y="845"/>
                      </a:cubicBezTo>
                      <a:cubicBezTo>
                        <a:pt x="1955" y="396"/>
                        <a:pt x="1585"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5272025" y="870150"/>
                  <a:ext cx="45575" cy="39000"/>
                </a:xfrm>
                <a:custGeom>
                  <a:avLst/>
                  <a:gdLst/>
                  <a:ahLst/>
                  <a:cxnLst/>
                  <a:rect l="l" t="t" r="r" b="b"/>
                  <a:pathLst>
                    <a:path w="1823" h="1560" extrusionOk="0">
                      <a:moveTo>
                        <a:pt x="1057" y="0"/>
                      </a:moveTo>
                      <a:cubicBezTo>
                        <a:pt x="344" y="0"/>
                        <a:pt x="0" y="846"/>
                        <a:pt x="502" y="1321"/>
                      </a:cubicBezTo>
                      <a:cubicBezTo>
                        <a:pt x="659" y="1486"/>
                        <a:pt x="855" y="1560"/>
                        <a:pt x="1048" y="1560"/>
                      </a:cubicBezTo>
                      <a:cubicBezTo>
                        <a:pt x="1442" y="1560"/>
                        <a:pt x="1823" y="1254"/>
                        <a:pt x="1823" y="793"/>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4875150" y="1137600"/>
                  <a:ext cx="27100" cy="23200"/>
                </a:xfrm>
                <a:custGeom>
                  <a:avLst/>
                  <a:gdLst/>
                  <a:ahLst/>
                  <a:cxnLst/>
                  <a:rect l="l" t="t" r="r" b="b"/>
                  <a:pathLst>
                    <a:path w="1084" h="928" extrusionOk="0">
                      <a:moveTo>
                        <a:pt x="634" y="0"/>
                      </a:moveTo>
                      <a:cubicBezTo>
                        <a:pt x="212" y="0"/>
                        <a:pt x="0" y="502"/>
                        <a:pt x="291" y="793"/>
                      </a:cubicBezTo>
                      <a:cubicBezTo>
                        <a:pt x="384" y="886"/>
                        <a:pt x="500" y="928"/>
                        <a:pt x="614" y="928"/>
                      </a:cubicBezTo>
                      <a:cubicBezTo>
                        <a:pt x="853" y="928"/>
                        <a:pt x="1083" y="744"/>
                        <a:pt x="1083" y="476"/>
                      </a:cubicBezTo>
                      <a:cubicBezTo>
                        <a:pt x="1083" y="211"/>
                        <a:pt x="872" y="0"/>
                        <a:pt x="63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5337400" y="1685025"/>
                  <a:ext cx="40950" cy="35675"/>
                </a:xfrm>
                <a:custGeom>
                  <a:avLst/>
                  <a:gdLst/>
                  <a:ahLst/>
                  <a:cxnLst/>
                  <a:rect l="l" t="t" r="r" b="b"/>
                  <a:pathLst>
                    <a:path w="1638" h="1427" extrusionOk="0">
                      <a:moveTo>
                        <a:pt x="925" y="1"/>
                      </a:moveTo>
                      <a:cubicBezTo>
                        <a:pt x="317" y="1"/>
                        <a:pt x="0" y="767"/>
                        <a:pt x="449" y="1216"/>
                      </a:cubicBezTo>
                      <a:cubicBezTo>
                        <a:pt x="586" y="1361"/>
                        <a:pt x="759" y="1426"/>
                        <a:pt x="930" y="1426"/>
                      </a:cubicBezTo>
                      <a:cubicBezTo>
                        <a:pt x="1288" y="1426"/>
                        <a:pt x="1638" y="1142"/>
                        <a:pt x="1638" y="714"/>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5670225" y="1937950"/>
                  <a:ext cx="40300" cy="34075"/>
                </a:xfrm>
                <a:custGeom>
                  <a:avLst/>
                  <a:gdLst/>
                  <a:ahLst/>
                  <a:cxnLst/>
                  <a:rect l="l" t="t" r="r" b="b"/>
                  <a:pathLst>
                    <a:path w="1612" h="1363" extrusionOk="0">
                      <a:moveTo>
                        <a:pt x="925" y="0"/>
                      </a:moveTo>
                      <a:cubicBezTo>
                        <a:pt x="317" y="0"/>
                        <a:pt x="0" y="740"/>
                        <a:pt x="423" y="1162"/>
                      </a:cubicBezTo>
                      <a:cubicBezTo>
                        <a:pt x="569" y="1300"/>
                        <a:pt x="746" y="1362"/>
                        <a:pt x="919" y="1362"/>
                      </a:cubicBezTo>
                      <a:cubicBezTo>
                        <a:pt x="1275" y="1362"/>
                        <a:pt x="1611" y="1097"/>
                        <a:pt x="1611" y="687"/>
                      </a:cubicBezTo>
                      <a:cubicBezTo>
                        <a:pt x="1611" y="291"/>
                        <a:pt x="1294"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6135100" y="1760300"/>
                  <a:ext cx="31725" cy="27200"/>
                </a:xfrm>
                <a:custGeom>
                  <a:avLst/>
                  <a:gdLst/>
                  <a:ahLst/>
                  <a:cxnLst/>
                  <a:rect l="l" t="t" r="r" b="b"/>
                  <a:pathLst>
                    <a:path w="1269" h="1088" extrusionOk="0">
                      <a:moveTo>
                        <a:pt x="740" y="1"/>
                      </a:moveTo>
                      <a:cubicBezTo>
                        <a:pt x="239" y="1"/>
                        <a:pt x="1" y="582"/>
                        <a:pt x="344" y="925"/>
                      </a:cubicBezTo>
                      <a:cubicBezTo>
                        <a:pt x="456" y="1038"/>
                        <a:pt x="594" y="1088"/>
                        <a:pt x="729" y="1088"/>
                      </a:cubicBezTo>
                      <a:cubicBezTo>
                        <a:pt x="1006" y="1088"/>
                        <a:pt x="1269" y="875"/>
                        <a:pt x="1269" y="555"/>
                      </a:cubicBezTo>
                      <a:cubicBezTo>
                        <a:pt x="1269" y="239"/>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6473200" y="2210000"/>
                  <a:ext cx="38775" cy="33250"/>
                </a:xfrm>
                <a:custGeom>
                  <a:avLst/>
                  <a:gdLst/>
                  <a:ahLst/>
                  <a:cxnLst/>
                  <a:rect l="l" t="t" r="r" b="b"/>
                  <a:pathLst>
                    <a:path w="1551" h="1330" extrusionOk="0">
                      <a:moveTo>
                        <a:pt x="873" y="1"/>
                      </a:moveTo>
                      <a:cubicBezTo>
                        <a:pt x="291" y="1"/>
                        <a:pt x="1" y="714"/>
                        <a:pt x="424" y="1137"/>
                      </a:cubicBezTo>
                      <a:cubicBezTo>
                        <a:pt x="557" y="1270"/>
                        <a:pt x="720" y="1330"/>
                        <a:pt x="879" y="1330"/>
                      </a:cubicBezTo>
                      <a:cubicBezTo>
                        <a:pt x="1223" y="1330"/>
                        <a:pt x="1551" y="1050"/>
                        <a:pt x="1533" y="635"/>
                      </a:cubicBezTo>
                      <a:cubicBezTo>
                        <a:pt x="1533" y="291"/>
                        <a:pt x="1242" y="1"/>
                        <a:pt x="87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6259250" y="2629325"/>
                  <a:ext cx="43625" cy="37925"/>
                </a:xfrm>
                <a:custGeom>
                  <a:avLst/>
                  <a:gdLst/>
                  <a:ahLst/>
                  <a:cxnLst/>
                  <a:rect l="l" t="t" r="r" b="b"/>
                  <a:pathLst>
                    <a:path w="1745" h="1517" extrusionOk="0">
                      <a:moveTo>
                        <a:pt x="1004" y="1"/>
                      </a:moveTo>
                      <a:cubicBezTo>
                        <a:pt x="318" y="1"/>
                        <a:pt x="1" y="820"/>
                        <a:pt x="476" y="1295"/>
                      </a:cubicBezTo>
                      <a:cubicBezTo>
                        <a:pt x="621" y="1448"/>
                        <a:pt x="804" y="1517"/>
                        <a:pt x="985" y="1517"/>
                      </a:cubicBezTo>
                      <a:cubicBezTo>
                        <a:pt x="1368" y="1517"/>
                        <a:pt x="1744" y="1215"/>
                        <a:pt x="1744" y="767"/>
                      </a:cubicBezTo>
                      <a:cubicBezTo>
                        <a:pt x="1744" y="344"/>
                        <a:pt x="1401"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5485975" y="2449725"/>
                  <a:ext cx="34375" cy="28750"/>
                </a:xfrm>
                <a:custGeom>
                  <a:avLst/>
                  <a:gdLst/>
                  <a:ahLst/>
                  <a:cxnLst/>
                  <a:rect l="l" t="t" r="r" b="b"/>
                  <a:pathLst>
                    <a:path w="1375" h="1150" extrusionOk="0">
                      <a:moveTo>
                        <a:pt x="793" y="0"/>
                      </a:moveTo>
                      <a:cubicBezTo>
                        <a:pt x="265" y="0"/>
                        <a:pt x="1" y="608"/>
                        <a:pt x="370" y="978"/>
                      </a:cubicBezTo>
                      <a:cubicBezTo>
                        <a:pt x="489" y="1097"/>
                        <a:pt x="636" y="1150"/>
                        <a:pt x="780" y="1150"/>
                      </a:cubicBezTo>
                      <a:cubicBezTo>
                        <a:pt x="1083" y="1150"/>
                        <a:pt x="1374" y="913"/>
                        <a:pt x="1374" y="555"/>
                      </a:cubicBezTo>
                      <a:cubicBezTo>
                        <a:pt x="1374" y="238"/>
                        <a:pt x="1110" y="0"/>
                        <a:pt x="79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5972650" y="2263500"/>
                  <a:ext cx="44275" cy="37925"/>
                </a:xfrm>
                <a:custGeom>
                  <a:avLst/>
                  <a:gdLst/>
                  <a:ahLst/>
                  <a:cxnLst/>
                  <a:rect l="l" t="t" r="r" b="b"/>
                  <a:pathLst>
                    <a:path w="1771" h="1517" extrusionOk="0">
                      <a:moveTo>
                        <a:pt x="1005" y="0"/>
                      </a:moveTo>
                      <a:cubicBezTo>
                        <a:pt x="344" y="0"/>
                        <a:pt x="1" y="819"/>
                        <a:pt x="476" y="1295"/>
                      </a:cubicBezTo>
                      <a:cubicBezTo>
                        <a:pt x="629" y="1448"/>
                        <a:pt x="818" y="1516"/>
                        <a:pt x="1004" y="1516"/>
                      </a:cubicBezTo>
                      <a:cubicBezTo>
                        <a:pt x="1394" y="1516"/>
                        <a:pt x="1771" y="1214"/>
                        <a:pt x="1771" y="766"/>
                      </a:cubicBezTo>
                      <a:cubicBezTo>
                        <a:pt x="1771" y="344"/>
                        <a:pt x="1427" y="0"/>
                        <a:pt x="100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5106275" y="2456975"/>
                  <a:ext cx="46900" cy="40150"/>
                </a:xfrm>
                <a:custGeom>
                  <a:avLst/>
                  <a:gdLst/>
                  <a:ahLst/>
                  <a:cxnLst/>
                  <a:rect l="l" t="t" r="r" b="b"/>
                  <a:pathLst>
                    <a:path w="1876" h="1606" extrusionOk="0">
                      <a:moveTo>
                        <a:pt x="1083" y="1"/>
                      </a:moveTo>
                      <a:cubicBezTo>
                        <a:pt x="370" y="1"/>
                        <a:pt x="0" y="872"/>
                        <a:pt x="502" y="1374"/>
                      </a:cubicBezTo>
                      <a:cubicBezTo>
                        <a:pt x="671" y="1534"/>
                        <a:pt x="871" y="1606"/>
                        <a:pt x="1066" y="1606"/>
                      </a:cubicBezTo>
                      <a:cubicBezTo>
                        <a:pt x="1483" y="1606"/>
                        <a:pt x="1876" y="1279"/>
                        <a:pt x="1876" y="793"/>
                      </a:cubicBezTo>
                      <a:cubicBezTo>
                        <a:pt x="1876" y="371"/>
                        <a:pt x="1532" y="1"/>
                        <a:pt x="108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4461750" y="2361900"/>
                  <a:ext cx="39000" cy="32775"/>
                </a:xfrm>
                <a:custGeom>
                  <a:avLst/>
                  <a:gdLst/>
                  <a:ahLst/>
                  <a:cxnLst/>
                  <a:rect l="l" t="t" r="r" b="b"/>
                  <a:pathLst>
                    <a:path w="1560" h="1311" extrusionOk="0">
                      <a:moveTo>
                        <a:pt x="899" y="0"/>
                      </a:moveTo>
                      <a:cubicBezTo>
                        <a:pt x="291" y="0"/>
                        <a:pt x="1" y="687"/>
                        <a:pt x="424" y="1110"/>
                      </a:cubicBezTo>
                      <a:cubicBezTo>
                        <a:pt x="562" y="1248"/>
                        <a:pt x="732" y="1310"/>
                        <a:pt x="898" y="1310"/>
                      </a:cubicBezTo>
                      <a:cubicBezTo>
                        <a:pt x="1238" y="1310"/>
                        <a:pt x="1559" y="1051"/>
                        <a:pt x="1559" y="660"/>
                      </a:cubicBezTo>
                      <a:cubicBezTo>
                        <a:pt x="1533" y="291"/>
                        <a:pt x="1242"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4739775" y="1942575"/>
                  <a:ext cx="45375" cy="38550"/>
                </a:xfrm>
                <a:custGeom>
                  <a:avLst/>
                  <a:gdLst/>
                  <a:ahLst/>
                  <a:cxnLst/>
                  <a:rect l="l" t="t" r="r" b="b"/>
                  <a:pathLst>
                    <a:path w="1815" h="1542" extrusionOk="0">
                      <a:moveTo>
                        <a:pt x="1031" y="0"/>
                      </a:moveTo>
                      <a:cubicBezTo>
                        <a:pt x="344" y="0"/>
                        <a:pt x="0" y="819"/>
                        <a:pt x="502" y="1321"/>
                      </a:cubicBezTo>
                      <a:cubicBezTo>
                        <a:pt x="654" y="1473"/>
                        <a:pt x="844" y="1541"/>
                        <a:pt x="1032" y="1541"/>
                      </a:cubicBezTo>
                      <a:cubicBezTo>
                        <a:pt x="1429" y="1541"/>
                        <a:pt x="1814" y="1233"/>
                        <a:pt x="1797" y="766"/>
                      </a:cubicBezTo>
                      <a:cubicBezTo>
                        <a:pt x="1797" y="343"/>
                        <a:pt x="1453"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4826275" y="1607775"/>
                  <a:ext cx="30400" cy="31050"/>
                </a:xfrm>
                <a:custGeom>
                  <a:avLst/>
                  <a:gdLst/>
                  <a:ahLst/>
                  <a:cxnLst/>
                  <a:rect l="l" t="t" r="r" b="b"/>
                  <a:pathLst>
                    <a:path w="1216" h="1242" extrusionOk="0">
                      <a:moveTo>
                        <a:pt x="608" y="0"/>
                      </a:moveTo>
                      <a:cubicBezTo>
                        <a:pt x="265" y="0"/>
                        <a:pt x="1" y="291"/>
                        <a:pt x="1" y="634"/>
                      </a:cubicBezTo>
                      <a:cubicBezTo>
                        <a:pt x="1" y="951"/>
                        <a:pt x="265" y="1242"/>
                        <a:pt x="608" y="1242"/>
                      </a:cubicBezTo>
                      <a:cubicBezTo>
                        <a:pt x="952" y="1242"/>
                        <a:pt x="1216" y="951"/>
                        <a:pt x="1216" y="634"/>
                      </a:cubicBezTo>
                      <a:cubicBezTo>
                        <a:pt x="1216" y="291"/>
                        <a:pt x="952" y="0"/>
                        <a:pt x="6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3839700" y="2713225"/>
                  <a:ext cx="35700" cy="30375"/>
                </a:xfrm>
                <a:custGeom>
                  <a:avLst/>
                  <a:gdLst/>
                  <a:ahLst/>
                  <a:cxnLst/>
                  <a:rect l="l" t="t" r="r" b="b"/>
                  <a:pathLst>
                    <a:path w="1428" h="1215" extrusionOk="0">
                      <a:moveTo>
                        <a:pt x="623" y="0"/>
                      </a:moveTo>
                      <a:cubicBezTo>
                        <a:pt x="304" y="0"/>
                        <a:pt x="1" y="249"/>
                        <a:pt x="1" y="607"/>
                      </a:cubicBezTo>
                      <a:cubicBezTo>
                        <a:pt x="1" y="950"/>
                        <a:pt x="291" y="1215"/>
                        <a:pt x="635" y="1215"/>
                      </a:cubicBezTo>
                      <a:cubicBezTo>
                        <a:pt x="1163" y="1215"/>
                        <a:pt x="1427" y="554"/>
                        <a:pt x="1057" y="184"/>
                      </a:cubicBezTo>
                      <a:cubicBezTo>
                        <a:pt x="929" y="57"/>
                        <a:pt x="774" y="0"/>
                        <a:pt x="62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3579525" y="2509150"/>
                  <a:ext cx="31725" cy="26550"/>
                </a:xfrm>
                <a:custGeom>
                  <a:avLst/>
                  <a:gdLst/>
                  <a:ahLst/>
                  <a:cxnLst/>
                  <a:rect l="l" t="t" r="r" b="b"/>
                  <a:pathLst>
                    <a:path w="1269" h="1062" extrusionOk="0">
                      <a:moveTo>
                        <a:pt x="740" y="1"/>
                      </a:moveTo>
                      <a:cubicBezTo>
                        <a:pt x="238" y="1"/>
                        <a:pt x="0" y="555"/>
                        <a:pt x="344" y="899"/>
                      </a:cubicBezTo>
                      <a:cubicBezTo>
                        <a:pt x="456" y="1011"/>
                        <a:pt x="594" y="1061"/>
                        <a:pt x="728" y="1061"/>
                      </a:cubicBezTo>
                      <a:cubicBezTo>
                        <a:pt x="1005" y="1061"/>
                        <a:pt x="1268" y="849"/>
                        <a:pt x="1268" y="529"/>
                      </a:cubicBezTo>
                      <a:cubicBezTo>
                        <a:pt x="1268" y="238"/>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829350" y="2709900"/>
                  <a:ext cx="44275" cy="37700"/>
                </a:xfrm>
                <a:custGeom>
                  <a:avLst/>
                  <a:gdLst/>
                  <a:ahLst/>
                  <a:cxnLst/>
                  <a:rect l="l" t="t" r="r" b="b"/>
                  <a:pathLst>
                    <a:path w="1771" h="1508" extrusionOk="0">
                      <a:moveTo>
                        <a:pt x="1031" y="0"/>
                      </a:moveTo>
                      <a:cubicBezTo>
                        <a:pt x="344" y="0"/>
                        <a:pt x="1" y="793"/>
                        <a:pt x="476" y="1268"/>
                      </a:cubicBezTo>
                      <a:cubicBezTo>
                        <a:pt x="633" y="1433"/>
                        <a:pt x="826" y="1507"/>
                        <a:pt x="1016" y="1507"/>
                      </a:cubicBezTo>
                      <a:cubicBezTo>
                        <a:pt x="1402" y="1507"/>
                        <a:pt x="1771" y="1201"/>
                        <a:pt x="1771" y="740"/>
                      </a:cubicBezTo>
                      <a:cubicBezTo>
                        <a:pt x="1771" y="317"/>
                        <a:pt x="1427"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653700" y="3364975"/>
                  <a:ext cx="24450" cy="24450"/>
                </a:xfrm>
                <a:custGeom>
                  <a:avLst/>
                  <a:gdLst/>
                  <a:ahLst/>
                  <a:cxnLst/>
                  <a:rect l="l" t="t" r="r" b="b"/>
                  <a:pathLst>
                    <a:path w="978" h="978" extrusionOk="0">
                      <a:moveTo>
                        <a:pt x="502" y="0"/>
                      </a:moveTo>
                      <a:cubicBezTo>
                        <a:pt x="238" y="0"/>
                        <a:pt x="1" y="212"/>
                        <a:pt x="1" y="476"/>
                      </a:cubicBezTo>
                      <a:cubicBezTo>
                        <a:pt x="1" y="766"/>
                        <a:pt x="238" y="978"/>
                        <a:pt x="502" y="978"/>
                      </a:cubicBezTo>
                      <a:cubicBezTo>
                        <a:pt x="767" y="978"/>
                        <a:pt x="978" y="766"/>
                        <a:pt x="978" y="476"/>
                      </a:cubicBezTo>
                      <a:cubicBezTo>
                        <a:pt x="978" y="212"/>
                        <a:pt x="767" y="0"/>
                        <a:pt x="502"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3407175" y="3055275"/>
                  <a:ext cx="27750" cy="27750"/>
                </a:xfrm>
                <a:custGeom>
                  <a:avLst/>
                  <a:gdLst/>
                  <a:ahLst/>
                  <a:cxnLst/>
                  <a:rect l="l" t="t" r="r" b="b"/>
                  <a:pathLst>
                    <a:path w="1110" h="1110" extrusionOk="0">
                      <a:moveTo>
                        <a:pt x="555" y="0"/>
                      </a:moveTo>
                      <a:cubicBezTo>
                        <a:pt x="238" y="0"/>
                        <a:pt x="0" y="238"/>
                        <a:pt x="0" y="555"/>
                      </a:cubicBezTo>
                      <a:cubicBezTo>
                        <a:pt x="0" y="872"/>
                        <a:pt x="238" y="1109"/>
                        <a:pt x="555" y="1109"/>
                      </a:cubicBezTo>
                      <a:cubicBezTo>
                        <a:pt x="872" y="1109"/>
                        <a:pt x="1110" y="872"/>
                        <a:pt x="1110" y="555"/>
                      </a:cubicBezTo>
                      <a:cubicBezTo>
                        <a:pt x="1110" y="238"/>
                        <a:pt x="872" y="0"/>
                        <a:pt x="55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3329250" y="3558450"/>
                  <a:ext cx="46250" cy="40175"/>
                </a:xfrm>
                <a:custGeom>
                  <a:avLst/>
                  <a:gdLst/>
                  <a:ahLst/>
                  <a:cxnLst/>
                  <a:rect l="l" t="t" r="r" b="b"/>
                  <a:pathLst>
                    <a:path w="1850" h="1607" extrusionOk="0">
                      <a:moveTo>
                        <a:pt x="1057" y="1"/>
                      </a:moveTo>
                      <a:cubicBezTo>
                        <a:pt x="344" y="1"/>
                        <a:pt x="0" y="872"/>
                        <a:pt x="502" y="1374"/>
                      </a:cubicBezTo>
                      <a:cubicBezTo>
                        <a:pt x="663" y="1535"/>
                        <a:pt x="859" y="1606"/>
                        <a:pt x="1052" y="1606"/>
                      </a:cubicBezTo>
                      <a:cubicBezTo>
                        <a:pt x="1459" y="1606"/>
                        <a:pt x="1849" y="1286"/>
                        <a:pt x="1849" y="820"/>
                      </a:cubicBezTo>
                      <a:cubicBezTo>
                        <a:pt x="1849" y="370"/>
                        <a:pt x="1506" y="1"/>
                        <a:pt x="105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3611225" y="3969200"/>
                  <a:ext cx="39650" cy="34075"/>
                </a:xfrm>
                <a:custGeom>
                  <a:avLst/>
                  <a:gdLst/>
                  <a:ahLst/>
                  <a:cxnLst/>
                  <a:rect l="l" t="t" r="r" b="b"/>
                  <a:pathLst>
                    <a:path w="1586" h="1363" extrusionOk="0">
                      <a:moveTo>
                        <a:pt x="898" y="0"/>
                      </a:moveTo>
                      <a:cubicBezTo>
                        <a:pt x="291" y="0"/>
                        <a:pt x="0" y="740"/>
                        <a:pt x="423" y="1163"/>
                      </a:cubicBezTo>
                      <a:cubicBezTo>
                        <a:pt x="561" y="1300"/>
                        <a:pt x="732" y="1362"/>
                        <a:pt x="900" y="1362"/>
                      </a:cubicBezTo>
                      <a:cubicBezTo>
                        <a:pt x="1249" y="1362"/>
                        <a:pt x="1585" y="1097"/>
                        <a:pt x="1585" y="687"/>
                      </a:cubicBezTo>
                      <a:cubicBezTo>
                        <a:pt x="1585" y="317"/>
                        <a:pt x="1268" y="0"/>
                        <a:pt x="89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3105375" y="4337025"/>
                  <a:ext cx="43625" cy="37250"/>
                </a:xfrm>
                <a:custGeom>
                  <a:avLst/>
                  <a:gdLst/>
                  <a:ahLst/>
                  <a:cxnLst/>
                  <a:rect l="l" t="t" r="r" b="b"/>
                  <a:pathLst>
                    <a:path w="1745" h="1490" extrusionOk="0">
                      <a:moveTo>
                        <a:pt x="978" y="0"/>
                      </a:moveTo>
                      <a:cubicBezTo>
                        <a:pt x="318" y="0"/>
                        <a:pt x="1" y="792"/>
                        <a:pt x="450" y="1268"/>
                      </a:cubicBezTo>
                      <a:cubicBezTo>
                        <a:pt x="603" y="1421"/>
                        <a:pt x="792" y="1489"/>
                        <a:pt x="977" y="1489"/>
                      </a:cubicBezTo>
                      <a:cubicBezTo>
                        <a:pt x="1368" y="1489"/>
                        <a:pt x="1744" y="1187"/>
                        <a:pt x="1744" y="740"/>
                      </a:cubicBezTo>
                      <a:cubicBezTo>
                        <a:pt x="1744" y="317"/>
                        <a:pt x="1401"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169650" y="4735875"/>
                  <a:ext cx="48250" cy="40950"/>
                </a:xfrm>
                <a:custGeom>
                  <a:avLst/>
                  <a:gdLst/>
                  <a:ahLst/>
                  <a:cxnLst/>
                  <a:rect l="l" t="t" r="r" b="b"/>
                  <a:pathLst>
                    <a:path w="1930" h="1638" extrusionOk="0">
                      <a:moveTo>
                        <a:pt x="1110" y="0"/>
                      </a:moveTo>
                      <a:cubicBezTo>
                        <a:pt x="371" y="0"/>
                        <a:pt x="1" y="872"/>
                        <a:pt x="529" y="1400"/>
                      </a:cubicBezTo>
                      <a:cubicBezTo>
                        <a:pt x="692" y="1563"/>
                        <a:pt x="897" y="1637"/>
                        <a:pt x="1099" y="1637"/>
                      </a:cubicBezTo>
                      <a:cubicBezTo>
                        <a:pt x="1520" y="1637"/>
                        <a:pt x="1929" y="1318"/>
                        <a:pt x="1929" y="819"/>
                      </a:cubicBezTo>
                      <a:cubicBezTo>
                        <a:pt x="1929" y="370"/>
                        <a:pt x="1559"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569825" y="3989675"/>
                  <a:ext cx="39650" cy="33900"/>
                </a:xfrm>
                <a:custGeom>
                  <a:avLst/>
                  <a:gdLst/>
                  <a:ahLst/>
                  <a:cxnLst/>
                  <a:rect l="l" t="t" r="r" b="b"/>
                  <a:pathLst>
                    <a:path w="1586" h="1356" extrusionOk="0">
                      <a:moveTo>
                        <a:pt x="899" y="0"/>
                      </a:moveTo>
                      <a:cubicBezTo>
                        <a:pt x="291" y="0"/>
                        <a:pt x="1" y="713"/>
                        <a:pt x="424" y="1162"/>
                      </a:cubicBezTo>
                      <a:cubicBezTo>
                        <a:pt x="557" y="1296"/>
                        <a:pt x="722" y="1356"/>
                        <a:pt x="886" y="1356"/>
                      </a:cubicBezTo>
                      <a:cubicBezTo>
                        <a:pt x="1240" y="1356"/>
                        <a:pt x="1586" y="1076"/>
                        <a:pt x="1586" y="661"/>
                      </a:cubicBezTo>
                      <a:cubicBezTo>
                        <a:pt x="1586" y="291"/>
                        <a:pt x="1269"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56075" y="3835350"/>
                  <a:ext cx="30400" cy="25575"/>
                </a:xfrm>
                <a:custGeom>
                  <a:avLst/>
                  <a:gdLst/>
                  <a:ahLst/>
                  <a:cxnLst/>
                  <a:rect l="l" t="t" r="r" b="b"/>
                  <a:pathLst>
                    <a:path w="1216" h="1023" extrusionOk="0">
                      <a:moveTo>
                        <a:pt x="703" y="0"/>
                      </a:moveTo>
                      <a:cubicBezTo>
                        <a:pt x="576" y="0"/>
                        <a:pt x="448" y="47"/>
                        <a:pt x="344" y="151"/>
                      </a:cubicBezTo>
                      <a:cubicBezTo>
                        <a:pt x="1" y="468"/>
                        <a:pt x="238" y="1022"/>
                        <a:pt x="714" y="1022"/>
                      </a:cubicBezTo>
                      <a:cubicBezTo>
                        <a:pt x="978" y="1022"/>
                        <a:pt x="1216" y="785"/>
                        <a:pt x="1216" y="521"/>
                      </a:cubicBezTo>
                      <a:cubicBezTo>
                        <a:pt x="1216" y="200"/>
                        <a:pt x="964" y="0"/>
                        <a:pt x="7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179575" y="3399300"/>
                  <a:ext cx="31050" cy="26550"/>
                </a:xfrm>
                <a:custGeom>
                  <a:avLst/>
                  <a:gdLst/>
                  <a:ahLst/>
                  <a:cxnLst/>
                  <a:rect l="l" t="t" r="r" b="b"/>
                  <a:pathLst>
                    <a:path w="1242" h="1062" extrusionOk="0">
                      <a:moveTo>
                        <a:pt x="713" y="1"/>
                      </a:moveTo>
                      <a:cubicBezTo>
                        <a:pt x="238" y="1"/>
                        <a:pt x="0" y="582"/>
                        <a:pt x="343" y="899"/>
                      </a:cubicBezTo>
                      <a:cubicBezTo>
                        <a:pt x="447" y="1011"/>
                        <a:pt x="579" y="1061"/>
                        <a:pt x="710" y="1061"/>
                      </a:cubicBezTo>
                      <a:cubicBezTo>
                        <a:pt x="978" y="1061"/>
                        <a:pt x="1242" y="849"/>
                        <a:pt x="1242" y="529"/>
                      </a:cubicBezTo>
                      <a:cubicBezTo>
                        <a:pt x="1242" y="239"/>
                        <a:pt x="1004" y="1"/>
                        <a:pt x="71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1885700" y="3061200"/>
                  <a:ext cx="29750" cy="24950"/>
                </a:xfrm>
                <a:custGeom>
                  <a:avLst/>
                  <a:gdLst/>
                  <a:ahLst/>
                  <a:cxnLst/>
                  <a:rect l="l" t="t" r="r" b="b"/>
                  <a:pathLst>
                    <a:path w="1190" h="998" extrusionOk="0">
                      <a:moveTo>
                        <a:pt x="687" y="1"/>
                      </a:moveTo>
                      <a:cubicBezTo>
                        <a:pt x="238" y="1"/>
                        <a:pt x="1" y="529"/>
                        <a:pt x="318" y="846"/>
                      </a:cubicBezTo>
                      <a:cubicBezTo>
                        <a:pt x="422" y="951"/>
                        <a:pt x="553" y="998"/>
                        <a:pt x="681" y="998"/>
                      </a:cubicBezTo>
                      <a:cubicBezTo>
                        <a:pt x="940" y="998"/>
                        <a:pt x="1189" y="804"/>
                        <a:pt x="1189" y="503"/>
                      </a:cubicBezTo>
                      <a:cubicBezTo>
                        <a:pt x="1189" y="212"/>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1716650" y="2775925"/>
                  <a:ext cx="29750" cy="25450"/>
                </a:xfrm>
                <a:custGeom>
                  <a:avLst/>
                  <a:gdLst/>
                  <a:ahLst/>
                  <a:cxnLst/>
                  <a:rect l="l" t="t" r="r" b="b"/>
                  <a:pathLst>
                    <a:path w="1190" h="1018" extrusionOk="0">
                      <a:moveTo>
                        <a:pt x="687" y="1"/>
                      </a:moveTo>
                      <a:cubicBezTo>
                        <a:pt x="238" y="1"/>
                        <a:pt x="1" y="556"/>
                        <a:pt x="318" y="873"/>
                      </a:cubicBezTo>
                      <a:cubicBezTo>
                        <a:pt x="418" y="973"/>
                        <a:pt x="542" y="1018"/>
                        <a:pt x="665" y="1018"/>
                      </a:cubicBezTo>
                      <a:cubicBezTo>
                        <a:pt x="930" y="1018"/>
                        <a:pt x="1189" y="810"/>
                        <a:pt x="1189" y="503"/>
                      </a:cubicBezTo>
                      <a:cubicBezTo>
                        <a:pt x="1189" y="239"/>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1166775" y="3292975"/>
                  <a:ext cx="31525" cy="26550"/>
                </a:xfrm>
                <a:custGeom>
                  <a:avLst/>
                  <a:gdLst/>
                  <a:ahLst/>
                  <a:cxnLst/>
                  <a:rect l="l" t="t" r="r" b="b"/>
                  <a:pathLst>
                    <a:path w="1261" h="1062" extrusionOk="0">
                      <a:moveTo>
                        <a:pt x="675" y="0"/>
                      </a:moveTo>
                      <a:cubicBezTo>
                        <a:pt x="220" y="0"/>
                        <a:pt x="0" y="563"/>
                        <a:pt x="336" y="899"/>
                      </a:cubicBezTo>
                      <a:cubicBezTo>
                        <a:pt x="440" y="1012"/>
                        <a:pt x="574" y="1062"/>
                        <a:pt x="709" y="1062"/>
                      </a:cubicBezTo>
                      <a:cubicBezTo>
                        <a:pt x="985" y="1062"/>
                        <a:pt x="1260" y="849"/>
                        <a:pt x="1260" y="529"/>
                      </a:cubicBezTo>
                      <a:cubicBezTo>
                        <a:pt x="1260" y="239"/>
                        <a:pt x="1023" y="1"/>
                        <a:pt x="706" y="1"/>
                      </a:cubicBezTo>
                      <a:cubicBezTo>
                        <a:pt x="695" y="1"/>
                        <a:pt x="685" y="0"/>
                        <a:pt x="67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1496750" y="3769100"/>
                  <a:ext cx="42950" cy="36300"/>
                </a:xfrm>
                <a:custGeom>
                  <a:avLst/>
                  <a:gdLst/>
                  <a:ahLst/>
                  <a:cxnLst/>
                  <a:rect l="l" t="t" r="r" b="b"/>
                  <a:pathLst>
                    <a:path w="1718" h="1452" extrusionOk="0">
                      <a:moveTo>
                        <a:pt x="978" y="1"/>
                      </a:moveTo>
                      <a:cubicBezTo>
                        <a:pt x="318" y="1"/>
                        <a:pt x="1" y="793"/>
                        <a:pt x="450" y="1242"/>
                      </a:cubicBezTo>
                      <a:cubicBezTo>
                        <a:pt x="603" y="1387"/>
                        <a:pt x="788" y="1452"/>
                        <a:pt x="970" y="1452"/>
                      </a:cubicBezTo>
                      <a:cubicBezTo>
                        <a:pt x="1353" y="1452"/>
                        <a:pt x="1718" y="1162"/>
                        <a:pt x="1718" y="714"/>
                      </a:cubicBezTo>
                      <a:cubicBezTo>
                        <a:pt x="1718" y="318"/>
                        <a:pt x="1374" y="1"/>
                        <a:pt x="97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1359400" y="3958625"/>
                  <a:ext cx="29075" cy="24300"/>
                </a:xfrm>
                <a:custGeom>
                  <a:avLst/>
                  <a:gdLst/>
                  <a:ahLst/>
                  <a:cxnLst/>
                  <a:rect l="l" t="t" r="r" b="b"/>
                  <a:pathLst>
                    <a:path w="1163" h="972" extrusionOk="0">
                      <a:moveTo>
                        <a:pt x="661" y="1"/>
                      </a:moveTo>
                      <a:cubicBezTo>
                        <a:pt x="212" y="1"/>
                        <a:pt x="0" y="529"/>
                        <a:pt x="317" y="820"/>
                      </a:cubicBezTo>
                      <a:cubicBezTo>
                        <a:pt x="422" y="924"/>
                        <a:pt x="550" y="971"/>
                        <a:pt x="674" y="971"/>
                      </a:cubicBezTo>
                      <a:cubicBezTo>
                        <a:pt x="926" y="971"/>
                        <a:pt x="1163" y="777"/>
                        <a:pt x="1163" y="476"/>
                      </a:cubicBezTo>
                      <a:cubicBezTo>
                        <a:pt x="1163" y="212"/>
                        <a:pt x="92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1068175" y="4338325"/>
                  <a:ext cx="40325" cy="34375"/>
                </a:xfrm>
                <a:custGeom>
                  <a:avLst/>
                  <a:gdLst/>
                  <a:ahLst/>
                  <a:cxnLst/>
                  <a:rect l="l" t="t" r="r" b="b"/>
                  <a:pathLst>
                    <a:path w="1613" h="1375" extrusionOk="0">
                      <a:moveTo>
                        <a:pt x="925" y="1"/>
                      </a:moveTo>
                      <a:cubicBezTo>
                        <a:pt x="291" y="1"/>
                        <a:pt x="1" y="740"/>
                        <a:pt x="423" y="1163"/>
                      </a:cubicBezTo>
                      <a:cubicBezTo>
                        <a:pt x="570" y="1310"/>
                        <a:pt x="747" y="1375"/>
                        <a:pt x="920" y="1375"/>
                      </a:cubicBezTo>
                      <a:cubicBezTo>
                        <a:pt x="1276" y="1375"/>
                        <a:pt x="1612" y="1097"/>
                        <a:pt x="1612" y="688"/>
                      </a:cubicBezTo>
                      <a:cubicBezTo>
                        <a:pt x="1612" y="291"/>
                        <a:pt x="1295"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533950" y="4482300"/>
                  <a:ext cx="48900" cy="41725"/>
                </a:xfrm>
                <a:custGeom>
                  <a:avLst/>
                  <a:gdLst/>
                  <a:ahLst/>
                  <a:cxnLst/>
                  <a:rect l="l" t="t" r="r" b="b"/>
                  <a:pathLst>
                    <a:path w="1956" h="1669" extrusionOk="0">
                      <a:moveTo>
                        <a:pt x="1136" y="0"/>
                      </a:moveTo>
                      <a:cubicBezTo>
                        <a:pt x="370" y="0"/>
                        <a:pt x="1" y="898"/>
                        <a:pt x="529" y="1427"/>
                      </a:cubicBezTo>
                      <a:cubicBezTo>
                        <a:pt x="697" y="1594"/>
                        <a:pt x="901" y="1669"/>
                        <a:pt x="1103" y="1669"/>
                      </a:cubicBezTo>
                      <a:cubicBezTo>
                        <a:pt x="1537" y="1669"/>
                        <a:pt x="1955" y="1324"/>
                        <a:pt x="1955" y="819"/>
                      </a:cubicBezTo>
                      <a:cubicBezTo>
                        <a:pt x="1955" y="370"/>
                        <a:pt x="1585" y="0"/>
                        <a:pt x="113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895175" y="4776800"/>
                  <a:ext cx="38325" cy="32775"/>
                </a:xfrm>
                <a:custGeom>
                  <a:avLst/>
                  <a:gdLst/>
                  <a:ahLst/>
                  <a:cxnLst/>
                  <a:rect l="l" t="t" r="r" b="b"/>
                  <a:pathLst>
                    <a:path w="1533" h="1311" extrusionOk="0">
                      <a:moveTo>
                        <a:pt x="872" y="1"/>
                      </a:moveTo>
                      <a:cubicBezTo>
                        <a:pt x="291" y="1"/>
                        <a:pt x="0" y="714"/>
                        <a:pt x="396" y="1110"/>
                      </a:cubicBezTo>
                      <a:cubicBezTo>
                        <a:pt x="535" y="1249"/>
                        <a:pt x="705" y="1311"/>
                        <a:pt x="871" y="1311"/>
                      </a:cubicBezTo>
                      <a:cubicBezTo>
                        <a:pt x="1210" y="1311"/>
                        <a:pt x="1532" y="1052"/>
                        <a:pt x="1532" y="661"/>
                      </a:cubicBezTo>
                      <a:cubicBezTo>
                        <a:pt x="1532" y="291"/>
                        <a:pt x="1242" y="1"/>
                        <a:pt x="872"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1537700" y="4700200"/>
                  <a:ext cx="40975" cy="34575"/>
                </a:xfrm>
                <a:custGeom>
                  <a:avLst/>
                  <a:gdLst/>
                  <a:ahLst/>
                  <a:cxnLst/>
                  <a:rect l="l" t="t" r="r" b="b"/>
                  <a:pathLst>
                    <a:path w="1639" h="1383" extrusionOk="0">
                      <a:moveTo>
                        <a:pt x="925" y="1"/>
                      </a:moveTo>
                      <a:cubicBezTo>
                        <a:pt x="317" y="1"/>
                        <a:pt x="0" y="740"/>
                        <a:pt x="449" y="1190"/>
                      </a:cubicBezTo>
                      <a:cubicBezTo>
                        <a:pt x="583" y="1323"/>
                        <a:pt x="751" y="1383"/>
                        <a:pt x="918" y="1383"/>
                      </a:cubicBezTo>
                      <a:cubicBezTo>
                        <a:pt x="1280" y="1383"/>
                        <a:pt x="1638" y="1103"/>
                        <a:pt x="1638" y="688"/>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1861275" y="4358050"/>
                  <a:ext cx="34600" cy="25925"/>
                </a:xfrm>
                <a:custGeom>
                  <a:avLst/>
                  <a:gdLst/>
                  <a:ahLst/>
                  <a:cxnLst/>
                  <a:rect l="l" t="t" r="r" b="b"/>
                  <a:pathLst>
                    <a:path w="1384" h="1037" extrusionOk="0">
                      <a:moveTo>
                        <a:pt x="708" y="0"/>
                      </a:moveTo>
                      <a:cubicBezTo>
                        <a:pt x="684" y="0"/>
                        <a:pt x="660" y="2"/>
                        <a:pt x="634" y="4"/>
                      </a:cubicBezTo>
                      <a:cubicBezTo>
                        <a:pt x="0" y="57"/>
                        <a:pt x="0" y="982"/>
                        <a:pt x="634" y="1034"/>
                      </a:cubicBezTo>
                      <a:cubicBezTo>
                        <a:pt x="651" y="1036"/>
                        <a:pt x="668" y="1036"/>
                        <a:pt x="684" y="1036"/>
                      </a:cubicBezTo>
                      <a:cubicBezTo>
                        <a:pt x="1376" y="1036"/>
                        <a:pt x="1384" y="0"/>
                        <a:pt x="7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416625" y="4390500"/>
                  <a:ext cx="33050" cy="33050"/>
                </a:xfrm>
                <a:custGeom>
                  <a:avLst/>
                  <a:gdLst/>
                  <a:ahLst/>
                  <a:cxnLst/>
                  <a:rect l="l" t="t" r="r" b="b"/>
                  <a:pathLst>
                    <a:path w="1322" h="1322" extrusionOk="0">
                      <a:moveTo>
                        <a:pt x="661" y="1"/>
                      </a:moveTo>
                      <a:cubicBezTo>
                        <a:pt x="291" y="1"/>
                        <a:pt x="1" y="291"/>
                        <a:pt x="1" y="661"/>
                      </a:cubicBezTo>
                      <a:cubicBezTo>
                        <a:pt x="1" y="1004"/>
                        <a:pt x="291" y="1321"/>
                        <a:pt x="661" y="1321"/>
                      </a:cubicBezTo>
                      <a:cubicBezTo>
                        <a:pt x="1005" y="1321"/>
                        <a:pt x="1322" y="1004"/>
                        <a:pt x="1322" y="661"/>
                      </a:cubicBezTo>
                      <a:cubicBezTo>
                        <a:pt x="1322" y="291"/>
                        <a:pt x="100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930400" y="4723325"/>
                  <a:ext cx="29075" cy="24800"/>
                </a:xfrm>
                <a:custGeom>
                  <a:avLst/>
                  <a:gdLst/>
                  <a:ahLst/>
                  <a:cxnLst/>
                  <a:rect l="l" t="t" r="r" b="b"/>
                  <a:pathLst>
                    <a:path w="1163" h="992" extrusionOk="0">
                      <a:moveTo>
                        <a:pt x="661" y="0"/>
                      </a:moveTo>
                      <a:cubicBezTo>
                        <a:pt x="238" y="0"/>
                        <a:pt x="0" y="529"/>
                        <a:pt x="317" y="846"/>
                      </a:cubicBezTo>
                      <a:cubicBezTo>
                        <a:pt x="418" y="947"/>
                        <a:pt x="541" y="992"/>
                        <a:pt x="662" y="992"/>
                      </a:cubicBezTo>
                      <a:cubicBezTo>
                        <a:pt x="918" y="992"/>
                        <a:pt x="1162" y="790"/>
                        <a:pt x="1162" y="502"/>
                      </a:cubicBezTo>
                      <a:cubicBezTo>
                        <a:pt x="1162" y="212"/>
                        <a:pt x="951" y="0"/>
                        <a:pt x="66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1503350" y="4286825"/>
                  <a:ext cx="31725" cy="27175"/>
                </a:xfrm>
                <a:custGeom>
                  <a:avLst/>
                  <a:gdLst/>
                  <a:ahLst/>
                  <a:cxnLst/>
                  <a:rect l="l" t="t" r="r" b="b"/>
                  <a:pathLst>
                    <a:path w="1269" h="1087" extrusionOk="0">
                      <a:moveTo>
                        <a:pt x="714" y="1"/>
                      </a:moveTo>
                      <a:cubicBezTo>
                        <a:pt x="239" y="1"/>
                        <a:pt x="1" y="582"/>
                        <a:pt x="344" y="925"/>
                      </a:cubicBezTo>
                      <a:cubicBezTo>
                        <a:pt x="447" y="1036"/>
                        <a:pt x="577" y="1087"/>
                        <a:pt x="707" y="1087"/>
                      </a:cubicBezTo>
                      <a:cubicBezTo>
                        <a:pt x="977" y="1087"/>
                        <a:pt x="1242" y="868"/>
                        <a:pt x="1242" y="529"/>
                      </a:cubicBezTo>
                      <a:cubicBezTo>
                        <a:pt x="1269" y="238"/>
                        <a:pt x="1005" y="1"/>
                        <a:pt x="71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755175" y="3900525"/>
                  <a:ext cx="23125" cy="23125"/>
                </a:xfrm>
                <a:custGeom>
                  <a:avLst/>
                  <a:gdLst/>
                  <a:ahLst/>
                  <a:cxnLst/>
                  <a:rect l="l" t="t" r="r" b="b"/>
                  <a:pathLst>
                    <a:path w="925" h="925" extrusionOk="0">
                      <a:moveTo>
                        <a:pt x="476" y="0"/>
                      </a:moveTo>
                      <a:cubicBezTo>
                        <a:pt x="212" y="0"/>
                        <a:pt x="0" y="212"/>
                        <a:pt x="0" y="476"/>
                      </a:cubicBezTo>
                      <a:cubicBezTo>
                        <a:pt x="0" y="713"/>
                        <a:pt x="212" y="925"/>
                        <a:pt x="476" y="925"/>
                      </a:cubicBezTo>
                      <a:cubicBezTo>
                        <a:pt x="714" y="925"/>
                        <a:pt x="925" y="713"/>
                        <a:pt x="925" y="476"/>
                      </a:cubicBezTo>
                      <a:cubicBezTo>
                        <a:pt x="925" y="212"/>
                        <a:pt x="714" y="0"/>
                        <a:pt x="47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1537700" y="3481200"/>
                  <a:ext cx="40975" cy="35650"/>
                </a:xfrm>
                <a:custGeom>
                  <a:avLst/>
                  <a:gdLst/>
                  <a:ahLst/>
                  <a:cxnLst/>
                  <a:rect l="l" t="t" r="r" b="b"/>
                  <a:pathLst>
                    <a:path w="1639" h="1426" extrusionOk="0">
                      <a:moveTo>
                        <a:pt x="925" y="0"/>
                      </a:moveTo>
                      <a:cubicBezTo>
                        <a:pt x="317" y="0"/>
                        <a:pt x="0" y="766"/>
                        <a:pt x="423" y="1215"/>
                      </a:cubicBezTo>
                      <a:cubicBezTo>
                        <a:pt x="568" y="1361"/>
                        <a:pt x="747" y="1426"/>
                        <a:pt x="922" y="1426"/>
                      </a:cubicBezTo>
                      <a:cubicBezTo>
                        <a:pt x="1288" y="1426"/>
                        <a:pt x="1638" y="1142"/>
                        <a:pt x="1638" y="713"/>
                      </a:cubicBezTo>
                      <a:cubicBezTo>
                        <a:pt x="1638" y="317"/>
                        <a:pt x="1321"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782900" y="3523450"/>
                  <a:ext cx="48900" cy="41900"/>
                </a:xfrm>
                <a:custGeom>
                  <a:avLst/>
                  <a:gdLst/>
                  <a:ahLst/>
                  <a:cxnLst/>
                  <a:rect l="l" t="t" r="r" b="b"/>
                  <a:pathLst>
                    <a:path w="1956" h="1676" extrusionOk="0">
                      <a:moveTo>
                        <a:pt x="1110" y="1"/>
                      </a:moveTo>
                      <a:cubicBezTo>
                        <a:pt x="371" y="1"/>
                        <a:pt x="1" y="899"/>
                        <a:pt x="529" y="1427"/>
                      </a:cubicBezTo>
                      <a:cubicBezTo>
                        <a:pt x="701" y="1599"/>
                        <a:pt x="909" y="1676"/>
                        <a:pt x="1113" y="1676"/>
                      </a:cubicBezTo>
                      <a:cubicBezTo>
                        <a:pt x="1535" y="1676"/>
                        <a:pt x="1938" y="1345"/>
                        <a:pt x="1955" y="846"/>
                      </a:cubicBezTo>
                      <a:cubicBezTo>
                        <a:pt x="1955" y="371"/>
                        <a:pt x="1586" y="1"/>
                        <a:pt x="111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763275" y="2777225"/>
                  <a:ext cx="26925" cy="23225"/>
                </a:xfrm>
                <a:custGeom>
                  <a:avLst/>
                  <a:gdLst/>
                  <a:ahLst/>
                  <a:cxnLst/>
                  <a:rect l="l" t="t" r="r" b="b"/>
                  <a:pathLst>
                    <a:path w="1077" h="929" extrusionOk="0">
                      <a:moveTo>
                        <a:pt x="571" y="1"/>
                      </a:moveTo>
                      <a:cubicBezTo>
                        <a:pt x="194" y="1"/>
                        <a:pt x="1" y="485"/>
                        <a:pt x="284" y="794"/>
                      </a:cubicBezTo>
                      <a:cubicBezTo>
                        <a:pt x="377" y="887"/>
                        <a:pt x="491" y="928"/>
                        <a:pt x="603" y="928"/>
                      </a:cubicBezTo>
                      <a:cubicBezTo>
                        <a:pt x="844" y="928"/>
                        <a:pt x="1076" y="739"/>
                        <a:pt x="1076" y="451"/>
                      </a:cubicBezTo>
                      <a:cubicBezTo>
                        <a:pt x="1076" y="187"/>
                        <a:pt x="865" y="2"/>
                        <a:pt x="601" y="2"/>
                      </a:cubicBezTo>
                      <a:cubicBezTo>
                        <a:pt x="591" y="1"/>
                        <a:pt x="581" y="1"/>
                        <a:pt x="57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6819900" y="974225"/>
                  <a:ext cx="44275" cy="37925"/>
                </a:xfrm>
                <a:custGeom>
                  <a:avLst/>
                  <a:gdLst/>
                  <a:ahLst/>
                  <a:cxnLst/>
                  <a:rect l="l" t="t" r="r" b="b"/>
                  <a:pathLst>
                    <a:path w="1771" h="1517" extrusionOk="0">
                      <a:moveTo>
                        <a:pt x="1003" y="1"/>
                      </a:moveTo>
                      <a:cubicBezTo>
                        <a:pt x="818" y="1"/>
                        <a:pt x="629" y="69"/>
                        <a:pt x="476" y="222"/>
                      </a:cubicBezTo>
                      <a:cubicBezTo>
                        <a:pt x="0" y="698"/>
                        <a:pt x="344" y="1516"/>
                        <a:pt x="1004" y="1516"/>
                      </a:cubicBezTo>
                      <a:cubicBezTo>
                        <a:pt x="1427" y="1490"/>
                        <a:pt x="1770" y="1173"/>
                        <a:pt x="1770" y="750"/>
                      </a:cubicBezTo>
                      <a:cubicBezTo>
                        <a:pt x="1770" y="303"/>
                        <a:pt x="1394" y="1"/>
                        <a:pt x="100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5587000" y="1267675"/>
                  <a:ext cx="42950" cy="36975"/>
                </a:xfrm>
                <a:custGeom>
                  <a:avLst/>
                  <a:gdLst/>
                  <a:ahLst/>
                  <a:cxnLst/>
                  <a:rect l="l" t="t" r="r" b="b"/>
                  <a:pathLst>
                    <a:path w="1718" h="1479" extrusionOk="0">
                      <a:moveTo>
                        <a:pt x="1005" y="1"/>
                      </a:moveTo>
                      <a:cubicBezTo>
                        <a:pt x="344" y="1"/>
                        <a:pt x="1" y="793"/>
                        <a:pt x="476" y="1269"/>
                      </a:cubicBezTo>
                      <a:cubicBezTo>
                        <a:pt x="621" y="1413"/>
                        <a:pt x="801" y="1478"/>
                        <a:pt x="978" y="1478"/>
                      </a:cubicBezTo>
                      <a:cubicBezTo>
                        <a:pt x="1353" y="1478"/>
                        <a:pt x="1718" y="1188"/>
                        <a:pt x="1718" y="740"/>
                      </a:cubicBezTo>
                      <a:cubicBezTo>
                        <a:pt x="1718" y="344"/>
                        <a:pt x="1401" y="1"/>
                        <a:pt x="100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5804275" y="838450"/>
                  <a:ext cx="38975" cy="32775"/>
                </a:xfrm>
                <a:custGeom>
                  <a:avLst/>
                  <a:gdLst/>
                  <a:ahLst/>
                  <a:cxnLst/>
                  <a:rect l="l" t="t" r="r" b="b"/>
                  <a:pathLst>
                    <a:path w="1559" h="1311" extrusionOk="0">
                      <a:moveTo>
                        <a:pt x="898" y="1"/>
                      </a:moveTo>
                      <a:cubicBezTo>
                        <a:pt x="291" y="1"/>
                        <a:pt x="0" y="714"/>
                        <a:pt x="423" y="1110"/>
                      </a:cubicBezTo>
                      <a:cubicBezTo>
                        <a:pt x="562" y="1249"/>
                        <a:pt x="732" y="1311"/>
                        <a:pt x="897" y="1311"/>
                      </a:cubicBezTo>
                      <a:cubicBezTo>
                        <a:pt x="1237" y="1311"/>
                        <a:pt x="1559" y="1051"/>
                        <a:pt x="1559" y="661"/>
                      </a:cubicBezTo>
                      <a:cubicBezTo>
                        <a:pt x="1559" y="291"/>
                        <a:pt x="1242" y="1"/>
                        <a:pt x="89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6315375" y="1154750"/>
                  <a:ext cx="33050" cy="33050"/>
                </a:xfrm>
                <a:custGeom>
                  <a:avLst/>
                  <a:gdLst/>
                  <a:ahLst/>
                  <a:cxnLst/>
                  <a:rect l="l" t="t" r="r" b="b"/>
                  <a:pathLst>
                    <a:path w="1322" h="1322" extrusionOk="0">
                      <a:moveTo>
                        <a:pt x="661" y="1"/>
                      </a:moveTo>
                      <a:cubicBezTo>
                        <a:pt x="291" y="1"/>
                        <a:pt x="1" y="292"/>
                        <a:pt x="1" y="661"/>
                      </a:cubicBezTo>
                      <a:cubicBezTo>
                        <a:pt x="1" y="1031"/>
                        <a:pt x="291" y="1322"/>
                        <a:pt x="661" y="1322"/>
                      </a:cubicBezTo>
                      <a:cubicBezTo>
                        <a:pt x="1031" y="1322"/>
                        <a:pt x="1322" y="1031"/>
                        <a:pt x="1322" y="661"/>
                      </a:cubicBezTo>
                      <a:cubicBezTo>
                        <a:pt x="1322" y="292"/>
                        <a:pt x="1031"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6045300" y="2040900"/>
                  <a:ext cx="31050" cy="26175"/>
                </a:xfrm>
                <a:custGeom>
                  <a:avLst/>
                  <a:gdLst/>
                  <a:ahLst/>
                  <a:cxnLst/>
                  <a:rect l="l" t="t" r="r" b="b"/>
                  <a:pathLst>
                    <a:path w="1242" h="1047" extrusionOk="0">
                      <a:moveTo>
                        <a:pt x="758" y="1"/>
                      </a:moveTo>
                      <a:cubicBezTo>
                        <a:pt x="743" y="1"/>
                        <a:pt x="728" y="1"/>
                        <a:pt x="714" y="3"/>
                      </a:cubicBezTo>
                      <a:cubicBezTo>
                        <a:pt x="238" y="3"/>
                        <a:pt x="0" y="558"/>
                        <a:pt x="344" y="901"/>
                      </a:cubicBezTo>
                      <a:cubicBezTo>
                        <a:pt x="453" y="1001"/>
                        <a:pt x="583" y="1046"/>
                        <a:pt x="709" y="1046"/>
                      </a:cubicBezTo>
                      <a:cubicBezTo>
                        <a:pt x="983" y="1046"/>
                        <a:pt x="1242" y="838"/>
                        <a:pt x="1242" y="531"/>
                      </a:cubicBezTo>
                      <a:cubicBezTo>
                        <a:pt x="1242" y="230"/>
                        <a:pt x="1028" y="1"/>
                        <a:pt x="75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6624425" y="1949175"/>
                  <a:ext cx="25775" cy="25100"/>
                </a:xfrm>
                <a:custGeom>
                  <a:avLst/>
                  <a:gdLst/>
                  <a:ahLst/>
                  <a:cxnLst/>
                  <a:rect l="l" t="t" r="r" b="b"/>
                  <a:pathLst>
                    <a:path w="1031" h="1004" extrusionOk="0">
                      <a:moveTo>
                        <a:pt x="503" y="0"/>
                      </a:moveTo>
                      <a:cubicBezTo>
                        <a:pt x="239" y="0"/>
                        <a:pt x="1" y="212"/>
                        <a:pt x="1" y="502"/>
                      </a:cubicBezTo>
                      <a:cubicBezTo>
                        <a:pt x="1" y="793"/>
                        <a:pt x="239" y="1004"/>
                        <a:pt x="503" y="1004"/>
                      </a:cubicBezTo>
                      <a:cubicBezTo>
                        <a:pt x="793" y="1004"/>
                        <a:pt x="1031" y="793"/>
                        <a:pt x="1031" y="502"/>
                      </a:cubicBezTo>
                      <a:cubicBezTo>
                        <a:pt x="1031" y="212"/>
                        <a:pt x="793" y="0"/>
                        <a:pt x="5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6839050" y="2318975"/>
                  <a:ext cx="43600" cy="37625"/>
                </a:xfrm>
                <a:custGeom>
                  <a:avLst/>
                  <a:gdLst/>
                  <a:ahLst/>
                  <a:cxnLst/>
                  <a:rect l="l" t="t" r="r" b="b"/>
                  <a:pathLst>
                    <a:path w="1744" h="1505" extrusionOk="0">
                      <a:moveTo>
                        <a:pt x="978" y="0"/>
                      </a:moveTo>
                      <a:cubicBezTo>
                        <a:pt x="317" y="0"/>
                        <a:pt x="0" y="819"/>
                        <a:pt x="449" y="1295"/>
                      </a:cubicBezTo>
                      <a:cubicBezTo>
                        <a:pt x="602" y="1439"/>
                        <a:pt x="791" y="1504"/>
                        <a:pt x="976" y="1504"/>
                      </a:cubicBezTo>
                      <a:cubicBezTo>
                        <a:pt x="1367" y="1504"/>
                        <a:pt x="1744" y="1214"/>
                        <a:pt x="1744" y="766"/>
                      </a:cubicBezTo>
                      <a:cubicBezTo>
                        <a:pt x="1744" y="344"/>
                        <a:pt x="1400"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6786875" y="2701975"/>
                  <a:ext cx="30400" cy="25450"/>
                </a:xfrm>
                <a:custGeom>
                  <a:avLst/>
                  <a:gdLst/>
                  <a:ahLst/>
                  <a:cxnLst/>
                  <a:rect l="l" t="t" r="r" b="b"/>
                  <a:pathLst>
                    <a:path w="1216" h="1018" extrusionOk="0">
                      <a:moveTo>
                        <a:pt x="687" y="0"/>
                      </a:moveTo>
                      <a:cubicBezTo>
                        <a:pt x="238" y="0"/>
                        <a:pt x="1" y="555"/>
                        <a:pt x="318" y="872"/>
                      </a:cubicBezTo>
                      <a:cubicBezTo>
                        <a:pt x="426" y="973"/>
                        <a:pt x="554" y="1017"/>
                        <a:pt x="678" y="1017"/>
                      </a:cubicBezTo>
                      <a:cubicBezTo>
                        <a:pt x="945" y="1017"/>
                        <a:pt x="1198" y="809"/>
                        <a:pt x="1216" y="502"/>
                      </a:cubicBezTo>
                      <a:cubicBezTo>
                        <a:pt x="1216" y="212"/>
                        <a:pt x="978" y="0"/>
                        <a:pt x="68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6275775" y="1501450"/>
                  <a:ext cx="46900" cy="39650"/>
                </a:xfrm>
                <a:custGeom>
                  <a:avLst/>
                  <a:gdLst/>
                  <a:ahLst/>
                  <a:cxnLst/>
                  <a:rect l="l" t="t" r="r" b="b"/>
                  <a:pathLst>
                    <a:path w="1876" h="1586" extrusionOk="0">
                      <a:moveTo>
                        <a:pt x="1083" y="0"/>
                      </a:moveTo>
                      <a:cubicBezTo>
                        <a:pt x="370" y="0"/>
                        <a:pt x="0" y="846"/>
                        <a:pt x="502" y="1348"/>
                      </a:cubicBezTo>
                      <a:cubicBezTo>
                        <a:pt x="666" y="1512"/>
                        <a:pt x="870" y="1585"/>
                        <a:pt x="1069" y="1585"/>
                      </a:cubicBezTo>
                      <a:cubicBezTo>
                        <a:pt x="1481" y="1585"/>
                        <a:pt x="1875" y="1273"/>
                        <a:pt x="1875" y="793"/>
                      </a:cubicBezTo>
                      <a:cubicBezTo>
                        <a:pt x="1875" y="344"/>
                        <a:pt x="1506" y="0"/>
                        <a:pt x="108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6277750" y="852975"/>
                  <a:ext cx="43600" cy="36625"/>
                </a:xfrm>
                <a:custGeom>
                  <a:avLst/>
                  <a:gdLst/>
                  <a:ahLst/>
                  <a:cxnLst/>
                  <a:rect l="l" t="t" r="r" b="b"/>
                  <a:pathLst>
                    <a:path w="1744" h="1465" extrusionOk="0">
                      <a:moveTo>
                        <a:pt x="1004" y="1"/>
                      </a:moveTo>
                      <a:cubicBezTo>
                        <a:pt x="344" y="1"/>
                        <a:pt x="0" y="793"/>
                        <a:pt x="476" y="1242"/>
                      </a:cubicBezTo>
                      <a:cubicBezTo>
                        <a:pt x="621" y="1396"/>
                        <a:pt x="806" y="1464"/>
                        <a:pt x="989" y="1464"/>
                      </a:cubicBezTo>
                      <a:cubicBezTo>
                        <a:pt x="1370" y="1464"/>
                        <a:pt x="1744" y="1169"/>
                        <a:pt x="1744" y="740"/>
                      </a:cubicBezTo>
                      <a:cubicBezTo>
                        <a:pt x="1744" y="318"/>
                        <a:pt x="1400"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5790400" y="1037875"/>
                  <a:ext cx="33700" cy="28800"/>
                </a:xfrm>
                <a:custGeom>
                  <a:avLst/>
                  <a:gdLst/>
                  <a:ahLst/>
                  <a:cxnLst/>
                  <a:rect l="l" t="t" r="r" b="b"/>
                  <a:pathLst>
                    <a:path w="1348" h="1152" extrusionOk="0">
                      <a:moveTo>
                        <a:pt x="793" y="1"/>
                      </a:moveTo>
                      <a:cubicBezTo>
                        <a:pt x="265" y="1"/>
                        <a:pt x="1" y="635"/>
                        <a:pt x="370" y="978"/>
                      </a:cubicBezTo>
                      <a:cubicBezTo>
                        <a:pt x="490" y="1098"/>
                        <a:pt x="635" y="1151"/>
                        <a:pt x="777" y="1151"/>
                      </a:cubicBezTo>
                      <a:cubicBezTo>
                        <a:pt x="1071" y="1151"/>
                        <a:pt x="1348" y="921"/>
                        <a:pt x="1348" y="582"/>
                      </a:cubicBezTo>
                      <a:cubicBezTo>
                        <a:pt x="1348"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4704775" y="852975"/>
                  <a:ext cx="41625" cy="35675"/>
                </a:xfrm>
                <a:custGeom>
                  <a:avLst/>
                  <a:gdLst/>
                  <a:ahLst/>
                  <a:cxnLst/>
                  <a:rect l="l" t="t" r="r" b="b"/>
                  <a:pathLst>
                    <a:path w="1665" h="1427" extrusionOk="0">
                      <a:moveTo>
                        <a:pt x="951" y="1"/>
                      </a:moveTo>
                      <a:cubicBezTo>
                        <a:pt x="317" y="1"/>
                        <a:pt x="0" y="767"/>
                        <a:pt x="449" y="1216"/>
                      </a:cubicBezTo>
                      <a:cubicBezTo>
                        <a:pt x="595" y="1361"/>
                        <a:pt x="774" y="1426"/>
                        <a:pt x="949" y="1426"/>
                      </a:cubicBezTo>
                      <a:cubicBezTo>
                        <a:pt x="1314" y="1426"/>
                        <a:pt x="1664" y="1142"/>
                        <a:pt x="1664" y="714"/>
                      </a:cubicBezTo>
                      <a:cubicBezTo>
                        <a:pt x="1664" y="318"/>
                        <a:pt x="1348" y="1"/>
                        <a:pt x="95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4248475" y="2602250"/>
                  <a:ext cx="28400" cy="23875"/>
                </a:xfrm>
                <a:custGeom>
                  <a:avLst/>
                  <a:gdLst/>
                  <a:ahLst/>
                  <a:cxnLst/>
                  <a:rect l="l" t="t" r="r" b="b"/>
                  <a:pathLst>
                    <a:path w="1136" h="955" extrusionOk="0">
                      <a:moveTo>
                        <a:pt x="634" y="1"/>
                      </a:moveTo>
                      <a:cubicBezTo>
                        <a:pt x="211" y="1"/>
                        <a:pt x="0" y="503"/>
                        <a:pt x="317" y="820"/>
                      </a:cubicBezTo>
                      <a:cubicBezTo>
                        <a:pt x="410" y="912"/>
                        <a:pt x="527" y="954"/>
                        <a:pt x="643" y="954"/>
                      </a:cubicBezTo>
                      <a:cubicBezTo>
                        <a:pt x="891" y="954"/>
                        <a:pt x="1136" y="764"/>
                        <a:pt x="1136" y="476"/>
                      </a:cubicBezTo>
                      <a:cubicBezTo>
                        <a:pt x="1110" y="212"/>
                        <a:pt x="898" y="1"/>
                        <a:pt x="63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4117725" y="3023575"/>
                  <a:ext cx="45575" cy="38850"/>
                </a:xfrm>
                <a:custGeom>
                  <a:avLst/>
                  <a:gdLst/>
                  <a:ahLst/>
                  <a:cxnLst/>
                  <a:rect l="l" t="t" r="r" b="b"/>
                  <a:pathLst>
                    <a:path w="1823" h="1554" extrusionOk="0">
                      <a:moveTo>
                        <a:pt x="1057" y="0"/>
                      </a:moveTo>
                      <a:cubicBezTo>
                        <a:pt x="343" y="0"/>
                        <a:pt x="0" y="819"/>
                        <a:pt x="502" y="1321"/>
                      </a:cubicBezTo>
                      <a:cubicBezTo>
                        <a:pt x="654" y="1482"/>
                        <a:pt x="845" y="1553"/>
                        <a:pt x="1033" y="1553"/>
                      </a:cubicBezTo>
                      <a:cubicBezTo>
                        <a:pt x="1432" y="1553"/>
                        <a:pt x="1823" y="1233"/>
                        <a:pt x="1823" y="766"/>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3732725" y="3346475"/>
                  <a:ext cx="34375" cy="29425"/>
                </a:xfrm>
                <a:custGeom>
                  <a:avLst/>
                  <a:gdLst/>
                  <a:ahLst/>
                  <a:cxnLst/>
                  <a:rect l="l" t="t" r="r" b="b"/>
                  <a:pathLst>
                    <a:path w="1375" h="1177" extrusionOk="0">
                      <a:moveTo>
                        <a:pt x="793" y="1"/>
                      </a:moveTo>
                      <a:cubicBezTo>
                        <a:pt x="238" y="1"/>
                        <a:pt x="1" y="635"/>
                        <a:pt x="370" y="1004"/>
                      </a:cubicBezTo>
                      <a:cubicBezTo>
                        <a:pt x="489" y="1124"/>
                        <a:pt x="636" y="1177"/>
                        <a:pt x="780" y="1177"/>
                      </a:cubicBezTo>
                      <a:cubicBezTo>
                        <a:pt x="1083" y="1177"/>
                        <a:pt x="1374" y="940"/>
                        <a:pt x="1374" y="582"/>
                      </a:cubicBezTo>
                      <a:cubicBezTo>
                        <a:pt x="1374"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33"/>
        <p:cNvGrpSpPr/>
        <p:nvPr/>
      </p:nvGrpSpPr>
      <p:grpSpPr>
        <a:xfrm>
          <a:off x="0" y="0"/>
          <a:ext cx="0" cy="0"/>
          <a:chOff x="0" y="0"/>
          <a:chExt cx="0" cy="0"/>
        </a:xfrm>
      </p:grpSpPr>
      <p:grpSp>
        <p:nvGrpSpPr>
          <p:cNvPr id="2134" name="Google Shape;2134;p34"/>
          <p:cNvGrpSpPr/>
          <p:nvPr/>
        </p:nvGrpSpPr>
        <p:grpSpPr>
          <a:xfrm rot="5400000" flipH="1">
            <a:off x="-398023" y="740259"/>
            <a:ext cx="5264529" cy="7731153"/>
            <a:chOff x="-825491" y="-400170"/>
            <a:chExt cx="4053691" cy="5943840"/>
          </a:xfrm>
        </p:grpSpPr>
        <p:grpSp>
          <p:nvGrpSpPr>
            <p:cNvPr id="2135" name="Google Shape;2135;p34"/>
            <p:cNvGrpSpPr/>
            <p:nvPr/>
          </p:nvGrpSpPr>
          <p:grpSpPr>
            <a:xfrm>
              <a:off x="-825491" y="-400170"/>
              <a:ext cx="4053691" cy="5935411"/>
              <a:chOff x="-825491" y="-400170"/>
              <a:chExt cx="4053691" cy="5935411"/>
            </a:xfrm>
          </p:grpSpPr>
          <p:grpSp>
            <p:nvGrpSpPr>
              <p:cNvPr id="2136" name="Google Shape;2136;p34"/>
              <p:cNvGrpSpPr/>
              <p:nvPr/>
            </p:nvGrpSpPr>
            <p:grpSpPr>
              <a:xfrm rot="-5400000">
                <a:off x="-1767469" y="541807"/>
                <a:ext cx="5935411" cy="4051456"/>
                <a:chOff x="543200" y="628450"/>
                <a:chExt cx="6513125" cy="4440925"/>
              </a:xfrm>
            </p:grpSpPr>
            <p:sp>
              <p:nvSpPr>
                <p:cNvPr id="2137" name="Google Shape;2137;p34"/>
                <p:cNvSpPr/>
                <p:nvPr/>
              </p:nvSpPr>
              <p:spPr>
                <a:xfrm>
                  <a:off x="562350" y="854300"/>
                  <a:ext cx="6301150" cy="4153000"/>
                </a:xfrm>
                <a:custGeom>
                  <a:avLst/>
                  <a:gdLst/>
                  <a:ahLst/>
                  <a:cxnLst/>
                  <a:rect l="l" t="t" r="r" b="b"/>
                  <a:pathLst>
                    <a:path w="252046" h="166120" fill="none" extrusionOk="0">
                      <a:moveTo>
                        <a:pt x="21158" y="140049"/>
                      </a:moveTo>
                      <a:lnTo>
                        <a:pt x="8189" y="122325"/>
                      </a:lnTo>
                      <a:lnTo>
                        <a:pt x="32543" y="124649"/>
                      </a:lnTo>
                      <a:lnTo>
                        <a:pt x="9932" y="107612"/>
                      </a:lnTo>
                      <a:lnTo>
                        <a:pt x="39939" y="105789"/>
                      </a:lnTo>
                      <a:lnTo>
                        <a:pt x="38354" y="117306"/>
                      </a:lnTo>
                      <a:lnTo>
                        <a:pt x="24883" y="98076"/>
                      </a:lnTo>
                      <a:lnTo>
                        <a:pt x="53621" y="88779"/>
                      </a:lnTo>
                      <a:lnTo>
                        <a:pt x="8638" y="77368"/>
                      </a:lnTo>
                      <a:lnTo>
                        <a:pt x="46859" y="77368"/>
                      </a:lnTo>
                      <a:lnTo>
                        <a:pt x="39939" y="105763"/>
                      </a:lnTo>
                      <a:lnTo>
                        <a:pt x="60463" y="119736"/>
                      </a:lnTo>
                      <a:lnTo>
                        <a:pt x="52591" y="140656"/>
                      </a:lnTo>
                      <a:lnTo>
                        <a:pt x="39965" y="154524"/>
                      </a:lnTo>
                      <a:lnTo>
                        <a:pt x="65402" y="156056"/>
                      </a:lnTo>
                      <a:lnTo>
                        <a:pt x="95383" y="155237"/>
                      </a:lnTo>
                      <a:lnTo>
                        <a:pt x="81198" y="126076"/>
                      </a:lnTo>
                      <a:lnTo>
                        <a:pt x="75255" y="142294"/>
                      </a:lnTo>
                      <a:lnTo>
                        <a:pt x="102699" y="140022"/>
                      </a:lnTo>
                      <a:lnTo>
                        <a:pt x="84156" y="100903"/>
                      </a:lnTo>
                      <a:lnTo>
                        <a:pt x="65402" y="102329"/>
                      </a:lnTo>
                      <a:lnTo>
                        <a:pt x="91711" y="74964"/>
                      </a:lnTo>
                      <a:lnTo>
                        <a:pt x="111733" y="108986"/>
                      </a:lnTo>
                      <a:lnTo>
                        <a:pt x="114348" y="88594"/>
                      </a:lnTo>
                      <a:lnTo>
                        <a:pt x="131702" y="74990"/>
                      </a:lnTo>
                      <a:lnTo>
                        <a:pt x="143272" y="87537"/>
                      </a:lnTo>
                      <a:lnTo>
                        <a:pt x="122880" y="125283"/>
                      </a:lnTo>
                      <a:lnTo>
                        <a:pt x="127608" y="100269"/>
                      </a:lnTo>
                      <a:lnTo>
                        <a:pt x="121427" y="66723"/>
                      </a:lnTo>
                      <a:lnTo>
                        <a:pt x="156875" y="60964"/>
                      </a:lnTo>
                      <a:lnTo>
                        <a:pt x="148079" y="70421"/>
                      </a:lnTo>
                      <a:lnTo>
                        <a:pt x="182840" y="64927"/>
                      </a:lnTo>
                      <a:lnTo>
                        <a:pt x="197738" y="64398"/>
                      </a:lnTo>
                      <a:lnTo>
                        <a:pt x="168128" y="44324"/>
                      </a:lnTo>
                      <a:lnTo>
                        <a:pt x="171165" y="30773"/>
                      </a:lnTo>
                      <a:lnTo>
                        <a:pt x="201991" y="17275"/>
                      </a:lnTo>
                      <a:lnTo>
                        <a:pt x="191927" y="33943"/>
                      </a:lnTo>
                      <a:lnTo>
                        <a:pt x="173120" y="11808"/>
                      </a:lnTo>
                      <a:lnTo>
                        <a:pt x="189444" y="1400"/>
                      </a:lnTo>
                      <a:lnTo>
                        <a:pt x="209915" y="7898"/>
                      </a:lnTo>
                      <a:lnTo>
                        <a:pt x="210470" y="27"/>
                      </a:lnTo>
                      <a:lnTo>
                        <a:pt x="230809" y="12679"/>
                      </a:lnTo>
                      <a:lnTo>
                        <a:pt x="218209" y="22294"/>
                      </a:lnTo>
                      <a:lnTo>
                        <a:pt x="229620" y="26679"/>
                      </a:lnTo>
                      <a:lnTo>
                        <a:pt x="251333" y="5547"/>
                      </a:lnTo>
                      <a:lnTo>
                        <a:pt x="229620" y="634"/>
                      </a:lnTo>
                      <a:lnTo>
                        <a:pt x="218183" y="22294"/>
                      </a:lnTo>
                      <a:lnTo>
                        <a:pt x="205240" y="44007"/>
                      </a:lnTo>
                      <a:lnTo>
                        <a:pt x="220032" y="47969"/>
                      </a:lnTo>
                      <a:lnTo>
                        <a:pt x="217417" y="57108"/>
                      </a:lnTo>
                      <a:lnTo>
                        <a:pt x="237307" y="54889"/>
                      </a:lnTo>
                      <a:lnTo>
                        <a:pt x="229620" y="26679"/>
                      </a:lnTo>
                      <a:lnTo>
                        <a:pt x="223650" y="36795"/>
                      </a:lnTo>
                      <a:lnTo>
                        <a:pt x="228801" y="71768"/>
                      </a:lnTo>
                      <a:lnTo>
                        <a:pt x="249668" y="74409"/>
                      </a:lnTo>
                      <a:lnTo>
                        <a:pt x="252046" y="59327"/>
                      </a:lnTo>
                      <a:lnTo>
                        <a:pt x="228801" y="71741"/>
                      </a:lnTo>
                      <a:lnTo>
                        <a:pt x="217417" y="57134"/>
                      </a:lnTo>
                      <a:lnTo>
                        <a:pt x="201991" y="17275"/>
                      </a:lnTo>
                      <a:lnTo>
                        <a:pt x="166648" y="687"/>
                      </a:lnTo>
                      <a:lnTo>
                        <a:pt x="189444" y="1400"/>
                      </a:lnTo>
                      <a:lnTo>
                        <a:pt x="210470" y="0"/>
                      </a:lnTo>
                      <a:lnTo>
                        <a:pt x="229620" y="634"/>
                      </a:lnTo>
                      <a:lnTo>
                        <a:pt x="230782" y="12679"/>
                      </a:lnTo>
                      <a:lnTo>
                        <a:pt x="251306" y="5547"/>
                      </a:lnTo>
                      <a:lnTo>
                        <a:pt x="247318" y="19124"/>
                      </a:lnTo>
                      <a:lnTo>
                        <a:pt x="229620" y="26679"/>
                      </a:lnTo>
                      <a:lnTo>
                        <a:pt x="242986" y="44297"/>
                      </a:lnTo>
                      <a:lnTo>
                        <a:pt x="237307" y="54889"/>
                      </a:lnTo>
                      <a:lnTo>
                        <a:pt x="223624" y="36795"/>
                      </a:lnTo>
                      <a:lnTo>
                        <a:pt x="220032" y="47995"/>
                      </a:lnTo>
                      <a:lnTo>
                        <a:pt x="218183" y="22294"/>
                      </a:lnTo>
                      <a:lnTo>
                        <a:pt x="209915" y="7898"/>
                      </a:lnTo>
                      <a:lnTo>
                        <a:pt x="201991" y="17275"/>
                      </a:lnTo>
                      <a:cubicBezTo>
                        <a:pt x="201991" y="17275"/>
                        <a:pt x="172671" y="11808"/>
                        <a:pt x="173120" y="11808"/>
                      </a:cubicBezTo>
                      <a:cubicBezTo>
                        <a:pt x="173595" y="11808"/>
                        <a:pt x="171139" y="30773"/>
                        <a:pt x="171139" y="30773"/>
                      </a:cubicBezTo>
                      <a:lnTo>
                        <a:pt x="191927" y="33943"/>
                      </a:lnTo>
                      <a:lnTo>
                        <a:pt x="197712" y="64398"/>
                      </a:lnTo>
                      <a:lnTo>
                        <a:pt x="205240" y="44007"/>
                      </a:lnTo>
                      <a:lnTo>
                        <a:pt x="168128" y="44297"/>
                      </a:lnTo>
                      <a:lnTo>
                        <a:pt x="156875" y="60964"/>
                      </a:lnTo>
                      <a:lnTo>
                        <a:pt x="182840" y="64900"/>
                      </a:lnTo>
                      <a:lnTo>
                        <a:pt x="143272" y="87537"/>
                      </a:lnTo>
                      <a:lnTo>
                        <a:pt x="148079" y="70421"/>
                      </a:lnTo>
                      <a:lnTo>
                        <a:pt x="131729" y="74990"/>
                      </a:lnTo>
                      <a:lnTo>
                        <a:pt x="127608" y="100295"/>
                      </a:lnTo>
                      <a:lnTo>
                        <a:pt x="114348" y="88620"/>
                      </a:lnTo>
                      <a:lnTo>
                        <a:pt x="91711" y="74964"/>
                      </a:lnTo>
                      <a:lnTo>
                        <a:pt x="46859" y="77368"/>
                      </a:lnTo>
                      <a:lnTo>
                        <a:pt x="53621" y="88779"/>
                      </a:lnTo>
                      <a:lnTo>
                        <a:pt x="65402" y="102329"/>
                      </a:lnTo>
                      <a:lnTo>
                        <a:pt x="39939" y="105789"/>
                      </a:lnTo>
                      <a:lnTo>
                        <a:pt x="24883" y="98076"/>
                      </a:lnTo>
                      <a:lnTo>
                        <a:pt x="9932" y="107612"/>
                      </a:lnTo>
                      <a:lnTo>
                        <a:pt x="38328" y="117306"/>
                      </a:lnTo>
                      <a:lnTo>
                        <a:pt x="32516" y="124649"/>
                      </a:lnTo>
                      <a:lnTo>
                        <a:pt x="60436" y="119763"/>
                      </a:lnTo>
                      <a:lnTo>
                        <a:pt x="84130" y="100903"/>
                      </a:lnTo>
                      <a:lnTo>
                        <a:pt x="111707" y="108986"/>
                      </a:lnTo>
                      <a:lnTo>
                        <a:pt x="122853" y="125283"/>
                      </a:lnTo>
                      <a:lnTo>
                        <a:pt x="81172" y="126076"/>
                      </a:lnTo>
                      <a:lnTo>
                        <a:pt x="102699" y="140049"/>
                      </a:lnTo>
                      <a:lnTo>
                        <a:pt x="95383" y="155263"/>
                      </a:lnTo>
                      <a:lnTo>
                        <a:pt x="75255" y="142294"/>
                      </a:lnTo>
                      <a:lnTo>
                        <a:pt x="65402" y="156082"/>
                      </a:lnTo>
                      <a:lnTo>
                        <a:pt x="52591" y="140683"/>
                      </a:lnTo>
                      <a:lnTo>
                        <a:pt x="38354" y="137856"/>
                      </a:lnTo>
                      <a:lnTo>
                        <a:pt x="39965" y="154524"/>
                      </a:lnTo>
                      <a:lnTo>
                        <a:pt x="14211" y="157561"/>
                      </a:lnTo>
                      <a:lnTo>
                        <a:pt x="21158" y="140049"/>
                      </a:lnTo>
                      <a:lnTo>
                        <a:pt x="0" y="145939"/>
                      </a:lnTo>
                      <a:lnTo>
                        <a:pt x="14211" y="157561"/>
                      </a:lnTo>
                      <a:lnTo>
                        <a:pt x="9985" y="164614"/>
                      </a:lnTo>
                      <a:lnTo>
                        <a:pt x="35079" y="166119"/>
                      </a:lnTo>
                      <a:lnTo>
                        <a:pt x="39965" y="154524"/>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4"/>
                <p:cNvSpPr/>
                <p:nvPr/>
              </p:nvSpPr>
              <p:spPr>
                <a:xfrm>
                  <a:off x="1439300" y="4756350"/>
                  <a:ext cx="758125" cy="313025"/>
                </a:xfrm>
                <a:custGeom>
                  <a:avLst/>
                  <a:gdLst/>
                  <a:ahLst/>
                  <a:cxnLst/>
                  <a:rect l="l" t="t" r="r" b="b"/>
                  <a:pathLst>
                    <a:path w="30325" h="12521" fill="none" extrusionOk="0">
                      <a:moveTo>
                        <a:pt x="1" y="10037"/>
                      </a:moveTo>
                      <a:lnTo>
                        <a:pt x="30324" y="0"/>
                      </a:lnTo>
                      <a:lnTo>
                        <a:pt x="18887" y="1252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4"/>
                <p:cNvSpPr/>
                <p:nvPr/>
              </p:nvSpPr>
              <p:spPr>
                <a:xfrm>
                  <a:off x="2443700" y="4411625"/>
                  <a:ext cx="503225" cy="570575"/>
                </a:xfrm>
                <a:custGeom>
                  <a:avLst/>
                  <a:gdLst/>
                  <a:ahLst/>
                  <a:cxnLst/>
                  <a:rect l="l" t="t" r="r" b="b"/>
                  <a:pathLst>
                    <a:path w="20129" h="22823" fill="none" extrusionOk="0">
                      <a:moveTo>
                        <a:pt x="1" y="1"/>
                      </a:moveTo>
                      <a:lnTo>
                        <a:pt x="5284" y="22823"/>
                      </a:lnTo>
                      <a:lnTo>
                        <a:pt x="20129" y="1297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4"/>
                <p:cNvSpPr/>
                <p:nvPr/>
              </p:nvSpPr>
              <p:spPr>
                <a:xfrm>
                  <a:off x="1091300" y="3412525"/>
                  <a:ext cx="1352425" cy="999125"/>
                </a:xfrm>
                <a:custGeom>
                  <a:avLst/>
                  <a:gdLst/>
                  <a:ahLst/>
                  <a:cxnLst/>
                  <a:rect l="l" t="t" r="r" b="b"/>
                  <a:pathLst>
                    <a:path w="54097" h="39965" fill="none" extrusionOk="0">
                      <a:moveTo>
                        <a:pt x="0" y="37720"/>
                      </a:moveTo>
                      <a:lnTo>
                        <a:pt x="17196" y="35501"/>
                      </a:lnTo>
                      <a:lnTo>
                        <a:pt x="11385" y="22320"/>
                      </a:lnTo>
                      <a:lnTo>
                        <a:pt x="44244" y="0"/>
                      </a:lnTo>
                      <a:lnTo>
                        <a:pt x="39305" y="17434"/>
                      </a:lnTo>
                      <a:lnTo>
                        <a:pt x="54097" y="39965"/>
                      </a:lnTo>
                      <a:lnTo>
                        <a:pt x="31433" y="38327"/>
                      </a:lnTo>
                      <a:lnTo>
                        <a:pt x="17196" y="14977"/>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4"/>
                <p:cNvSpPr/>
                <p:nvPr/>
              </p:nvSpPr>
              <p:spPr>
                <a:xfrm>
                  <a:off x="1877125" y="3042725"/>
                  <a:ext cx="2267025" cy="1328000"/>
                </a:xfrm>
                <a:custGeom>
                  <a:avLst/>
                  <a:gdLst/>
                  <a:ahLst/>
                  <a:cxnLst/>
                  <a:rect l="l" t="t" r="r" b="b"/>
                  <a:pathLst>
                    <a:path w="90681" h="53120" fill="none" extrusionOk="0">
                      <a:moveTo>
                        <a:pt x="0" y="53119"/>
                      </a:moveTo>
                      <a:lnTo>
                        <a:pt x="28607" y="38539"/>
                      </a:lnTo>
                      <a:lnTo>
                        <a:pt x="31565" y="13366"/>
                      </a:lnTo>
                      <a:lnTo>
                        <a:pt x="70262" y="37746"/>
                      </a:lnTo>
                      <a:lnTo>
                        <a:pt x="50108" y="52512"/>
                      </a:lnTo>
                      <a:lnTo>
                        <a:pt x="59142" y="21449"/>
                      </a:lnTo>
                      <a:lnTo>
                        <a:pt x="75017" y="12732"/>
                      </a:lnTo>
                      <a:lnTo>
                        <a:pt x="90681" y="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4"/>
                <p:cNvSpPr/>
                <p:nvPr/>
              </p:nvSpPr>
              <p:spPr>
                <a:xfrm>
                  <a:off x="543200" y="2788475"/>
                  <a:ext cx="641225" cy="1714325"/>
                </a:xfrm>
                <a:custGeom>
                  <a:avLst/>
                  <a:gdLst/>
                  <a:ahLst/>
                  <a:cxnLst/>
                  <a:rect l="l" t="t" r="r" b="b"/>
                  <a:pathLst>
                    <a:path w="25649" h="68573" fill="none" extrusionOk="0">
                      <a:moveTo>
                        <a:pt x="25649" y="20709"/>
                      </a:moveTo>
                      <a:lnTo>
                        <a:pt x="9404" y="1"/>
                      </a:lnTo>
                      <a:lnTo>
                        <a:pt x="0" y="8057"/>
                      </a:lnTo>
                      <a:lnTo>
                        <a:pt x="10698" y="30245"/>
                      </a:lnTo>
                      <a:lnTo>
                        <a:pt x="8955" y="44958"/>
                      </a:lnTo>
                      <a:lnTo>
                        <a:pt x="766" y="68572"/>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4"/>
                <p:cNvSpPr/>
                <p:nvPr/>
              </p:nvSpPr>
              <p:spPr>
                <a:xfrm>
                  <a:off x="1902875" y="2522350"/>
                  <a:ext cx="1694500" cy="854525"/>
                </a:xfrm>
                <a:custGeom>
                  <a:avLst/>
                  <a:gdLst/>
                  <a:ahLst/>
                  <a:cxnLst/>
                  <a:rect l="l" t="t" r="r" b="b"/>
                  <a:pathLst>
                    <a:path w="67780" h="34181" fill="none" extrusionOk="0">
                      <a:moveTo>
                        <a:pt x="30535" y="34181"/>
                      </a:moveTo>
                      <a:lnTo>
                        <a:pt x="67780" y="1"/>
                      </a:lnTo>
                      <a:lnTo>
                        <a:pt x="38090" y="8242"/>
                      </a:lnTo>
                      <a:lnTo>
                        <a:pt x="0" y="22057"/>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4"/>
                <p:cNvSpPr/>
                <p:nvPr/>
              </p:nvSpPr>
              <p:spPr>
                <a:xfrm>
                  <a:off x="4484225" y="871475"/>
                  <a:ext cx="1532700" cy="1506950"/>
                </a:xfrm>
                <a:custGeom>
                  <a:avLst/>
                  <a:gdLst/>
                  <a:ahLst/>
                  <a:cxnLst/>
                  <a:rect l="l" t="t" r="r" b="b"/>
                  <a:pathLst>
                    <a:path w="61308" h="60278" fill="none" extrusionOk="0">
                      <a:moveTo>
                        <a:pt x="14290" y="30086"/>
                      </a:moveTo>
                      <a:lnTo>
                        <a:pt x="9773" y="0"/>
                      </a:lnTo>
                      <a:lnTo>
                        <a:pt x="0" y="60277"/>
                      </a:lnTo>
                      <a:lnTo>
                        <a:pt x="48365" y="43320"/>
                      </a:lnTo>
                      <a:lnTo>
                        <a:pt x="35078" y="33256"/>
                      </a:lnTo>
                      <a:lnTo>
                        <a:pt x="61308" y="21607"/>
                      </a:lnTo>
                      <a:lnTo>
                        <a:pt x="45116" y="16588"/>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4"/>
                <p:cNvSpPr/>
                <p:nvPr/>
              </p:nvSpPr>
              <p:spPr>
                <a:xfrm>
                  <a:off x="5505775" y="1842850"/>
                  <a:ext cx="1444900" cy="805650"/>
                </a:xfrm>
                <a:custGeom>
                  <a:avLst/>
                  <a:gdLst/>
                  <a:ahLst/>
                  <a:cxnLst/>
                  <a:rect l="l" t="t" r="r" b="b"/>
                  <a:pathLst>
                    <a:path w="57796" h="32226" fill="none" extrusionOk="0">
                      <a:moveTo>
                        <a:pt x="57795" y="1"/>
                      </a:moveTo>
                      <a:lnTo>
                        <a:pt x="45275" y="4755"/>
                      </a:lnTo>
                      <a:lnTo>
                        <a:pt x="54309" y="19811"/>
                      </a:lnTo>
                      <a:lnTo>
                        <a:pt x="39570" y="15347"/>
                      </a:lnTo>
                      <a:lnTo>
                        <a:pt x="31091" y="32226"/>
                      </a:lnTo>
                      <a:lnTo>
                        <a:pt x="1" y="24856"/>
                      </a:lnTo>
                      <a:lnTo>
                        <a:pt x="19680" y="17592"/>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4"/>
                <p:cNvSpPr/>
                <p:nvPr/>
              </p:nvSpPr>
              <p:spPr>
                <a:xfrm>
                  <a:off x="6745275" y="1311275"/>
                  <a:ext cx="205400" cy="278675"/>
                </a:xfrm>
                <a:custGeom>
                  <a:avLst/>
                  <a:gdLst/>
                  <a:ahLst/>
                  <a:cxnLst/>
                  <a:rect l="l" t="t" r="r" b="b"/>
                  <a:pathLst>
                    <a:path w="8216" h="11147" fill="none" extrusionOk="0">
                      <a:moveTo>
                        <a:pt x="8215" y="11147"/>
                      </a:moveTo>
                      <a:lnTo>
                        <a:pt x="1" y="845"/>
                      </a:lnTo>
                      <a:lnTo>
                        <a:pt x="7819" y="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4"/>
                <p:cNvSpPr/>
                <p:nvPr/>
              </p:nvSpPr>
              <p:spPr>
                <a:xfrm>
                  <a:off x="6302850" y="1521250"/>
                  <a:ext cx="633950" cy="227200"/>
                </a:xfrm>
                <a:custGeom>
                  <a:avLst/>
                  <a:gdLst/>
                  <a:ahLst/>
                  <a:cxnLst/>
                  <a:rect l="l" t="t" r="r" b="b"/>
                  <a:pathLst>
                    <a:path w="25358" h="9088" fill="none" extrusionOk="0">
                      <a:moveTo>
                        <a:pt x="0" y="1"/>
                      </a:moveTo>
                      <a:lnTo>
                        <a:pt x="25358" y="9087"/>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4"/>
                <p:cNvSpPr/>
                <p:nvPr/>
              </p:nvSpPr>
              <p:spPr>
                <a:xfrm>
                  <a:off x="6845000" y="674025"/>
                  <a:ext cx="211325" cy="318975"/>
                </a:xfrm>
                <a:custGeom>
                  <a:avLst/>
                  <a:gdLst/>
                  <a:ahLst/>
                  <a:cxnLst/>
                  <a:rect l="l" t="t" r="r" b="b"/>
                  <a:pathLst>
                    <a:path w="8453" h="12759" fill="none" extrusionOk="0">
                      <a:moveTo>
                        <a:pt x="766" y="0"/>
                      </a:moveTo>
                      <a:lnTo>
                        <a:pt x="0" y="12758"/>
                      </a:lnTo>
                      <a:lnTo>
                        <a:pt x="8453" y="383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4"/>
                <p:cNvSpPr/>
                <p:nvPr/>
              </p:nvSpPr>
              <p:spPr>
                <a:xfrm>
                  <a:off x="6302850" y="646275"/>
                  <a:ext cx="387650" cy="223900"/>
                </a:xfrm>
                <a:custGeom>
                  <a:avLst/>
                  <a:gdLst/>
                  <a:ahLst/>
                  <a:cxnLst/>
                  <a:rect l="l" t="t" r="r" b="b"/>
                  <a:pathLst>
                    <a:path w="15506" h="8956" fill="none" extrusionOk="0">
                      <a:moveTo>
                        <a:pt x="0" y="8955"/>
                      </a:moveTo>
                      <a:lnTo>
                        <a:pt x="15505" y="1"/>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4"/>
                <p:cNvSpPr/>
                <p:nvPr/>
              </p:nvSpPr>
              <p:spPr>
                <a:xfrm>
                  <a:off x="5755400" y="639025"/>
                  <a:ext cx="350675" cy="215950"/>
                </a:xfrm>
                <a:custGeom>
                  <a:avLst/>
                  <a:gdLst/>
                  <a:ahLst/>
                  <a:cxnLst/>
                  <a:rect l="l" t="t" r="r" b="b"/>
                  <a:pathLst>
                    <a:path w="14027" h="8638" fill="none" extrusionOk="0">
                      <a:moveTo>
                        <a:pt x="14027" y="0"/>
                      </a:moveTo>
                      <a:lnTo>
                        <a:pt x="2748" y="8638"/>
                      </a:lnTo>
                      <a:lnTo>
                        <a:pt x="1" y="291"/>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4"/>
                <p:cNvSpPr/>
                <p:nvPr/>
              </p:nvSpPr>
              <p:spPr>
                <a:xfrm>
                  <a:off x="5278625" y="628450"/>
                  <a:ext cx="274725" cy="261525"/>
                </a:xfrm>
                <a:custGeom>
                  <a:avLst/>
                  <a:gdLst/>
                  <a:ahLst/>
                  <a:cxnLst/>
                  <a:rect l="l" t="t" r="r" b="b"/>
                  <a:pathLst>
                    <a:path w="10989" h="10461" fill="none" extrusionOk="0">
                      <a:moveTo>
                        <a:pt x="10989" y="714"/>
                      </a:moveTo>
                      <a:lnTo>
                        <a:pt x="793" y="10461"/>
                      </a:lnTo>
                      <a:lnTo>
                        <a:pt x="0" y="1"/>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4"/>
                <p:cNvSpPr/>
                <p:nvPr/>
              </p:nvSpPr>
              <p:spPr>
                <a:xfrm>
                  <a:off x="4728550" y="639025"/>
                  <a:ext cx="464900" cy="232475"/>
                </a:xfrm>
                <a:custGeom>
                  <a:avLst/>
                  <a:gdLst/>
                  <a:ahLst/>
                  <a:cxnLst/>
                  <a:rect l="l" t="t" r="r" b="b"/>
                  <a:pathLst>
                    <a:path w="18596" h="9299" fill="none" extrusionOk="0">
                      <a:moveTo>
                        <a:pt x="0" y="9298"/>
                      </a:moveTo>
                      <a:lnTo>
                        <a:pt x="18596" y="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3" name="Google Shape;2153;p34"/>
              <p:cNvSpPr/>
              <p:nvPr/>
            </p:nvSpPr>
            <p:spPr>
              <a:xfrm>
                <a:off x="3147175" y="3684800"/>
                <a:ext cx="81025" cy="1031050"/>
              </a:xfrm>
              <a:custGeom>
                <a:avLst/>
                <a:gdLst/>
                <a:ahLst/>
                <a:cxnLst/>
                <a:rect l="l" t="t" r="r" b="b"/>
                <a:pathLst>
                  <a:path w="3241" h="41242" extrusionOk="0">
                    <a:moveTo>
                      <a:pt x="0" y="0"/>
                    </a:moveTo>
                    <a:lnTo>
                      <a:pt x="3241" y="24254"/>
                    </a:lnTo>
                    <a:lnTo>
                      <a:pt x="884" y="41242"/>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grpSp>
        <p:grpSp>
          <p:nvGrpSpPr>
            <p:cNvPr id="2154" name="Google Shape;2154;p34"/>
            <p:cNvGrpSpPr/>
            <p:nvPr/>
          </p:nvGrpSpPr>
          <p:grpSpPr>
            <a:xfrm rot="-5400000">
              <a:off x="-1715265" y="839456"/>
              <a:ext cx="5785570" cy="3622857"/>
              <a:chOff x="533950" y="838450"/>
              <a:chExt cx="6348700" cy="3971125"/>
            </a:xfrm>
          </p:grpSpPr>
          <p:sp>
            <p:nvSpPr>
              <p:cNvPr id="2155" name="Google Shape;2155;p34"/>
              <p:cNvSpPr/>
              <p:nvPr/>
            </p:nvSpPr>
            <p:spPr>
              <a:xfrm>
                <a:off x="5993125" y="1393775"/>
                <a:ext cx="41625" cy="35700"/>
              </a:xfrm>
              <a:custGeom>
                <a:avLst/>
                <a:gdLst/>
                <a:ahLst/>
                <a:cxnLst/>
                <a:rect l="l" t="t" r="r" b="b"/>
                <a:pathLst>
                  <a:path w="1665" h="1428" extrusionOk="0">
                    <a:moveTo>
                      <a:pt x="994" y="0"/>
                    </a:moveTo>
                    <a:cubicBezTo>
                      <a:pt x="980" y="0"/>
                      <a:pt x="966" y="1"/>
                      <a:pt x="952" y="2"/>
                    </a:cubicBezTo>
                    <a:cubicBezTo>
                      <a:pt x="318" y="2"/>
                      <a:pt x="1" y="768"/>
                      <a:pt x="450" y="1217"/>
                    </a:cubicBezTo>
                    <a:cubicBezTo>
                      <a:pt x="595" y="1362"/>
                      <a:pt x="774" y="1427"/>
                      <a:pt x="949" y="1427"/>
                    </a:cubicBezTo>
                    <a:cubicBezTo>
                      <a:pt x="1315" y="1427"/>
                      <a:pt x="1665" y="1144"/>
                      <a:pt x="1665" y="715"/>
                    </a:cubicBezTo>
                    <a:cubicBezTo>
                      <a:pt x="1665" y="333"/>
                      <a:pt x="1370" y="0"/>
                      <a:pt x="99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4"/>
              <p:cNvSpPr/>
              <p:nvPr/>
            </p:nvSpPr>
            <p:spPr>
              <a:xfrm>
                <a:off x="6717550" y="1311275"/>
                <a:ext cx="48875" cy="42525"/>
              </a:xfrm>
              <a:custGeom>
                <a:avLst/>
                <a:gdLst/>
                <a:ahLst/>
                <a:cxnLst/>
                <a:rect l="l" t="t" r="r" b="b"/>
                <a:pathLst>
                  <a:path w="1955" h="1701" extrusionOk="0">
                    <a:moveTo>
                      <a:pt x="1110" y="0"/>
                    </a:moveTo>
                    <a:cubicBezTo>
                      <a:pt x="370" y="0"/>
                      <a:pt x="0" y="925"/>
                      <a:pt x="529" y="1453"/>
                    </a:cubicBezTo>
                    <a:cubicBezTo>
                      <a:pt x="699" y="1624"/>
                      <a:pt x="909" y="1701"/>
                      <a:pt x="1114" y="1701"/>
                    </a:cubicBezTo>
                    <a:cubicBezTo>
                      <a:pt x="1544" y="1701"/>
                      <a:pt x="1955" y="1364"/>
                      <a:pt x="1955" y="845"/>
                    </a:cubicBezTo>
                    <a:cubicBezTo>
                      <a:pt x="1955" y="396"/>
                      <a:pt x="1585"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4"/>
              <p:cNvSpPr/>
              <p:nvPr/>
            </p:nvSpPr>
            <p:spPr>
              <a:xfrm>
                <a:off x="5272025" y="870150"/>
                <a:ext cx="45575" cy="39000"/>
              </a:xfrm>
              <a:custGeom>
                <a:avLst/>
                <a:gdLst/>
                <a:ahLst/>
                <a:cxnLst/>
                <a:rect l="l" t="t" r="r" b="b"/>
                <a:pathLst>
                  <a:path w="1823" h="1560" extrusionOk="0">
                    <a:moveTo>
                      <a:pt x="1057" y="0"/>
                    </a:moveTo>
                    <a:cubicBezTo>
                      <a:pt x="344" y="0"/>
                      <a:pt x="0" y="846"/>
                      <a:pt x="502" y="1321"/>
                    </a:cubicBezTo>
                    <a:cubicBezTo>
                      <a:pt x="659" y="1486"/>
                      <a:pt x="855" y="1560"/>
                      <a:pt x="1048" y="1560"/>
                    </a:cubicBezTo>
                    <a:cubicBezTo>
                      <a:pt x="1442" y="1560"/>
                      <a:pt x="1823" y="1254"/>
                      <a:pt x="1823" y="793"/>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4"/>
              <p:cNvSpPr/>
              <p:nvPr/>
            </p:nvSpPr>
            <p:spPr>
              <a:xfrm>
                <a:off x="4875150" y="1137600"/>
                <a:ext cx="27100" cy="23200"/>
              </a:xfrm>
              <a:custGeom>
                <a:avLst/>
                <a:gdLst/>
                <a:ahLst/>
                <a:cxnLst/>
                <a:rect l="l" t="t" r="r" b="b"/>
                <a:pathLst>
                  <a:path w="1084" h="928" extrusionOk="0">
                    <a:moveTo>
                      <a:pt x="634" y="0"/>
                    </a:moveTo>
                    <a:cubicBezTo>
                      <a:pt x="212" y="0"/>
                      <a:pt x="0" y="502"/>
                      <a:pt x="291" y="793"/>
                    </a:cubicBezTo>
                    <a:cubicBezTo>
                      <a:pt x="384" y="886"/>
                      <a:pt x="500" y="928"/>
                      <a:pt x="614" y="928"/>
                    </a:cubicBezTo>
                    <a:cubicBezTo>
                      <a:pt x="853" y="928"/>
                      <a:pt x="1083" y="744"/>
                      <a:pt x="1083" y="476"/>
                    </a:cubicBezTo>
                    <a:cubicBezTo>
                      <a:pt x="1083" y="211"/>
                      <a:pt x="872" y="0"/>
                      <a:pt x="63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4"/>
              <p:cNvSpPr/>
              <p:nvPr/>
            </p:nvSpPr>
            <p:spPr>
              <a:xfrm>
                <a:off x="5337400" y="1685025"/>
                <a:ext cx="40950" cy="35675"/>
              </a:xfrm>
              <a:custGeom>
                <a:avLst/>
                <a:gdLst/>
                <a:ahLst/>
                <a:cxnLst/>
                <a:rect l="l" t="t" r="r" b="b"/>
                <a:pathLst>
                  <a:path w="1638" h="1427" extrusionOk="0">
                    <a:moveTo>
                      <a:pt x="925" y="1"/>
                    </a:moveTo>
                    <a:cubicBezTo>
                      <a:pt x="317" y="1"/>
                      <a:pt x="0" y="767"/>
                      <a:pt x="449" y="1216"/>
                    </a:cubicBezTo>
                    <a:cubicBezTo>
                      <a:pt x="586" y="1361"/>
                      <a:pt x="759" y="1426"/>
                      <a:pt x="930" y="1426"/>
                    </a:cubicBezTo>
                    <a:cubicBezTo>
                      <a:pt x="1288" y="1426"/>
                      <a:pt x="1638" y="1142"/>
                      <a:pt x="1638" y="714"/>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4"/>
              <p:cNvSpPr/>
              <p:nvPr/>
            </p:nvSpPr>
            <p:spPr>
              <a:xfrm>
                <a:off x="5670225" y="1937950"/>
                <a:ext cx="40300" cy="34075"/>
              </a:xfrm>
              <a:custGeom>
                <a:avLst/>
                <a:gdLst/>
                <a:ahLst/>
                <a:cxnLst/>
                <a:rect l="l" t="t" r="r" b="b"/>
                <a:pathLst>
                  <a:path w="1612" h="1363" extrusionOk="0">
                    <a:moveTo>
                      <a:pt x="925" y="0"/>
                    </a:moveTo>
                    <a:cubicBezTo>
                      <a:pt x="317" y="0"/>
                      <a:pt x="0" y="740"/>
                      <a:pt x="423" y="1162"/>
                    </a:cubicBezTo>
                    <a:cubicBezTo>
                      <a:pt x="569" y="1300"/>
                      <a:pt x="746" y="1362"/>
                      <a:pt x="919" y="1362"/>
                    </a:cubicBezTo>
                    <a:cubicBezTo>
                      <a:pt x="1275" y="1362"/>
                      <a:pt x="1611" y="1097"/>
                      <a:pt x="1611" y="687"/>
                    </a:cubicBezTo>
                    <a:cubicBezTo>
                      <a:pt x="1611" y="291"/>
                      <a:pt x="1294"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4"/>
              <p:cNvSpPr/>
              <p:nvPr/>
            </p:nvSpPr>
            <p:spPr>
              <a:xfrm>
                <a:off x="6135100" y="1760300"/>
                <a:ext cx="31725" cy="27200"/>
              </a:xfrm>
              <a:custGeom>
                <a:avLst/>
                <a:gdLst/>
                <a:ahLst/>
                <a:cxnLst/>
                <a:rect l="l" t="t" r="r" b="b"/>
                <a:pathLst>
                  <a:path w="1269" h="1088" extrusionOk="0">
                    <a:moveTo>
                      <a:pt x="740" y="1"/>
                    </a:moveTo>
                    <a:cubicBezTo>
                      <a:pt x="239" y="1"/>
                      <a:pt x="1" y="582"/>
                      <a:pt x="344" y="925"/>
                    </a:cubicBezTo>
                    <a:cubicBezTo>
                      <a:pt x="456" y="1038"/>
                      <a:pt x="594" y="1088"/>
                      <a:pt x="729" y="1088"/>
                    </a:cubicBezTo>
                    <a:cubicBezTo>
                      <a:pt x="1006" y="1088"/>
                      <a:pt x="1269" y="875"/>
                      <a:pt x="1269" y="555"/>
                    </a:cubicBezTo>
                    <a:cubicBezTo>
                      <a:pt x="1269" y="239"/>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4"/>
              <p:cNvSpPr/>
              <p:nvPr/>
            </p:nvSpPr>
            <p:spPr>
              <a:xfrm>
                <a:off x="6473200" y="2210000"/>
                <a:ext cx="38775" cy="33250"/>
              </a:xfrm>
              <a:custGeom>
                <a:avLst/>
                <a:gdLst/>
                <a:ahLst/>
                <a:cxnLst/>
                <a:rect l="l" t="t" r="r" b="b"/>
                <a:pathLst>
                  <a:path w="1551" h="1330" extrusionOk="0">
                    <a:moveTo>
                      <a:pt x="873" y="1"/>
                    </a:moveTo>
                    <a:cubicBezTo>
                      <a:pt x="291" y="1"/>
                      <a:pt x="1" y="714"/>
                      <a:pt x="424" y="1137"/>
                    </a:cubicBezTo>
                    <a:cubicBezTo>
                      <a:pt x="557" y="1270"/>
                      <a:pt x="720" y="1330"/>
                      <a:pt x="879" y="1330"/>
                    </a:cubicBezTo>
                    <a:cubicBezTo>
                      <a:pt x="1223" y="1330"/>
                      <a:pt x="1551" y="1050"/>
                      <a:pt x="1533" y="635"/>
                    </a:cubicBezTo>
                    <a:cubicBezTo>
                      <a:pt x="1533" y="291"/>
                      <a:pt x="1242" y="1"/>
                      <a:pt x="87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4"/>
              <p:cNvSpPr/>
              <p:nvPr/>
            </p:nvSpPr>
            <p:spPr>
              <a:xfrm>
                <a:off x="6259250" y="2629325"/>
                <a:ext cx="43625" cy="37925"/>
              </a:xfrm>
              <a:custGeom>
                <a:avLst/>
                <a:gdLst/>
                <a:ahLst/>
                <a:cxnLst/>
                <a:rect l="l" t="t" r="r" b="b"/>
                <a:pathLst>
                  <a:path w="1745" h="1517" extrusionOk="0">
                    <a:moveTo>
                      <a:pt x="1004" y="1"/>
                    </a:moveTo>
                    <a:cubicBezTo>
                      <a:pt x="318" y="1"/>
                      <a:pt x="1" y="820"/>
                      <a:pt x="476" y="1295"/>
                    </a:cubicBezTo>
                    <a:cubicBezTo>
                      <a:pt x="621" y="1448"/>
                      <a:pt x="804" y="1517"/>
                      <a:pt x="985" y="1517"/>
                    </a:cubicBezTo>
                    <a:cubicBezTo>
                      <a:pt x="1368" y="1517"/>
                      <a:pt x="1744" y="1215"/>
                      <a:pt x="1744" y="767"/>
                    </a:cubicBezTo>
                    <a:cubicBezTo>
                      <a:pt x="1744" y="344"/>
                      <a:pt x="1401"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4"/>
              <p:cNvSpPr/>
              <p:nvPr/>
            </p:nvSpPr>
            <p:spPr>
              <a:xfrm>
                <a:off x="5485975" y="2449725"/>
                <a:ext cx="34375" cy="28750"/>
              </a:xfrm>
              <a:custGeom>
                <a:avLst/>
                <a:gdLst/>
                <a:ahLst/>
                <a:cxnLst/>
                <a:rect l="l" t="t" r="r" b="b"/>
                <a:pathLst>
                  <a:path w="1375" h="1150" extrusionOk="0">
                    <a:moveTo>
                      <a:pt x="793" y="0"/>
                    </a:moveTo>
                    <a:cubicBezTo>
                      <a:pt x="265" y="0"/>
                      <a:pt x="1" y="608"/>
                      <a:pt x="370" y="978"/>
                    </a:cubicBezTo>
                    <a:cubicBezTo>
                      <a:pt x="489" y="1097"/>
                      <a:pt x="636" y="1150"/>
                      <a:pt x="780" y="1150"/>
                    </a:cubicBezTo>
                    <a:cubicBezTo>
                      <a:pt x="1083" y="1150"/>
                      <a:pt x="1374" y="913"/>
                      <a:pt x="1374" y="555"/>
                    </a:cubicBezTo>
                    <a:cubicBezTo>
                      <a:pt x="1374" y="238"/>
                      <a:pt x="1110" y="0"/>
                      <a:pt x="79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4"/>
              <p:cNvSpPr/>
              <p:nvPr/>
            </p:nvSpPr>
            <p:spPr>
              <a:xfrm>
                <a:off x="5972650" y="2263500"/>
                <a:ext cx="44275" cy="37925"/>
              </a:xfrm>
              <a:custGeom>
                <a:avLst/>
                <a:gdLst/>
                <a:ahLst/>
                <a:cxnLst/>
                <a:rect l="l" t="t" r="r" b="b"/>
                <a:pathLst>
                  <a:path w="1771" h="1517" extrusionOk="0">
                    <a:moveTo>
                      <a:pt x="1005" y="0"/>
                    </a:moveTo>
                    <a:cubicBezTo>
                      <a:pt x="344" y="0"/>
                      <a:pt x="1" y="819"/>
                      <a:pt x="476" y="1295"/>
                    </a:cubicBezTo>
                    <a:cubicBezTo>
                      <a:pt x="629" y="1448"/>
                      <a:pt x="818" y="1516"/>
                      <a:pt x="1004" y="1516"/>
                    </a:cubicBezTo>
                    <a:cubicBezTo>
                      <a:pt x="1394" y="1516"/>
                      <a:pt x="1771" y="1214"/>
                      <a:pt x="1771" y="766"/>
                    </a:cubicBezTo>
                    <a:cubicBezTo>
                      <a:pt x="1771" y="344"/>
                      <a:pt x="1427" y="0"/>
                      <a:pt x="100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4"/>
              <p:cNvSpPr/>
              <p:nvPr/>
            </p:nvSpPr>
            <p:spPr>
              <a:xfrm>
                <a:off x="5106275" y="2456975"/>
                <a:ext cx="46900" cy="40150"/>
              </a:xfrm>
              <a:custGeom>
                <a:avLst/>
                <a:gdLst/>
                <a:ahLst/>
                <a:cxnLst/>
                <a:rect l="l" t="t" r="r" b="b"/>
                <a:pathLst>
                  <a:path w="1876" h="1606" extrusionOk="0">
                    <a:moveTo>
                      <a:pt x="1083" y="1"/>
                    </a:moveTo>
                    <a:cubicBezTo>
                      <a:pt x="370" y="1"/>
                      <a:pt x="0" y="872"/>
                      <a:pt x="502" y="1374"/>
                    </a:cubicBezTo>
                    <a:cubicBezTo>
                      <a:pt x="671" y="1534"/>
                      <a:pt x="871" y="1606"/>
                      <a:pt x="1066" y="1606"/>
                    </a:cubicBezTo>
                    <a:cubicBezTo>
                      <a:pt x="1483" y="1606"/>
                      <a:pt x="1876" y="1279"/>
                      <a:pt x="1876" y="793"/>
                    </a:cubicBezTo>
                    <a:cubicBezTo>
                      <a:pt x="1876" y="371"/>
                      <a:pt x="1532" y="1"/>
                      <a:pt x="108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4"/>
              <p:cNvSpPr/>
              <p:nvPr/>
            </p:nvSpPr>
            <p:spPr>
              <a:xfrm>
                <a:off x="4461750" y="2361900"/>
                <a:ext cx="39000" cy="32775"/>
              </a:xfrm>
              <a:custGeom>
                <a:avLst/>
                <a:gdLst/>
                <a:ahLst/>
                <a:cxnLst/>
                <a:rect l="l" t="t" r="r" b="b"/>
                <a:pathLst>
                  <a:path w="1560" h="1311" extrusionOk="0">
                    <a:moveTo>
                      <a:pt x="899" y="0"/>
                    </a:moveTo>
                    <a:cubicBezTo>
                      <a:pt x="291" y="0"/>
                      <a:pt x="1" y="687"/>
                      <a:pt x="424" y="1110"/>
                    </a:cubicBezTo>
                    <a:cubicBezTo>
                      <a:pt x="562" y="1248"/>
                      <a:pt x="732" y="1310"/>
                      <a:pt x="898" y="1310"/>
                    </a:cubicBezTo>
                    <a:cubicBezTo>
                      <a:pt x="1238" y="1310"/>
                      <a:pt x="1559" y="1051"/>
                      <a:pt x="1559" y="660"/>
                    </a:cubicBezTo>
                    <a:cubicBezTo>
                      <a:pt x="1533" y="291"/>
                      <a:pt x="1242"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4"/>
              <p:cNvSpPr/>
              <p:nvPr/>
            </p:nvSpPr>
            <p:spPr>
              <a:xfrm>
                <a:off x="4739775" y="1942575"/>
                <a:ext cx="45375" cy="38550"/>
              </a:xfrm>
              <a:custGeom>
                <a:avLst/>
                <a:gdLst/>
                <a:ahLst/>
                <a:cxnLst/>
                <a:rect l="l" t="t" r="r" b="b"/>
                <a:pathLst>
                  <a:path w="1815" h="1542" extrusionOk="0">
                    <a:moveTo>
                      <a:pt x="1031" y="0"/>
                    </a:moveTo>
                    <a:cubicBezTo>
                      <a:pt x="344" y="0"/>
                      <a:pt x="0" y="819"/>
                      <a:pt x="502" y="1321"/>
                    </a:cubicBezTo>
                    <a:cubicBezTo>
                      <a:pt x="654" y="1473"/>
                      <a:pt x="844" y="1541"/>
                      <a:pt x="1032" y="1541"/>
                    </a:cubicBezTo>
                    <a:cubicBezTo>
                      <a:pt x="1429" y="1541"/>
                      <a:pt x="1814" y="1233"/>
                      <a:pt x="1797" y="766"/>
                    </a:cubicBezTo>
                    <a:cubicBezTo>
                      <a:pt x="1797" y="343"/>
                      <a:pt x="1453"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4"/>
              <p:cNvSpPr/>
              <p:nvPr/>
            </p:nvSpPr>
            <p:spPr>
              <a:xfrm>
                <a:off x="4826275" y="1607775"/>
                <a:ext cx="30400" cy="31050"/>
              </a:xfrm>
              <a:custGeom>
                <a:avLst/>
                <a:gdLst/>
                <a:ahLst/>
                <a:cxnLst/>
                <a:rect l="l" t="t" r="r" b="b"/>
                <a:pathLst>
                  <a:path w="1216" h="1242" extrusionOk="0">
                    <a:moveTo>
                      <a:pt x="608" y="0"/>
                    </a:moveTo>
                    <a:cubicBezTo>
                      <a:pt x="265" y="0"/>
                      <a:pt x="1" y="291"/>
                      <a:pt x="1" y="634"/>
                    </a:cubicBezTo>
                    <a:cubicBezTo>
                      <a:pt x="1" y="951"/>
                      <a:pt x="265" y="1242"/>
                      <a:pt x="608" y="1242"/>
                    </a:cubicBezTo>
                    <a:cubicBezTo>
                      <a:pt x="952" y="1242"/>
                      <a:pt x="1216" y="951"/>
                      <a:pt x="1216" y="634"/>
                    </a:cubicBezTo>
                    <a:cubicBezTo>
                      <a:pt x="1216" y="291"/>
                      <a:pt x="952" y="0"/>
                      <a:pt x="6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4"/>
              <p:cNvSpPr/>
              <p:nvPr/>
            </p:nvSpPr>
            <p:spPr>
              <a:xfrm>
                <a:off x="3839700" y="2713225"/>
                <a:ext cx="35700" cy="30375"/>
              </a:xfrm>
              <a:custGeom>
                <a:avLst/>
                <a:gdLst/>
                <a:ahLst/>
                <a:cxnLst/>
                <a:rect l="l" t="t" r="r" b="b"/>
                <a:pathLst>
                  <a:path w="1428" h="1215" extrusionOk="0">
                    <a:moveTo>
                      <a:pt x="623" y="0"/>
                    </a:moveTo>
                    <a:cubicBezTo>
                      <a:pt x="304" y="0"/>
                      <a:pt x="1" y="249"/>
                      <a:pt x="1" y="607"/>
                    </a:cubicBezTo>
                    <a:cubicBezTo>
                      <a:pt x="1" y="950"/>
                      <a:pt x="291" y="1215"/>
                      <a:pt x="635" y="1215"/>
                    </a:cubicBezTo>
                    <a:cubicBezTo>
                      <a:pt x="1163" y="1215"/>
                      <a:pt x="1427" y="554"/>
                      <a:pt x="1057" y="184"/>
                    </a:cubicBezTo>
                    <a:cubicBezTo>
                      <a:pt x="929" y="57"/>
                      <a:pt x="774" y="0"/>
                      <a:pt x="62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4"/>
              <p:cNvSpPr/>
              <p:nvPr/>
            </p:nvSpPr>
            <p:spPr>
              <a:xfrm>
                <a:off x="3579525" y="2509150"/>
                <a:ext cx="31725" cy="26550"/>
              </a:xfrm>
              <a:custGeom>
                <a:avLst/>
                <a:gdLst/>
                <a:ahLst/>
                <a:cxnLst/>
                <a:rect l="l" t="t" r="r" b="b"/>
                <a:pathLst>
                  <a:path w="1269" h="1062" extrusionOk="0">
                    <a:moveTo>
                      <a:pt x="740" y="1"/>
                    </a:moveTo>
                    <a:cubicBezTo>
                      <a:pt x="238" y="1"/>
                      <a:pt x="0" y="555"/>
                      <a:pt x="344" y="899"/>
                    </a:cubicBezTo>
                    <a:cubicBezTo>
                      <a:pt x="456" y="1011"/>
                      <a:pt x="594" y="1061"/>
                      <a:pt x="728" y="1061"/>
                    </a:cubicBezTo>
                    <a:cubicBezTo>
                      <a:pt x="1005" y="1061"/>
                      <a:pt x="1268" y="849"/>
                      <a:pt x="1268" y="529"/>
                    </a:cubicBezTo>
                    <a:cubicBezTo>
                      <a:pt x="1268" y="238"/>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4"/>
              <p:cNvSpPr/>
              <p:nvPr/>
            </p:nvSpPr>
            <p:spPr>
              <a:xfrm>
                <a:off x="2829350" y="2709900"/>
                <a:ext cx="44275" cy="37700"/>
              </a:xfrm>
              <a:custGeom>
                <a:avLst/>
                <a:gdLst/>
                <a:ahLst/>
                <a:cxnLst/>
                <a:rect l="l" t="t" r="r" b="b"/>
                <a:pathLst>
                  <a:path w="1771" h="1508" extrusionOk="0">
                    <a:moveTo>
                      <a:pt x="1031" y="0"/>
                    </a:moveTo>
                    <a:cubicBezTo>
                      <a:pt x="344" y="0"/>
                      <a:pt x="1" y="793"/>
                      <a:pt x="476" y="1268"/>
                    </a:cubicBezTo>
                    <a:cubicBezTo>
                      <a:pt x="633" y="1433"/>
                      <a:pt x="826" y="1507"/>
                      <a:pt x="1016" y="1507"/>
                    </a:cubicBezTo>
                    <a:cubicBezTo>
                      <a:pt x="1402" y="1507"/>
                      <a:pt x="1771" y="1201"/>
                      <a:pt x="1771" y="740"/>
                    </a:cubicBezTo>
                    <a:cubicBezTo>
                      <a:pt x="1771" y="317"/>
                      <a:pt x="1427"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4"/>
              <p:cNvSpPr/>
              <p:nvPr/>
            </p:nvSpPr>
            <p:spPr>
              <a:xfrm>
                <a:off x="2653700" y="3364975"/>
                <a:ext cx="24450" cy="24450"/>
              </a:xfrm>
              <a:custGeom>
                <a:avLst/>
                <a:gdLst/>
                <a:ahLst/>
                <a:cxnLst/>
                <a:rect l="l" t="t" r="r" b="b"/>
                <a:pathLst>
                  <a:path w="978" h="978" extrusionOk="0">
                    <a:moveTo>
                      <a:pt x="502" y="0"/>
                    </a:moveTo>
                    <a:cubicBezTo>
                      <a:pt x="238" y="0"/>
                      <a:pt x="1" y="212"/>
                      <a:pt x="1" y="476"/>
                    </a:cubicBezTo>
                    <a:cubicBezTo>
                      <a:pt x="1" y="766"/>
                      <a:pt x="238" y="978"/>
                      <a:pt x="502" y="978"/>
                    </a:cubicBezTo>
                    <a:cubicBezTo>
                      <a:pt x="767" y="978"/>
                      <a:pt x="978" y="766"/>
                      <a:pt x="978" y="476"/>
                    </a:cubicBezTo>
                    <a:cubicBezTo>
                      <a:pt x="978" y="212"/>
                      <a:pt x="767" y="0"/>
                      <a:pt x="502"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4"/>
              <p:cNvSpPr/>
              <p:nvPr/>
            </p:nvSpPr>
            <p:spPr>
              <a:xfrm>
                <a:off x="3407175" y="3055275"/>
                <a:ext cx="27750" cy="27750"/>
              </a:xfrm>
              <a:custGeom>
                <a:avLst/>
                <a:gdLst/>
                <a:ahLst/>
                <a:cxnLst/>
                <a:rect l="l" t="t" r="r" b="b"/>
                <a:pathLst>
                  <a:path w="1110" h="1110" extrusionOk="0">
                    <a:moveTo>
                      <a:pt x="555" y="0"/>
                    </a:moveTo>
                    <a:cubicBezTo>
                      <a:pt x="238" y="0"/>
                      <a:pt x="0" y="238"/>
                      <a:pt x="0" y="555"/>
                    </a:cubicBezTo>
                    <a:cubicBezTo>
                      <a:pt x="0" y="872"/>
                      <a:pt x="238" y="1109"/>
                      <a:pt x="555" y="1109"/>
                    </a:cubicBezTo>
                    <a:cubicBezTo>
                      <a:pt x="872" y="1109"/>
                      <a:pt x="1110" y="872"/>
                      <a:pt x="1110" y="555"/>
                    </a:cubicBezTo>
                    <a:cubicBezTo>
                      <a:pt x="1110" y="238"/>
                      <a:pt x="872" y="0"/>
                      <a:pt x="55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4"/>
              <p:cNvSpPr/>
              <p:nvPr/>
            </p:nvSpPr>
            <p:spPr>
              <a:xfrm>
                <a:off x="3329250" y="3558450"/>
                <a:ext cx="46250" cy="40175"/>
              </a:xfrm>
              <a:custGeom>
                <a:avLst/>
                <a:gdLst/>
                <a:ahLst/>
                <a:cxnLst/>
                <a:rect l="l" t="t" r="r" b="b"/>
                <a:pathLst>
                  <a:path w="1850" h="1607" extrusionOk="0">
                    <a:moveTo>
                      <a:pt x="1057" y="1"/>
                    </a:moveTo>
                    <a:cubicBezTo>
                      <a:pt x="344" y="1"/>
                      <a:pt x="0" y="872"/>
                      <a:pt x="502" y="1374"/>
                    </a:cubicBezTo>
                    <a:cubicBezTo>
                      <a:pt x="663" y="1535"/>
                      <a:pt x="859" y="1606"/>
                      <a:pt x="1052" y="1606"/>
                    </a:cubicBezTo>
                    <a:cubicBezTo>
                      <a:pt x="1459" y="1606"/>
                      <a:pt x="1849" y="1286"/>
                      <a:pt x="1849" y="820"/>
                    </a:cubicBezTo>
                    <a:cubicBezTo>
                      <a:pt x="1849" y="370"/>
                      <a:pt x="1506" y="1"/>
                      <a:pt x="105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4"/>
              <p:cNvSpPr/>
              <p:nvPr/>
            </p:nvSpPr>
            <p:spPr>
              <a:xfrm>
                <a:off x="3611225" y="3969200"/>
                <a:ext cx="39650" cy="34075"/>
              </a:xfrm>
              <a:custGeom>
                <a:avLst/>
                <a:gdLst/>
                <a:ahLst/>
                <a:cxnLst/>
                <a:rect l="l" t="t" r="r" b="b"/>
                <a:pathLst>
                  <a:path w="1586" h="1363" extrusionOk="0">
                    <a:moveTo>
                      <a:pt x="898" y="0"/>
                    </a:moveTo>
                    <a:cubicBezTo>
                      <a:pt x="291" y="0"/>
                      <a:pt x="0" y="740"/>
                      <a:pt x="423" y="1163"/>
                    </a:cubicBezTo>
                    <a:cubicBezTo>
                      <a:pt x="561" y="1300"/>
                      <a:pt x="732" y="1362"/>
                      <a:pt x="900" y="1362"/>
                    </a:cubicBezTo>
                    <a:cubicBezTo>
                      <a:pt x="1249" y="1362"/>
                      <a:pt x="1585" y="1097"/>
                      <a:pt x="1585" y="687"/>
                    </a:cubicBezTo>
                    <a:cubicBezTo>
                      <a:pt x="1585" y="317"/>
                      <a:pt x="1268" y="0"/>
                      <a:pt x="89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4"/>
              <p:cNvSpPr/>
              <p:nvPr/>
            </p:nvSpPr>
            <p:spPr>
              <a:xfrm>
                <a:off x="3105375" y="4337025"/>
                <a:ext cx="43625" cy="37250"/>
              </a:xfrm>
              <a:custGeom>
                <a:avLst/>
                <a:gdLst/>
                <a:ahLst/>
                <a:cxnLst/>
                <a:rect l="l" t="t" r="r" b="b"/>
                <a:pathLst>
                  <a:path w="1745" h="1490" extrusionOk="0">
                    <a:moveTo>
                      <a:pt x="978" y="0"/>
                    </a:moveTo>
                    <a:cubicBezTo>
                      <a:pt x="318" y="0"/>
                      <a:pt x="1" y="792"/>
                      <a:pt x="450" y="1268"/>
                    </a:cubicBezTo>
                    <a:cubicBezTo>
                      <a:pt x="603" y="1421"/>
                      <a:pt x="792" y="1489"/>
                      <a:pt x="977" y="1489"/>
                    </a:cubicBezTo>
                    <a:cubicBezTo>
                      <a:pt x="1368" y="1489"/>
                      <a:pt x="1744" y="1187"/>
                      <a:pt x="1744" y="740"/>
                    </a:cubicBezTo>
                    <a:cubicBezTo>
                      <a:pt x="1744" y="317"/>
                      <a:pt x="1401"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4"/>
              <p:cNvSpPr/>
              <p:nvPr/>
            </p:nvSpPr>
            <p:spPr>
              <a:xfrm>
                <a:off x="2169650" y="4735875"/>
                <a:ext cx="48250" cy="40950"/>
              </a:xfrm>
              <a:custGeom>
                <a:avLst/>
                <a:gdLst/>
                <a:ahLst/>
                <a:cxnLst/>
                <a:rect l="l" t="t" r="r" b="b"/>
                <a:pathLst>
                  <a:path w="1930" h="1638" extrusionOk="0">
                    <a:moveTo>
                      <a:pt x="1110" y="0"/>
                    </a:moveTo>
                    <a:cubicBezTo>
                      <a:pt x="371" y="0"/>
                      <a:pt x="1" y="872"/>
                      <a:pt x="529" y="1400"/>
                    </a:cubicBezTo>
                    <a:cubicBezTo>
                      <a:pt x="692" y="1563"/>
                      <a:pt x="897" y="1637"/>
                      <a:pt x="1099" y="1637"/>
                    </a:cubicBezTo>
                    <a:cubicBezTo>
                      <a:pt x="1520" y="1637"/>
                      <a:pt x="1929" y="1318"/>
                      <a:pt x="1929" y="819"/>
                    </a:cubicBezTo>
                    <a:cubicBezTo>
                      <a:pt x="1929" y="370"/>
                      <a:pt x="1559"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4"/>
              <p:cNvSpPr/>
              <p:nvPr/>
            </p:nvSpPr>
            <p:spPr>
              <a:xfrm>
                <a:off x="2569825" y="3989675"/>
                <a:ext cx="39650" cy="33900"/>
              </a:xfrm>
              <a:custGeom>
                <a:avLst/>
                <a:gdLst/>
                <a:ahLst/>
                <a:cxnLst/>
                <a:rect l="l" t="t" r="r" b="b"/>
                <a:pathLst>
                  <a:path w="1586" h="1356" extrusionOk="0">
                    <a:moveTo>
                      <a:pt x="899" y="0"/>
                    </a:moveTo>
                    <a:cubicBezTo>
                      <a:pt x="291" y="0"/>
                      <a:pt x="1" y="713"/>
                      <a:pt x="424" y="1162"/>
                    </a:cubicBezTo>
                    <a:cubicBezTo>
                      <a:pt x="557" y="1296"/>
                      <a:pt x="722" y="1356"/>
                      <a:pt x="886" y="1356"/>
                    </a:cubicBezTo>
                    <a:cubicBezTo>
                      <a:pt x="1240" y="1356"/>
                      <a:pt x="1586" y="1076"/>
                      <a:pt x="1586" y="661"/>
                    </a:cubicBezTo>
                    <a:cubicBezTo>
                      <a:pt x="1586" y="291"/>
                      <a:pt x="1269"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4"/>
              <p:cNvSpPr/>
              <p:nvPr/>
            </p:nvSpPr>
            <p:spPr>
              <a:xfrm>
                <a:off x="2056075" y="3835350"/>
                <a:ext cx="30400" cy="25575"/>
              </a:xfrm>
              <a:custGeom>
                <a:avLst/>
                <a:gdLst/>
                <a:ahLst/>
                <a:cxnLst/>
                <a:rect l="l" t="t" r="r" b="b"/>
                <a:pathLst>
                  <a:path w="1216" h="1023" extrusionOk="0">
                    <a:moveTo>
                      <a:pt x="703" y="0"/>
                    </a:moveTo>
                    <a:cubicBezTo>
                      <a:pt x="576" y="0"/>
                      <a:pt x="448" y="47"/>
                      <a:pt x="344" y="151"/>
                    </a:cubicBezTo>
                    <a:cubicBezTo>
                      <a:pt x="1" y="468"/>
                      <a:pt x="238" y="1022"/>
                      <a:pt x="714" y="1022"/>
                    </a:cubicBezTo>
                    <a:cubicBezTo>
                      <a:pt x="978" y="1022"/>
                      <a:pt x="1216" y="785"/>
                      <a:pt x="1216" y="521"/>
                    </a:cubicBezTo>
                    <a:cubicBezTo>
                      <a:pt x="1216" y="200"/>
                      <a:pt x="964" y="0"/>
                      <a:pt x="7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4"/>
              <p:cNvSpPr/>
              <p:nvPr/>
            </p:nvSpPr>
            <p:spPr>
              <a:xfrm>
                <a:off x="2179575" y="3399300"/>
                <a:ext cx="31050" cy="26550"/>
              </a:xfrm>
              <a:custGeom>
                <a:avLst/>
                <a:gdLst/>
                <a:ahLst/>
                <a:cxnLst/>
                <a:rect l="l" t="t" r="r" b="b"/>
                <a:pathLst>
                  <a:path w="1242" h="1062" extrusionOk="0">
                    <a:moveTo>
                      <a:pt x="713" y="1"/>
                    </a:moveTo>
                    <a:cubicBezTo>
                      <a:pt x="238" y="1"/>
                      <a:pt x="0" y="582"/>
                      <a:pt x="343" y="899"/>
                    </a:cubicBezTo>
                    <a:cubicBezTo>
                      <a:pt x="447" y="1011"/>
                      <a:pt x="579" y="1061"/>
                      <a:pt x="710" y="1061"/>
                    </a:cubicBezTo>
                    <a:cubicBezTo>
                      <a:pt x="978" y="1061"/>
                      <a:pt x="1242" y="849"/>
                      <a:pt x="1242" y="529"/>
                    </a:cubicBezTo>
                    <a:cubicBezTo>
                      <a:pt x="1242" y="239"/>
                      <a:pt x="1004" y="1"/>
                      <a:pt x="71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4"/>
              <p:cNvSpPr/>
              <p:nvPr/>
            </p:nvSpPr>
            <p:spPr>
              <a:xfrm>
                <a:off x="1885700" y="3061200"/>
                <a:ext cx="29750" cy="24950"/>
              </a:xfrm>
              <a:custGeom>
                <a:avLst/>
                <a:gdLst/>
                <a:ahLst/>
                <a:cxnLst/>
                <a:rect l="l" t="t" r="r" b="b"/>
                <a:pathLst>
                  <a:path w="1190" h="998" extrusionOk="0">
                    <a:moveTo>
                      <a:pt x="687" y="1"/>
                    </a:moveTo>
                    <a:cubicBezTo>
                      <a:pt x="238" y="1"/>
                      <a:pt x="1" y="529"/>
                      <a:pt x="318" y="846"/>
                    </a:cubicBezTo>
                    <a:cubicBezTo>
                      <a:pt x="422" y="951"/>
                      <a:pt x="553" y="998"/>
                      <a:pt x="681" y="998"/>
                    </a:cubicBezTo>
                    <a:cubicBezTo>
                      <a:pt x="940" y="998"/>
                      <a:pt x="1189" y="804"/>
                      <a:pt x="1189" y="503"/>
                    </a:cubicBezTo>
                    <a:cubicBezTo>
                      <a:pt x="1189" y="212"/>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4"/>
              <p:cNvSpPr/>
              <p:nvPr/>
            </p:nvSpPr>
            <p:spPr>
              <a:xfrm>
                <a:off x="1716650" y="2775925"/>
                <a:ext cx="29750" cy="25450"/>
              </a:xfrm>
              <a:custGeom>
                <a:avLst/>
                <a:gdLst/>
                <a:ahLst/>
                <a:cxnLst/>
                <a:rect l="l" t="t" r="r" b="b"/>
                <a:pathLst>
                  <a:path w="1190" h="1018" extrusionOk="0">
                    <a:moveTo>
                      <a:pt x="687" y="1"/>
                    </a:moveTo>
                    <a:cubicBezTo>
                      <a:pt x="238" y="1"/>
                      <a:pt x="1" y="556"/>
                      <a:pt x="318" y="873"/>
                    </a:cubicBezTo>
                    <a:cubicBezTo>
                      <a:pt x="418" y="973"/>
                      <a:pt x="542" y="1018"/>
                      <a:pt x="665" y="1018"/>
                    </a:cubicBezTo>
                    <a:cubicBezTo>
                      <a:pt x="930" y="1018"/>
                      <a:pt x="1189" y="810"/>
                      <a:pt x="1189" y="503"/>
                    </a:cubicBezTo>
                    <a:cubicBezTo>
                      <a:pt x="1189" y="239"/>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4"/>
              <p:cNvSpPr/>
              <p:nvPr/>
            </p:nvSpPr>
            <p:spPr>
              <a:xfrm>
                <a:off x="1166775" y="3292975"/>
                <a:ext cx="31525" cy="26550"/>
              </a:xfrm>
              <a:custGeom>
                <a:avLst/>
                <a:gdLst/>
                <a:ahLst/>
                <a:cxnLst/>
                <a:rect l="l" t="t" r="r" b="b"/>
                <a:pathLst>
                  <a:path w="1261" h="1062" extrusionOk="0">
                    <a:moveTo>
                      <a:pt x="675" y="0"/>
                    </a:moveTo>
                    <a:cubicBezTo>
                      <a:pt x="220" y="0"/>
                      <a:pt x="0" y="563"/>
                      <a:pt x="336" y="899"/>
                    </a:cubicBezTo>
                    <a:cubicBezTo>
                      <a:pt x="440" y="1012"/>
                      <a:pt x="574" y="1062"/>
                      <a:pt x="709" y="1062"/>
                    </a:cubicBezTo>
                    <a:cubicBezTo>
                      <a:pt x="985" y="1062"/>
                      <a:pt x="1260" y="849"/>
                      <a:pt x="1260" y="529"/>
                    </a:cubicBezTo>
                    <a:cubicBezTo>
                      <a:pt x="1260" y="239"/>
                      <a:pt x="1023" y="1"/>
                      <a:pt x="706" y="1"/>
                    </a:cubicBezTo>
                    <a:cubicBezTo>
                      <a:pt x="695" y="1"/>
                      <a:pt x="685" y="0"/>
                      <a:pt x="67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4"/>
              <p:cNvSpPr/>
              <p:nvPr/>
            </p:nvSpPr>
            <p:spPr>
              <a:xfrm>
                <a:off x="1496750" y="3769100"/>
                <a:ext cx="42950" cy="36300"/>
              </a:xfrm>
              <a:custGeom>
                <a:avLst/>
                <a:gdLst/>
                <a:ahLst/>
                <a:cxnLst/>
                <a:rect l="l" t="t" r="r" b="b"/>
                <a:pathLst>
                  <a:path w="1718" h="1452" extrusionOk="0">
                    <a:moveTo>
                      <a:pt x="978" y="1"/>
                    </a:moveTo>
                    <a:cubicBezTo>
                      <a:pt x="318" y="1"/>
                      <a:pt x="1" y="793"/>
                      <a:pt x="450" y="1242"/>
                    </a:cubicBezTo>
                    <a:cubicBezTo>
                      <a:pt x="603" y="1387"/>
                      <a:pt x="788" y="1452"/>
                      <a:pt x="970" y="1452"/>
                    </a:cubicBezTo>
                    <a:cubicBezTo>
                      <a:pt x="1353" y="1452"/>
                      <a:pt x="1718" y="1162"/>
                      <a:pt x="1718" y="714"/>
                    </a:cubicBezTo>
                    <a:cubicBezTo>
                      <a:pt x="1718" y="318"/>
                      <a:pt x="1374" y="1"/>
                      <a:pt x="97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4"/>
              <p:cNvSpPr/>
              <p:nvPr/>
            </p:nvSpPr>
            <p:spPr>
              <a:xfrm>
                <a:off x="1359400" y="3958625"/>
                <a:ext cx="29075" cy="24300"/>
              </a:xfrm>
              <a:custGeom>
                <a:avLst/>
                <a:gdLst/>
                <a:ahLst/>
                <a:cxnLst/>
                <a:rect l="l" t="t" r="r" b="b"/>
                <a:pathLst>
                  <a:path w="1163" h="972" extrusionOk="0">
                    <a:moveTo>
                      <a:pt x="661" y="1"/>
                    </a:moveTo>
                    <a:cubicBezTo>
                      <a:pt x="212" y="1"/>
                      <a:pt x="0" y="529"/>
                      <a:pt x="317" y="820"/>
                    </a:cubicBezTo>
                    <a:cubicBezTo>
                      <a:pt x="422" y="924"/>
                      <a:pt x="550" y="971"/>
                      <a:pt x="674" y="971"/>
                    </a:cubicBezTo>
                    <a:cubicBezTo>
                      <a:pt x="926" y="971"/>
                      <a:pt x="1163" y="777"/>
                      <a:pt x="1163" y="476"/>
                    </a:cubicBezTo>
                    <a:cubicBezTo>
                      <a:pt x="1163" y="212"/>
                      <a:pt x="92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4"/>
              <p:cNvSpPr/>
              <p:nvPr/>
            </p:nvSpPr>
            <p:spPr>
              <a:xfrm>
                <a:off x="1068175" y="4338325"/>
                <a:ext cx="40325" cy="34375"/>
              </a:xfrm>
              <a:custGeom>
                <a:avLst/>
                <a:gdLst/>
                <a:ahLst/>
                <a:cxnLst/>
                <a:rect l="l" t="t" r="r" b="b"/>
                <a:pathLst>
                  <a:path w="1613" h="1375" extrusionOk="0">
                    <a:moveTo>
                      <a:pt x="925" y="1"/>
                    </a:moveTo>
                    <a:cubicBezTo>
                      <a:pt x="291" y="1"/>
                      <a:pt x="1" y="740"/>
                      <a:pt x="423" y="1163"/>
                    </a:cubicBezTo>
                    <a:cubicBezTo>
                      <a:pt x="570" y="1310"/>
                      <a:pt x="747" y="1375"/>
                      <a:pt x="920" y="1375"/>
                    </a:cubicBezTo>
                    <a:cubicBezTo>
                      <a:pt x="1276" y="1375"/>
                      <a:pt x="1612" y="1097"/>
                      <a:pt x="1612" y="688"/>
                    </a:cubicBezTo>
                    <a:cubicBezTo>
                      <a:pt x="1612" y="291"/>
                      <a:pt x="1295"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4"/>
              <p:cNvSpPr/>
              <p:nvPr/>
            </p:nvSpPr>
            <p:spPr>
              <a:xfrm>
                <a:off x="533950" y="4482300"/>
                <a:ext cx="48900" cy="41725"/>
              </a:xfrm>
              <a:custGeom>
                <a:avLst/>
                <a:gdLst/>
                <a:ahLst/>
                <a:cxnLst/>
                <a:rect l="l" t="t" r="r" b="b"/>
                <a:pathLst>
                  <a:path w="1956" h="1669" extrusionOk="0">
                    <a:moveTo>
                      <a:pt x="1136" y="0"/>
                    </a:moveTo>
                    <a:cubicBezTo>
                      <a:pt x="370" y="0"/>
                      <a:pt x="1" y="898"/>
                      <a:pt x="529" y="1427"/>
                    </a:cubicBezTo>
                    <a:cubicBezTo>
                      <a:pt x="697" y="1594"/>
                      <a:pt x="901" y="1669"/>
                      <a:pt x="1103" y="1669"/>
                    </a:cubicBezTo>
                    <a:cubicBezTo>
                      <a:pt x="1537" y="1669"/>
                      <a:pt x="1955" y="1324"/>
                      <a:pt x="1955" y="819"/>
                    </a:cubicBezTo>
                    <a:cubicBezTo>
                      <a:pt x="1955" y="370"/>
                      <a:pt x="1585" y="0"/>
                      <a:pt x="113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4"/>
              <p:cNvSpPr/>
              <p:nvPr/>
            </p:nvSpPr>
            <p:spPr>
              <a:xfrm>
                <a:off x="895175" y="4776800"/>
                <a:ext cx="38325" cy="32775"/>
              </a:xfrm>
              <a:custGeom>
                <a:avLst/>
                <a:gdLst/>
                <a:ahLst/>
                <a:cxnLst/>
                <a:rect l="l" t="t" r="r" b="b"/>
                <a:pathLst>
                  <a:path w="1533" h="1311" extrusionOk="0">
                    <a:moveTo>
                      <a:pt x="872" y="1"/>
                    </a:moveTo>
                    <a:cubicBezTo>
                      <a:pt x="291" y="1"/>
                      <a:pt x="0" y="714"/>
                      <a:pt x="396" y="1110"/>
                    </a:cubicBezTo>
                    <a:cubicBezTo>
                      <a:pt x="535" y="1249"/>
                      <a:pt x="705" y="1311"/>
                      <a:pt x="871" y="1311"/>
                    </a:cubicBezTo>
                    <a:cubicBezTo>
                      <a:pt x="1210" y="1311"/>
                      <a:pt x="1532" y="1052"/>
                      <a:pt x="1532" y="661"/>
                    </a:cubicBezTo>
                    <a:cubicBezTo>
                      <a:pt x="1532" y="291"/>
                      <a:pt x="1242" y="1"/>
                      <a:pt x="872"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4"/>
              <p:cNvSpPr/>
              <p:nvPr/>
            </p:nvSpPr>
            <p:spPr>
              <a:xfrm>
                <a:off x="1537700" y="4700200"/>
                <a:ext cx="40975" cy="34575"/>
              </a:xfrm>
              <a:custGeom>
                <a:avLst/>
                <a:gdLst/>
                <a:ahLst/>
                <a:cxnLst/>
                <a:rect l="l" t="t" r="r" b="b"/>
                <a:pathLst>
                  <a:path w="1639" h="1383" extrusionOk="0">
                    <a:moveTo>
                      <a:pt x="925" y="1"/>
                    </a:moveTo>
                    <a:cubicBezTo>
                      <a:pt x="317" y="1"/>
                      <a:pt x="0" y="740"/>
                      <a:pt x="449" y="1190"/>
                    </a:cubicBezTo>
                    <a:cubicBezTo>
                      <a:pt x="583" y="1323"/>
                      <a:pt x="751" y="1383"/>
                      <a:pt x="918" y="1383"/>
                    </a:cubicBezTo>
                    <a:cubicBezTo>
                      <a:pt x="1280" y="1383"/>
                      <a:pt x="1638" y="1103"/>
                      <a:pt x="1638" y="688"/>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4"/>
              <p:cNvSpPr/>
              <p:nvPr/>
            </p:nvSpPr>
            <p:spPr>
              <a:xfrm>
                <a:off x="1861275" y="4358050"/>
                <a:ext cx="34600" cy="25925"/>
              </a:xfrm>
              <a:custGeom>
                <a:avLst/>
                <a:gdLst/>
                <a:ahLst/>
                <a:cxnLst/>
                <a:rect l="l" t="t" r="r" b="b"/>
                <a:pathLst>
                  <a:path w="1384" h="1037" extrusionOk="0">
                    <a:moveTo>
                      <a:pt x="708" y="0"/>
                    </a:moveTo>
                    <a:cubicBezTo>
                      <a:pt x="684" y="0"/>
                      <a:pt x="660" y="2"/>
                      <a:pt x="634" y="4"/>
                    </a:cubicBezTo>
                    <a:cubicBezTo>
                      <a:pt x="0" y="57"/>
                      <a:pt x="0" y="982"/>
                      <a:pt x="634" y="1034"/>
                    </a:cubicBezTo>
                    <a:cubicBezTo>
                      <a:pt x="651" y="1036"/>
                      <a:pt x="668" y="1036"/>
                      <a:pt x="684" y="1036"/>
                    </a:cubicBezTo>
                    <a:cubicBezTo>
                      <a:pt x="1376" y="1036"/>
                      <a:pt x="1384" y="0"/>
                      <a:pt x="7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4"/>
              <p:cNvSpPr/>
              <p:nvPr/>
            </p:nvSpPr>
            <p:spPr>
              <a:xfrm>
                <a:off x="2416625" y="4390500"/>
                <a:ext cx="33050" cy="33050"/>
              </a:xfrm>
              <a:custGeom>
                <a:avLst/>
                <a:gdLst/>
                <a:ahLst/>
                <a:cxnLst/>
                <a:rect l="l" t="t" r="r" b="b"/>
                <a:pathLst>
                  <a:path w="1322" h="1322" extrusionOk="0">
                    <a:moveTo>
                      <a:pt x="661" y="1"/>
                    </a:moveTo>
                    <a:cubicBezTo>
                      <a:pt x="291" y="1"/>
                      <a:pt x="1" y="291"/>
                      <a:pt x="1" y="661"/>
                    </a:cubicBezTo>
                    <a:cubicBezTo>
                      <a:pt x="1" y="1004"/>
                      <a:pt x="291" y="1321"/>
                      <a:pt x="661" y="1321"/>
                    </a:cubicBezTo>
                    <a:cubicBezTo>
                      <a:pt x="1005" y="1321"/>
                      <a:pt x="1322" y="1004"/>
                      <a:pt x="1322" y="661"/>
                    </a:cubicBezTo>
                    <a:cubicBezTo>
                      <a:pt x="1322" y="291"/>
                      <a:pt x="100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4"/>
              <p:cNvSpPr/>
              <p:nvPr/>
            </p:nvSpPr>
            <p:spPr>
              <a:xfrm>
                <a:off x="2930400" y="4723325"/>
                <a:ext cx="29075" cy="24800"/>
              </a:xfrm>
              <a:custGeom>
                <a:avLst/>
                <a:gdLst/>
                <a:ahLst/>
                <a:cxnLst/>
                <a:rect l="l" t="t" r="r" b="b"/>
                <a:pathLst>
                  <a:path w="1163" h="992" extrusionOk="0">
                    <a:moveTo>
                      <a:pt x="661" y="0"/>
                    </a:moveTo>
                    <a:cubicBezTo>
                      <a:pt x="238" y="0"/>
                      <a:pt x="0" y="529"/>
                      <a:pt x="317" y="846"/>
                    </a:cubicBezTo>
                    <a:cubicBezTo>
                      <a:pt x="418" y="947"/>
                      <a:pt x="541" y="992"/>
                      <a:pt x="662" y="992"/>
                    </a:cubicBezTo>
                    <a:cubicBezTo>
                      <a:pt x="918" y="992"/>
                      <a:pt x="1162" y="790"/>
                      <a:pt x="1162" y="502"/>
                    </a:cubicBezTo>
                    <a:cubicBezTo>
                      <a:pt x="1162" y="212"/>
                      <a:pt x="951" y="0"/>
                      <a:pt x="66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4"/>
              <p:cNvSpPr/>
              <p:nvPr/>
            </p:nvSpPr>
            <p:spPr>
              <a:xfrm>
                <a:off x="1503350" y="4286825"/>
                <a:ext cx="31725" cy="27175"/>
              </a:xfrm>
              <a:custGeom>
                <a:avLst/>
                <a:gdLst/>
                <a:ahLst/>
                <a:cxnLst/>
                <a:rect l="l" t="t" r="r" b="b"/>
                <a:pathLst>
                  <a:path w="1269" h="1087" extrusionOk="0">
                    <a:moveTo>
                      <a:pt x="714" y="1"/>
                    </a:moveTo>
                    <a:cubicBezTo>
                      <a:pt x="239" y="1"/>
                      <a:pt x="1" y="582"/>
                      <a:pt x="344" y="925"/>
                    </a:cubicBezTo>
                    <a:cubicBezTo>
                      <a:pt x="447" y="1036"/>
                      <a:pt x="577" y="1087"/>
                      <a:pt x="707" y="1087"/>
                    </a:cubicBezTo>
                    <a:cubicBezTo>
                      <a:pt x="977" y="1087"/>
                      <a:pt x="1242" y="868"/>
                      <a:pt x="1242" y="529"/>
                    </a:cubicBezTo>
                    <a:cubicBezTo>
                      <a:pt x="1269" y="238"/>
                      <a:pt x="1005" y="1"/>
                      <a:pt x="71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4"/>
              <p:cNvSpPr/>
              <p:nvPr/>
            </p:nvSpPr>
            <p:spPr>
              <a:xfrm>
                <a:off x="755175" y="3900525"/>
                <a:ext cx="23125" cy="23125"/>
              </a:xfrm>
              <a:custGeom>
                <a:avLst/>
                <a:gdLst/>
                <a:ahLst/>
                <a:cxnLst/>
                <a:rect l="l" t="t" r="r" b="b"/>
                <a:pathLst>
                  <a:path w="925" h="925" extrusionOk="0">
                    <a:moveTo>
                      <a:pt x="476" y="0"/>
                    </a:moveTo>
                    <a:cubicBezTo>
                      <a:pt x="212" y="0"/>
                      <a:pt x="0" y="212"/>
                      <a:pt x="0" y="476"/>
                    </a:cubicBezTo>
                    <a:cubicBezTo>
                      <a:pt x="0" y="713"/>
                      <a:pt x="212" y="925"/>
                      <a:pt x="476" y="925"/>
                    </a:cubicBezTo>
                    <a:cubicBezTo>
                      <a:pt x="714" y="925"/>
                      <a:pt x="925" y="713"/>
                      <a:pt x="925" y="476"/>
                    </a:cubicBezTo>
                    <a:cubicBezTo>
                      <a:pt x="925" y="212"/>
                      <a:pt x="714" y="0"/>
                      <a:pt x="47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4"/>
              <p:cNvSpPr/>
              <p:nvPr/>
            </p:nvSpPr>
            <p:spPr>
              <a:xfrm>
                <a:off x="1537700" y="3481200"/>
                <a:ext cx="40975" cy="35650"/>
              </a:xfrm>
              <a:custGeom>
                <a:avLst/>
                <a:gdLst/>
                <a:ahLst/>
                <a:cxnLst/>
                <a:rect l="l" t="t" r="r" b="b"/>
                <a:pathLst>
                  <a:path w="1639" h="1426" extrusionOk="0">
                    <a:moveTo>
                      <a:pt x="925" y="0"/>
                    </a:moveTo>
                    <a:cubicBezTo>
                      <a:pt x="317" y="0"/>
                      <a:pt x="0" y="766"/>
                      <a:pt x="423" y="1215"/>
                    </a:cubicBezTo>
                    <a:cubicBezTo>
                      <a:pt x="568" y="1361"/>
                      <a:pt x="747" y="1426"/>
                      <a:pt x="922" y="1426"/>
                    </a:cubicBezTo>
                    <a:cubicBezTo>
                      <a:pt x="1288" y="1426"/>
                      <a:pt x="1638" y="1142"/>
                      <a:pt x="1638" y="713"/>
                    </a:cubicBezTo>
                    <a:cubicBezTo>
                      <a:pt x="1638" y="317"/>
                      <a:pt x="1321"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4"/>
              <p:cNvSpPr/>
              <p:nvPr/>
            </p:nvSpPr>
            <p:spPr>
              <a:xfrm>
                <a:off x="782900" y="3523450"/>
                <a:ext cx="48900" cy="41900"/>
              </a:xfrm>
              <a:custGeom>
                <a:avLst/>
                <a:gdLst/>
                <a:ahLst/>
                <a:cxnLst/>
                <a:rect l="l" t="t" r="r" b="b"/>
                <a:pathLst>
                  <a:path w="1956" h="1676" extrusionOk="0">
                    <a:moveTo>
                      <a:pt x="1110" y="1"/>
                    </a:moveTo>
                    <a:cubicBezTo>
                      <a:pt x="371" y="1"/>
                      <a:pt x="1" y="899"/>
                      <a:pt x="529" y="1427"/>
                    </a:cubicBezTo>
                    <a:cubicBezTo>
                      <a:pt x="701" y="1599"/>
                      <a:pt x="909" y="1676"/>
                      <a:pt x="1113" y="1676"/>
                    </a:cubicBezTo>
                    <a:cubicBezTo>
                      <a:pt x="1535" y="1676"/>
                      <a:pt x="1938" y="1345"/>
                      <a:pt x="1955" y="846"/>
                    </a:cubicBezTo>
                    <a:cubicBezTo>
                      <a:pt x="1955" y="371"/>
                      <a:pt x="1586" y="1"/>
                      <a:pt x="111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4"/>
              <p:cNvSpPr/>
              <p:nvPr/>
            </p:nvSpPr>
            <p:spPr>
              <a:xfrm>
                <a:off x="763275" y="2777225"/>
                <a:ext cx="26925" cy="23225"/>
              </a:xfrm>
              <a:custGeom>
                <a:avLst/>
                <a:gdLst/>
                <a:ahLst/>
                <a:cxnLst/>
                <a:rect l="l" t="t" r="r" b="b"/>
                <a:pathLst>
                  <a:path w="1077" h="929" extrusionOk="0">
                    <a:moveTo>
                      <a:pt x="571" y="1"/>
                    </a:moveTo>
                    <a:cubicBezTo>
                      <a:pt x="194" y="1"/>
                      <a:pt x="1" y="485"/>
                      <a:pt x="284" y="794"/>
                    </a:cubicBezTo>
                    <a:cubicBezTo>
                      <a:pt x="377" y="887"/>
                      <a:pt x="491" y="928"/>
                      <a:pt x="603" y="928"/>
                    </a:cubicBezTo>
                    <a:cubicBezTo>
                      <a:pt x="844" y="928"/>
                      <a:pt x="1076" y="739"/>
                      <a:pt x="1076" y="451"/>
                    </a:cubicBezTo>
                    <a:cubicBezTo>
                      <a:pt x="1076" y="187"/>
                      <a:pt x="865" y="2"/>
                      <a:pt x="601" y="2"/>
                    </a:cubicBezTo>
                    <a:cubicBezTo>
                      <a:pt x="591" y="1"/>
                      <a:pt x="581" y="1"/>
                      <a:pt x="57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4"/>
              <p:cNvSpPr/>
              <p:nvPr/>
            </p:nvSpPr>
            <p:spPr>
              <a:xfrm>
                <a:off x="6819900" y="974225"/>
                <a:ext cx="44275" cy="37925"/>
              </a:xfrm>
              <a:custGeom>
                <a:avLst/>
                <a:gdLst/>
                <a:ahLst/>
                <a:cxnLst/>
                <a:rect l="l" t="t" r="r" b="b"/>
                <a:pathLst>
                  <a:path w="1771" h="1517" extrusionOk="0">
                    <a:moveTo>
                      <a:pt x="1003" y="1"/>
                    </a:moveTo>
                    <a:cubicBezTo>
                      <a:pt x="818" y="1"/>
                      <a:pt x="629" y="69"/>
                      <a:pt x="476" y="222"/>
                    </a:cubicBezTo>
                    <a:cubicBezTo>
                      <a:pt x="0" y="698"/>
                      <a:pt x="344" y="1516"/>
                      <a:pt x="1004" y="1516"/>
                    </a:cubicBezTo>
                    <a:cubicBezTo>
                      <a:pt x="1427" y="1490"/>
                      <a:pt x="1770" y="1173"/>
                      <a:pt x="1770" y="750"/>
                    </a:cubicBezTo>
                    <a:cubicBezTo>
                      <a:pt x="1770" y="303"/>
                      <a:pt x="1394" y="1"/>
                      <a:pt x="100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4"/>
              <p:cNvSpPr/>
              <p:nvPr/>
            </p:nvSpPr>
            <p:spPr>
              <a:xfrm>
                <a:off x="5587000" y="1267675"/>
                <a:ext cx="42950" cy="36975"/>
              </a:xfrm>
              <a:custGeom>
                <a:avLst/>
                <a:gdLst/>
                <a:ahLst/>
                <a:cxnLst/>
                <a:rect l="l" t="t" r="r" b="b"/>
                <a:pathLst>
                  <a:path w="1718" h="1479" extrusionOk="0">
                    <a:moveTo>
                      <a:pt x="1005" y="1"/>
                    </a:moveTo>
                    <a:cubicBezTo>
                      <a:pt x="344" y="1"/>
                      <a:pt x="1" y="793"/>
                      <a:pt x="476" y="1269"/>
                    </a:cubicBezTo>
                    <a:cubicBezTo>
                      <a:pt x="621" y="1413"/>
                      <a:pt x="801" y="1478"/>
                      <a:pt x="978" y="1478"/>
                    </a:cubicBezTo>
                    <a:cubicBezTo>
                      <a:pt x="1353" y="1478"/>
                      <a:pt x="1718" y="1188"/>
                      <a:pt x="1718" y="740"/>
                    </a:cubicBezTo>
                    <a:cubicBezTo>
                      <a:pt x="1718" y="344"/>
                      <a:pt x="1401" y="1"/>
                      <a:pt x="100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4"/>
              <p:cNvSpPr/>
              <p:nvPr/>
            </p:nvSpPr>
            <p:spPr>
              <a:xfrm>
                <a:off x="5804275" y="838450"/>
                <a:ext cx="38975" cy="32775"/>
              </a:xfrm>
              <a:custGeom>
                <a:avLst/>
                <a:gdLst/>
                <a:ahLst/>
                <a:cxnLst/>
                <a:rect l="l" t="t" r="r" b="b"/>
                <a:pathLst>
                  <a:path w="1559" h="1311" extrusionOk="0">
                    <a:moveTo>
                      <a:pt x="898" y="1"/>
                    </a:moveTo>
                    <a:cubicBezTo>
                      <a:pt x="291" y="1"/>
                      <a:pt x="0" y="714"/>
                      <a:pt x="423" y="1110"/>
                    </a:cubicBezTo>
                    <a:cubicBezTo>
                      <a:pt x="562" y="1249"/>
                      <a:pt x="732" y="1311"/>
                      <a:pt x="897" y="1311"/>
                    </a:cubicBezTo>
                    <a:cubicBezTo>
                      <a:pt x="1237" y="1311"/>
                      <a:pt x="1559" y="1051"/>
                      <a:pt x="1559" y="661"/>
                    </a:cubicBezTo>
                    <a:cubicBezTo>
                      <a:pt x="1559" y="291"/>
                      <a:pt x="1242" y="1"/>
                      <a:pt x="89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4"/>
              <p:cNvSpPr/>
              <p:nvPr/>
            </p:nvSpPr>
            <p:spPr>
              <a:xfrm>
                <a:off x="6315375" y="1154750"/>
                <a:ext cx="33050" cy="33050"/>
              </a:xfrm>
              <a:custGeom>
                <a:avLst/>
                <a:gdLst/>
                <a:ahLst/>
                <a:cxnLst/>
                <a:rect l="l" t="t" r="r" b="b"/>
                <a:pathLst>
                  <a:path w="1322" h="1322" extrusionOk="0">
                    <a:moveTo>
                      <a:pt x="661" y="1"/>
                    </a:moveTo>
                    <a:cubicBezTo>
                      <a:pt x="291" y="1"/>
                      <a:pt x="1" y="292"/>
                      <a:pt x="1" y="661"/>
                    </a:cubicBezTo>
                    <a:cubicBezTo>
                      <a:pt x="1" y="1031"/>
                      <a:pt x="291" y="1322"/>
                      <a:pt x="661" y="1322"/>
                    </a:cubicBezTo>
                    <a:cubicBezTo>
                      <a:pt x="1031" y="1322"/>
                      <a:pt x="1322" y="1031"/>
                      <a:pt x="1322" y="661"/>
                    </a:cubicBezTo>
                    <a:cubicBezTo>
                      <a:pt x="1322" y="292"/>
                      <a:pt x="1031"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4"/>
              <p:cNvSpPr/>
              <p:nvPr/>
            </p:nvSpPr>
            <p:spPr>
              <a:xfrm>
                <a:off x="6045300" y="2040900"/>
                <a:ext cx="31050" cy="26175"/>
              </a:xfrm>
              <a:custGeom>
                <a:avLst/>
                <a:gdLst/>
                <a:ahLst/>
                <a:cxnLst/>
                <a:rect l="l" t="t" r="r" b="b"/>
                <a:pathLst>
                  <a:path w="1242" h="1047" extrusionOk="0">
                    <a:moveTo>
                      <a:pt x="758" y="1"/>
                    </a:moveTo>
                    <a:cubicBezTo>
                      <a:pt x="743" y="1"/>
                      <a:pt x="728" y="1"/>
                      <a:pt x="714" y="3"/>
                    </a:cubicBezTo>
                    <a:cubicBezTo>
                      <a:pt x="238" y="3"/>
                      <a:pt x="0" y="558"/>
                      <a:pt x="344" y="901"/>
                    </a:cubicBezTo>
                    <a:cubicBezTo>
                      <a:pt x="453" y="1001"/>
                      <a:pt x="583" y="1046"/>
                      <a:pt x="709" y="1046"/>
                    </a:cubicBezTo>
                    <a:cubicBezTo>
                      <a:pt x="983" y="1046"/>
                      <a:pt x="1242" y="838"/>
                      <a:pt x="1242" y="531"/>
                    </a:cubicBezTo>
                    <a:cubicBezTo>
                      <a:pt x="1242" y="230"/>
                      <a:pt x="1028" y="1"/>
                      <a:pt x="75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4"/>
              <p:cNvSpPr/>
              <p:nvPr/>
            </p:nvSpPr>
            <p:spPr>
              <a:xfrm>
                <a:off x="6624425" y="1949175"/>
                <a:ext cx="25775" cy="25100"/>
              </a:xfrm>
              <a:custGeom>
                <a:avLst/>
                <a:gdLst/>
                <a:ahLst/>
                <a:cxnLst/>
                <a:rect l="l" t="t" r="r" b="b"/>
                <a:pathLst>
                  <a:path w="1031" h="1004" extrusionOk="0">
                    <a:moveTo>
                      <a:pt x="503" y="0"/>
                    </a:moveTo>
                    <a:cubicBezTo>
                      <a:pt x="239" y="0"/>
                      <a:pt x="1" y="212"/>
                      <a:pt x="1" y="502"/>
                    </a:cubicBezTo>
                    <a:cubicBezTo>
                      <a:pt x="1" y="793"/>
                      <a:pt x="239" y="1004"/>
                      <a:pt x="503" y="1004"/>
                    </a:cubicBezTo>
                    <a:cubicBezTo>
                      <a:pt x="793" y="1004"/>
                      <a:pt x="1031" y="793"/>
                      <a:pt x="1031" y="502"/>
                    </a:cubicBezTo>
                    <a:cubicBezTo>
                      <a:pt x="1031" y="212"/>
                      <a:pt x="793" y="0"/>
                      <a:pt x="5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4"/>
              <p:cNvSpPr/>
              <p:nvPr/>
            </p:nvSpPr>
            <p:spPr>
              <a:xfrm>
                <a:off x="6839050" y="2318975"/>
                <a:ext cx="43600" cy="37625"/>
              </a:xfrm>
              <a:custGeom>
                <a:avLst/>
                <a:gdLst/>
                <a:ahLst/>
                <a:cxnLst/>
                <a:rect l="l" t="t" r="r" b="b"/>
                <a:pathLst>
                  <a:path w="1744" h="1505" extrusionOk="0">
                    <a:moveTo>
                      <a:pt x="978" y="0"/>
                    </a:moveTo>
                    <a:cubicBezTo>
                      <a:pt x="317" y="0"/>
                      <a:pt x="0" y="819"/>
                      <a:pt x="449" y="1295"/>
                    </a:cubicBezTo>
                    <a:cubicBezTo>
                      <a:pt x="602" y="1439"/>
                      <a:pt x="791" y="1504"/>
                      <a:pt x="976" y="1504"/>
                    </a:cubicBezTo>
                    <a:cubicBezTo>
                      <a:pt x="1367" y="1504"/>
                      <a:pt x="1744" y="1214"/>
                      <a:pt x="1744" y="766"/>
                    </a:cubicBezTo>
                    <a:cubicBezTo>
                      <a:pt x="1744" y="344"/>
                      <a:pt x="1400"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4"/>
              <p:cNvSpPr/>
              <p:nvPr/>
            </p:nvSpPr>
            <p:spPr>
              <a:xfrm>
                <a:off x="6786875" y="2701975"/>
                <a:ext cx="30400" cy="25450"/>
              </a:xfrm>
              <a:custGeom>
                <a:avLst/>
                <a:gdLst/>
                <a:ahLst/>
                <a:cxnLst/>
                <a:rect l="l" t="t" r="r" b="b"/>
                <a:pathLst>
                  <a:path w="1216" h="1018" extrusionOk="0">
                    <a:moveTo>
                      <a:pt x="687" y="0"/>
                    </a:moveTo>
                    <a:cubicBezTo>
                      <a:pt x="238" y="0"/>
                      <a:pt x="1" y="555"/>
                      <a:pt x="318" y="872"/>
                    </a:cubicBezTo>
                    <a:cubicBezTo>
                      <a:pt x="426" y="973"/>
                      <a:pt x="554" y="1017"/>
                      <a:pt x="678" y="1017"/>
                    </a:cubicBezTo>
                    <a:cubicBezTo>
                      <a:pt x="945" y="1017"/>
                      <a:pt x="1198" y="809"/>
                      <a:pt x="1216" y="502"/>
                    </a:cubicBezTo>
                    <a:cubicBezTo>
                      <a:pt x="1216" y="212"/>
                      <a:pt x="978" y="0"/>
                      <a:pt x="68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4"/>
              <p:cNvSpPr/>
              <p:nvPr/>
            </p:nvSpPr>
            <p:spPr>
              <a:xfrm>
                <a:off x="6275775" y="1501450"/>
                <a:ext cx="46900" cy="39650"/>
              </a:xfrm>
              <a:custGeom>
                <a:avLst/>
                <a:gdLst/>
                <a:ahLst/>
                <a:cxnLst/>
                <a:rect l="l" t="t" r="r" b="b"/>
                <a:pathLst>
                  <a:path w="1876" h="1586" extrusionOk="0">
                    <a:moveTo>
                      <a:pt x="1083" y="0"/>
                    </a:moveTo>
                    <a:cubicBezTo>
                      <a:pt x="370" y="0"/>
                      <a:pt x="0" y="846"/>
                      <a:pt x="502" y="1348"/>
                    </a:cubicBezTo>
                    <a:cubicBezTo>
                      <a:pt x="666" y="1512"/>
                      <a:pt x="870" y="1585"/>
                      <a:pt x="1069" y="1585"/>
                    </a:cubicBezTo>
                    <a:cubicBezTo>
                      <a:pt x="1481" y="1585"/>
                      <a:pt x="1875" y="1273"/>
                      <a:pt x="1875" y="793"/>
                    </a:cubicBezTo>
                    <a:cubicBezTo>
                      <a:pt x="1875" y="344"/>
                      <a:pt x="1506" y="0"/>
                      <a:pt x="108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4"/>
              <p:cNvSpPr/>
              <p:nvPr/>
            </p:nvSpPr>
            <p:spPr>
              <a:xfrm>
                <a:off x="6277750" y="852975"/>
                <a:ext cx="43600" cy="36625"/>
              </a:xfrm>
              <a:custGeom>
                <a:avLst/>
                <a:gdLst/>
                <a:ahLst/>
                <a:cxnLst/>
                <a:rect l="l" t="t" r="r" b="b"/>
                <a:pathLst>
                  <a:path w="1744" h="1465" extrusionOk="0">
                    <a:moveTo>
                      <a:pt x="1004" y="1"/>
                    </a:moveTo>
                    <a:cubicBezTo>
                      <a:pt x="344" y="1"/>
                      <a:pt x="0" y="793"/>
                      <a:pt x="476" y="1242"/>
                    </a:cubicBezTo>
                    <a:cubicBezTo>
                      <a:pt x="621" y="1396"/>
                      <a:pt x="806" y="1464"/>
                      <a:pt x="989" y="1464"/>
                    </a:cubicBezTo>
                    <a:cubicBezTo>
                      <a:pt x="1370" y="1464"/>
                      <a:pt x="1744" y="1169"/>
                      <a:pt x="1744" y="740"/>
                    </a:cubicBezTo>
                    <a:cubicBezTo>
                      <a:pt x="1744" y="318"/>
                      <a:pt x="1400"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4"/>
              <p:cNvSpPr/>
              <p:nvPr/>
            </p:nvSpPr>
            <p:spPr>
              <a:xfrm>
                <a:off x="5790400" y="1037875"/>
                <a:ext cx="33700" cy="28800"/>
              </a:xfrm>
              <a:custGeom>
                <a:avLst/>
                <a:gdLst/>
                <a:ahLst/>
                <a:cxnLst/>
                <a:rect l="l" t="t" r="r" b="b"/>
                <a:pathLst>
                  <a:path w="1348" h="1152" extrusionOk="0">
                    <a:moveTo>
                      <a:pt x="793" y="1"/>
                    </a:moveTo>
                    <a:cubicBezTo>
                      <a:pt x="265" y="1"/>
                      <a:pt x="1" y="635"/>
                      <a:pt x="370" y="978"/>
                    </a:cubicBezTo>
                    <a:cubicBezTo>
                      <a:pt x="490" y="1098"/>
                      <a:pt x="635" y="1151"/>
                      <a:pt x="777" y="1151"/>
                    </a:cubicBezTo>
                    <a:cubicBezTo>
                      <a:pt x="1071" y="1151"/>
                      <a:pt x="1348" y="921"/>
                      <a:pt x="1348" y="582"/>
                    </a:cubicBezTo>
                    <a:cubicBezTo>
                      <a:pt x="1348"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4"/>
              <p:cNvSpPr/>
              <p:nvPr/>
            </p:nvSpPr>
            <p:spPr>
              <a:xfrm>
                <a:off x="4704775" y="852975"/>
                <a:ext cx="41625" cy="35675"/>
              </a:xfrm>
              <a:custGeom>
                <a:avLst/>
                <a:gdLst/>
                <a:ahLst/>
                <a:cxnLst/>
                <a:rect l="l" t="t" r="r" b="b"/>
                <a:pathLst>
                  <a:path w="1665" h="1427" extrusionOk="0">
                    <a:moveTo>
                      <a:pt x="951" y="1"/>
                    </a:moveTo>
                    <a:cubicBezTo>
                      <a:pt x="317" y="1"/>
                      <a:pt x="0" y="767"/>
                      <a:pt x="449" y="1216"/>
                    </a:cubicBezTo>
                    <a:cubicBezTo>
                      <a:pt x="595" y="1361"/>
                      <a:pt x="774" y="1426"/>
                      <a:pt x="949" y="1426"/>
                    </a:cubicBezTo>
                    <a:cubicBezTo>
                      <a:pt x="1314" y="1426"/>
                      <a:pt x="1664" y="1142"/>
                      <a:pt x="1664" y="714"/>
                    </a:cubicBezTo>
                    <a:cubicBezTo>
                      <a:pt x="1664" y="318"/>
                      <a:pt x="1348" y="1"/>
                      <a:pt x="95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4"/>
              <p:cNvSpPr/>
              <p:nvPr/>
            </p:nvSpPr>
            <p:spPr>
              <a:xfrm>
                <a:off x="4248475" y="2602250"/>
                <a:ext cx="28400" cy="23875"/>
              </a:xfrm>
              <a:custGeom>
                <a:avLst/>
                <a:gdLst/>
                <a:ahLst/>
                <a:cxnLst/>
                <a:rect l="l" t="t" r="r" b="b"/>
                <a:pathLst>
                  <a:path w="1136" h="955" extrusionOk="0">
                    <a:moveTo>
                      <a:pt x="634" y="1"/>
                    </a:moveTo>
                    <a:cubicBezTo>
                      <a:pt x="211" y="1"/>
                      <a:pt x="0" y="503"/>
                      <a:pt x="317" y="820"/>
                    </a:cubicBezTo>
                    <a:cubicBezTo>
                      <a:pt x="410" y="912"/>
                      <a:pt x="527" y="954"/>
                      <a:pt x="643" y="954"/>
                    </a:cubicBezTo>
                    <a:cubicBezTo>
                      <a:pt x="891" y="954"/>
                      <a:pt x="1136" y="764"/>
                      <a:pt x="1136" y="476"/>
                    </a:cubicBezTo>
                    <a:cubicBezTo>
                      <a:pt x="1110" y="212"/>
                      <a:pt x="898" y="1"/>
                      <a:pt x="63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4"/>
              <p:cNvSpPr/>
              <p:nvPr/>
            </p:nvSpPr>
            <p:spPr>
              <a:xfrm>
                <a:off x="4117725" y="3023575"/>
                <a:ext cx="45575" cy="38850"/>
              </a:xfrm>
              <a:custGeom>
                <a:avLst/>
                <a:gdLst/>
                <a:ahLst/>
                <a:cxnLst/>
                <a:rect l="l" t="t" r="r" b="b"/>
                <a:pathLst>
                  <a:path w="1823" h="1554" extrusionOk="0">
                    <a:moveTo>
                      <a:pt x="1057" y="0"/>
                    </a:moveTo>
                    <a:cubicBezTo>
                      <a:pt x="343" y="0"/>
                      <a:pt x="0" y="819"/>
                      <a:pt x="502" y="1321"/>
                    </a:cubicBezTo>
                    <a:cubicBezTo>
                      <a:pt x="654" y="1482"/>
                      <a:pt x="845" y="1553"/>
                      <a:pt x="1033" y="1553"/>
                    </a:cubicBezTo>
                    <a:cubicBezTo>
                      <a:pt x="1432" y="1553"/>
                      <a:pt x="1823" y="1233"/>
                      <a:pt x="1823" y="766"/>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4"/>
              <p:cNvSpPr/>
              <p:nvPr/>
            </p:nvSpPr>
            <p:spPr>
              <a:xfrm>
                <a:off x="3732725" y="3346475"/>
                <a:ext cx="34375" cy="29425"/>
              </a:xfrm>
              <a:custGeom>
                <a:avLst/>
                <a:gdLst/>
                <a:ahLst/>
                <a:cxnLst/>
                <a:rect l="l" t="t" r="r" b="b"/>
                <a:pathLst>
                  <a:path w="1375" h="1177" extrusionOk="0">
                    <a:moveTo>
                      <a:pt x="793" y="1"/>
                    </a:moveTo>
                    <a:cubicBezTo>
                      <a:pt x="238" y="1"/>
                      <a:pt x="1" y="635"/>
                      <a:pt x="370" y="1004"/>
                    </a:cubicBezTo>
                    <a:cubicBezTo>
                      <a:pt x="489" y="1124"/>
                      <a:pt x="636" y="1177"/>
                      <a:pt x="780" y="1177"/>
                    </a:cubicBezTo>
                    <a:cubicBezTo>
                      <a:pt x="1083" y="1177"/>
                      <a:pt x="1374" y="940"/>
                      <a:pt x="1374" y="582"/>
                    </a:cubicBezTo>
                    <a:cubicBezTo>
                      <a:pt x="1374"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4"/>
              <p:cNvSpPr/>
              <p:nvPr/>
            </p:nvSpPr>
            <p:spPr>
              <a:xfrm>
                <a:off x="5993125" y="1393775"/>
                <a:ext cx="41625" cy="35700"/>
              </a:xfrm>
              <a:custGeom>
                <a:avLst/>
                <a:gdLst/>
                <a:ahLst/>
                <a:cxnLst/>
                <a:rect l="l" t="t" r="r" b="b"/>
                <a:pathLst>
                  <a:path w="1665" h="1428" extrusionOk="0">
                    <a:moveTo>
                      <a:pt x="994" y="0"/>
                    </a:moveTo>
                    <a:cubicBezTo>
                      <a:pt x="980" y="0"/>
                      <a:pt x="966" y="1"/>
                      <a:pt x="952" y="2"/>
                    </a:cubicBezTo>
                    <a:cubicBezTo>
                      <a:pt x="318" y="2"/>
                      <a:pt x="1" y="768"/>
                      <a:pt x="450" y="1217"/>
                    </a:cubicBezTo>
                    <a:cubicBezTo>
                      <a:pt x="595" y="1362"/>
                      <a:pt x="774" y="1427"/>
                      <a:pt x="949" y="1427"/>
                    </a:cubicBezTo>
                    <a:cubicBezTo>
                      <a:pt x="1315" y="1427"/>
                      <a:pt x="1665" y="1144"/>
                      <a:pt x="1665" y="715"/>
                    </a:cubicBezTo>
                    <a:cubicBezTo>
                      <a:pt x="1665" y="333"/>
                      <a:pt x="1370" y="0"/>
                      <a:pt x="99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4"/>
              <p:cNvSpPr/>
              <p:nvPr/>
            </p:nvSpPr>
            <p:spPr>
              <a:xfrm>
                <a:off x="6717550" y="1311275"/>
                <a:ext cx="48875" cy="42525"/>
              </a:xfrm>
              <a:custGeom>
                <a:avLst/>
                <a:gdLst/>
                <a:ahLst/>
                <a:cxnLst/>
                <a:rect l="l" t="t" r="r" b="b"/>
                <a:pathLst>
                  <a:path w="1955" h="1701" extrusionOk="0">
                    <a:moveTo>
                      <a:pt x="1110" y="0"/>
                    </a:moveTo>
                    <a:cubicBezTo>
                      <a:pt x="370" y="0"/>
                      <a:pt x="0" y="925"/>
                      <a:pt x="529" y="1453"/>
                    </a:cubicBezTo>
                    <a:cubicBezTo>
                      <a:pt x="699" y="1624"/>
                      <a:pt x="909" y="1701"/>
                      <a:pt x="1114" y="1701"/>
                    </a:cubicBezTo>
                    <a:cubicBezTo>
                      <a:pt x="1544" y="1701"/>
                      <a:pt x="1955" y="1364"/>
                      <a:pt x="1955" y="845"/>
                    </a:cubicBezTo>
                    <a:cubicBezTo>
                      <a:pt x="1955" y="396"/>
                      <a:pt x="1585"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4"/>
              <p:cNvSpPr/>
              <p:nvPr/>
            </p:nvSpPr>
            <p:spPr>
              <a:xfrm>
                <a:off x="5272025" y="870150"/>
                <a:ext cx="45575" cy="39000"/>
              </a:xfrm>
              <a:custGeom>
                <a:avLst/>
                <a:gdLst/>
                <a:ahLst/>
                <a:cxnLst/>
                <a:rect l="l" t="t" r="r" b="b"/>
                <a:pathLst>
                  <a:path w="1823" h="1560" extrusionOk="0">
                    <a:moveTo>
                      <a:pt x="1057" y="0"/>
                    </a:moveTo>
                    <a:cubicBezTo>
                      <a:pt x="344" y="0"/>
                      <a:pt x="0" y="846"/>
                      <a:pt x="502" y="1321"/>
                    </a:cubicBezTo>
                    <a:cubicBezTo>
                      <a:pt x="659" y="1486"/>
                      <a:pt x="855" y="1560"/>
                      <a:pt x="1048" y="1560"/>
                    </a:cubicBezTo>
                    <a:cubicBezTo>
                      <a:pt x="1442" y="1560"/>
                      <a:pt x="1823" y="1254"/>
                      <a:pt x="1823" y="793"/>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4"/>
              <p:cNvSpPr/>
              <p:nvPr/>
            </p:nvSpPr>
            <p:spPr>
              <a:xfrm>
                <a:off x="4875150" y="1137600"/>
                <a:ext cx="27100" cy="23200"/>
              </a:xfrm>
              <a:custGeom>
                <a:avLst/>
                <a:gdLst/>
                <a:ahLst/>
                <a:cxnLst/>
                <a:rect l="l" t="t" r="r" b="b"/>
                <a:pathLst>
                  <a:path w="1084" h="928" extrusionOk="0">
                    <a:moveTo>
                      <a:pt x="634" y="0"/>
                    </a:moveTo>
                    <a:cubicBezTo>
                      <a:pt x="212" y="0"/>
                      <a:pt x="0" y="502"/>
                      <a:pt x="291" y="793"/>
                    </a:cubicBezTo>
                    <a:cubicBezTo>
                      <a:pt x="384" y="886"/>
                      <a:pt x="500" y="928"/>
                      <a:pt x="614" y="928"/>
                    </a:cubicBezTo>
                    <a:cubicBezTo>
                      <a:pt x="853" y="928"/>
                      <a:pt x="1083" y="744"/>
                      <a:pt x="1083" y="476"/>
                    </a:cubicBezTo>
                    <a:cubicBezTo>
                      <a:pt x="1083" y="211"/>
                      <a:pt x="872" y="0"/>
                      <a:pt x="63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4"/>
              <p:cNvSpPr/>
              <p:nvPr/>
            </p:nvSpPr>
            <p:spPr>
              <a:xfrm>
                <a:off x="5337400" y="1685025"/>
                <a:ext cx="40950" cy="35675"/>
              </a:xfrm>
              <a:custGeom>
                <a:avLst/>
                <a:gdLst/>
                <a:ahLst/>
                <a:cxnLst/>
                <a:rect l="l" t="t" r="r" b="b"/>
                <a:pathLst>
                  <a:path w="1638" h="1427" extrusionOk="0">
                    <a:moveTo>
                      <a:pt x="925" y="1"/>
                    </a:moveTo>
                    <a:cubicBezTo>
                      <a:pt x="317" y="1"/>
                      <a:pt x="0" y="767"/>
                      <a:pt x="449" y="1216"/>
                    </a:cubicBezTo>
                    <a:cubicBezTo>
                      <a:pt x="586" y="1361"/>
                      <a:pt x="759" y="1426"/>
                      <a:pt x="930" y="1426"/>
                    </a:cubicBezTo>
                    <a:cubicBezTo>
                      <a:pt x="1288" y="1426"/>
                      <a:pt x="1638" y="1142"/>
                      <a:pt x="1638" y="714"/>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4"/>
              <p:cNvSpPr/>
              <p:nvPr/>
            </p:nvSpPr>
            <p:spPr>
              <a:xfrm>
                <a:off x="5670225" y="1937950"/>
                <a:ext cx="40300" cy="34075"/>
              </a:xfrm>
              <a:custGeom>
                <a:avLst/>
                <a:gdLst/>
                <a:ahLst/>
                <a:cxnLst/>
                <a:rect l="l" t="t" r="r" b="b"/>
                <a:pathLst>
                  <a:path w="1612" h="1363" extrusionOk="0">
                    <a:moveTo>
                      <a:pt x="925" y="0"/>
                    </a:moveTo>
                    <a:cubicBezTo>
                      <a:pt x="317" y="0"/>
                      <a:pt x="0" y="740"/>
                      <a:pt x="423" y="1162"/>
                    </a:cubicBezTo>
                    <a:cubicBezTo>
                      <a:pt x="569" y="1300"/>
                      <a:pt x="746" y="1362"/>
                      <a:pt x="919" y="1362"/>
                    </a:cubicBezTo>
                    <a:cubicBezTo>
                      <a:pt x="1275" y="1362"/>
                      <a:pt x="1611" y="1097"/>
                      <a:pt x="1611" y="687"/>
                    </a:cubicBezTo>
                    <a:cubicBezTo>
                      <a:pt x="1611" y="291"/>
                      <a:pt x="1294"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4"/>
              <p:cNvSpPr/>
              <p:nvPr/>
            </p:nvSpPr>
            <p:spPr>
              <a:xfrm>
                <a:off x="6135100" y="1760300"/>
                <a:ext cx="31725" cy="27200"/>
              </a:xfrm>
              <a:custGeom>
                <a:avLst/>
                <a:gdLst/>
                <a:ahLst/>
                <a:cxnLst/>
                <a:rect l="l" t="t" r="r" b="b"/>
                <a:pathLst>
                  <a:path w="1269" h="1088" extrusionOk="0">
                    <a:moveTo>
                      <a:pt x="740" y="1"/>
                    </a:moveTo>
                    <a:cubicBezTo>
                      <a:pt x="239" y="1"/>
                      <a:pt x="1" y="582"/>
                      <a:pt x="344" y="925"/>
                    </a:cubicBezTo>
                    <a:cubicBezTo>
                      <a:pt x="456" y="1038"/>
                      <a:pt x="594" y="1088"/>
                      <a:pt x="729" y="1088"/>
                    </a:cubicBezTo>
                    <a:cubicBezTo>
                      <a:pt x="1006" y="1088"/>
                      <a:pt x="1269" y="875"/>
                      <a:pt x="1269" y="555"/>
                    </a:cubicBezTo>
                    <a:cubicBezTo>
                      <a:pt x="1269" y="239"/>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4"/>
              <p:cNvSpPr/>
              <p:nvPr/>
            </p:nvSpPr>
            <p:spPr>
              <a:xfrm>
                <a:off x="6473200" y="2210000"/>
                <a:ext cx="38775" cy="33250"/>
              </a:xfrm>
              <a:custGeom>
                <a:avLst/>
                <a:gdLst/>
                <a:ahLst/>
                <a:cxnLst/>
                <a:rect l="l" t="t" r="r" b="b"/>
                <a:pathLst>
                  <a:path w="1551" h="1330" extrusionOk="0">
                    <a:moveTo>
                      <a:pt x="873" y="1"/>
                    </a:moveTo>
                    <a:cubicBezTo>
                      <a:pt x="291" y="1"/>
                      <a:pt x="1" y="714"/>
                      <a:pt x="424" y="1137"/>
                    </a:cubicBezTo>
                    <a:cubicBezTo>
                      <a:pt x="557" y="1270"/>
                      <a:pt x="720" y="1330"/>
                      <a:pt x="879" y="1330"/>
                    </a:cubicBezTo>
                    <a:cubicBezTo>
                      <a:pt x="1223" y="1330"/>
                      <a:pt x="1551" y="1050"/>
                      <a:pt x="1533" y="635"/>
                    </a:cubicBezTo>
                    <a:cubicBezTo>
                      <a:pt x="1533" y="291"/>
                      <a:pt x="1242" y="1"/>
                      <a:pt x="87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4"/>
              <p:cNvSpPr/>
              <p:nvPr/>
            </p:nvSpPr>
            <p:spPr>
              <a:xfrm>
                <a:off x="6259250" y="2629325"/>
                <a:ext cx="43625" cy="37925"/>
              </a:xfrm>
              <a:custGeom>
                <a:avLst/>
                <a:gdLst/>
                <a:ahLst/>
                <a:cxnLst/>
                <a:rect l="l" t="t" r="r" b="b"/>
                <a:pathLst>
                  <a:path w="1745" h="1517" extrusionOk="0">
                    <a:moveTo>
                      <a:pt x="1004" y="1"/>
                    </a:moveTo>
                    <a:cubicBezTo>
                      <a:pt x="318" y="1"/>
                      <a:pt x="1" y="820"/>
                      <a:pt x="476" y="1295"/>
                    </a:cubicBezTo>
                    <a:cubicBezTo>
                      <a:pt x="621" y="1448"/>
                      <a:pt x="804" y="1517"/>
                      <a:pt x="985" y="1517"/>
                    </a:cubicBezTo>
                    <a:cubicBezTo>
                      <a:pt x="1368" y="1517"/>
                      <a:pt x="1744" y="1215"/>
                      <a:pt x="1744" y="767"/>
                    </a:cubicBezTo>
                    <a:cubicBezTo>
                      <a:pt x="1744" y="344"/>
                      <a:pt x="1401"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4"/>
              <p:cNvSpPr/>
              <p:nvPr/>
            </p:nvSpPr>
            <p:spPr>
              <a:xfrm>
                <a:off x="5485975" y="2449725"/>
                <a:ext cx="34375" cy="28750"/>
              </a:xfrm>
              <a:custGeom>
                <a:avLst/>
                <a:gdLst/>
                <a:ahLst/>
                <a:cxnLst/>
                <a:rect l="l" t="t" r="r" b="b"/>
                <a:pathLst>
                  <a:path w="1375" h="1150" extrusionOk="0">
                    <a:moveTo>
                      <a:pt x="793" y="0"/>
                    </a:moveTo>
                    <a:cubicBezTo>
                      <a:pt x="265" y="0"/>
                      <a:pt x="1" y="608"/>
                      <a:pt x="370" y="978"/>
                    </a:cubicBezTo>
                    <a:cubicBezTo>
                      <a:pt x="489" y="1097"/>
                      <a:pt x="636" y="1150"/>
                      <a:pt x="780" y="1150"/>
                    </a:cubicBezTo>
                    <a:cubicBezTo>
                      <a:pt x="1083" y="1150"/>
                      <a:pt x="1374" y="913"/>
                      <a:pt x="1374" y="555"/>
                    </a:cubicBezTo>
                    <a:cubicBezTo>
                      <a:pt x="1374" y="238"/>
                      <a:pt x="1110" y="0"/>
                      <a:pt x="79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4"/>
              <p:cNvSpPr/>
              <p:nvPr/>
            </p:nvSpPr>
            <p:spPr>
              <a:xfrm>
                <a:off x="5972650" y="2263500"/>
                <a:ext cx="44275" cy="37925"/>
              </a:xfrm>
              <a:custGeom>
                <a:avLst/>
                <a:gdLst/>
                <a:ahLst/>
                <a:cxnLst/>
                <a:rect l="l" t="t" r="r" b="b"/>
                <a:pathLst>
                  <a:path w="1771" h="1517" extrusionOk="0">
                    <a:moveTo>
                      <a:pt x="1005" y="0"/>
                    </a:moveTo>
                    <a:cubicBezTo>
                      <a:pt x="344" y="0"/>
                      <a:pt x="1" y="819"/>
                      <a:pt x="476" y="1295"/>
                    </a:cubicBezTo>
                    <a:cubicBezTo>
                      <a:pt x="629" y="1448"/>
                      <a:pt x="818" y="1516"/>
                      <a:pt x="1004" y="1516"/>
                    </a:cubicBezTo>
                    <a:cubicBezTo>
                      <a:pt x="1394" y="1516"/>
                      <a:pt x="1771" y="1214"/>
                      <a:pt x="1771" y="766"/>
                    </a:cubicBezTo>
                    <a:cubicBezTo>
                      <a:pt x="1771" y="344"/>
                      <a:pt x="1427" y="0"/>
                      <a:pt x="100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4"/>
              <p:cNvSpPr/>
              <p:nvPr/>
            </p:nvSpPr>
            <p:spPr>
              <a:xfrm>
                <a:off x="5106275" y="2456975"/>
                <a:ext cx="46900" cy="40150"/>
              </a:xfrm>
              <a:custGeom>
                <a:avLst/>
                <a:gdLst/>
                <a:ahLst/>
                <a:cxnLst/>
                <a:rect l="l" t="t" r="r" b="b"/>
                <a:pathLst>
                  <a:path w="1876" h="1606" extrusionOk="0">
                    <a:moveTo>
                      <a:pt x="1083" y="1"/>
                    </a:moveTo>
                    <a:cubicBezTo>
                      <a:pt x="370" y="1"/>
                      <a:pt x="0" y="872"/>
                      <a:pt x="502" y="1374"/>
                    </a:cubicBezTo>
                    <a:cubicBezTo>
                      <a:pt x="671" y="1534"/>
                      <a:pt x="871" y="1606"/>
                      <a:pt x="1066" y="1606"/>
                    </a:cubicBezTo>
                    <a:cubicBezTo>
                      <a:pt x="1483" y="1606"/>
                      <a:pt x="1876" y="1279"/>
                      <a:pt x="1876" y="793"/>
                    </a:cubicBezTo>
                    <a:cubicBezTo>
                      <a:pt x="1876" y="371"/>
                      <a:pt x="1532" y="1"/>
                      <a:pt x="108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4"/>
              <p:cNvSpPr/>
              <p:nvPr/>
            </p:nvSpPr>
            <p:spPr>
              <a:xfrm>
                <a:off x="4461750" y="2361900"/>
                <a:ext cx="39000" cy="32775"/>
              </a:xfrm>
              <a:custGeom>
                <a:avLst/>
                <a:gdLst/>
                <a:ahLst/>
                <a:cxnLst/>
                <a:rect l="l" t="t" r="r" b="b"/>
                <a:pathLst>
                  <a:path w="1560" h="1311" extrusionOk="0">
                    <a:moveTo>
                      <a:pt x="899" y="0"/>
                    </a:moveTo>
                    <a:cubicBezTo>
                      <a:pt x="291" y="0"/>
                      <a:pt x="1" y="687"/>
                      <a:pt x="424" y="1110"/>
                    </a:cubicBezTo>
                    <a:cubicBezTo>
                      <a:pt x="562" y="1248"/>
                      <a:pt x="732" y="1310"/>
                      <a:pt x="898" y="1310"/>
                    </a:cubicBezTo>
                    <a:cubicBezTo>
                      <a:pt x="1238" y="1310"/>
                      <a:pt x="1559" y="1051"/>
                      <a:pt x="1559" y="660"/>
                    </a:cubicBezTo>
                    <a:cubicBezTo>
                      <a:pt x="1533" y="291"/>
                      <a:pt x="1242"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4"/>
              <p:cNvSpPr/>
              <p:nvPr/>
            </p:nvSpPr>
            <p:spPr>
              <a:xfrm>
                <a:off x="4739775" y="1942575"/>
                <a:ext cx="45375" cy="38550"/>
              </a:xfrm>
              <a:custGeom>
                <a:avLst/>
                <a:gdLst/>
                <a:ahLst/>
                <a:cxnLst/>
                <a:rect l="l" t="t" r="r" b="b"/>
                <a:pathLst>
                  <a:path w="1815" h="1542" extrusionOk="0">
                    <a:moveTo>
                      <a:pt x="1031" y="0"/>
                    </a:moveTo>
                    <a:cubicBezTo>
                      <a:pt x="344" y="0"/>
                      <a:pt x="0" y="819"/>
                      <a:pt x="502" y="1321"/>
                    </a:cubicBezTo>
                    <a:cubicBezTo>
                      <a:pt x="654" y="1473"/>
                      <a:pt x="844" y="1541"/>
                      <a:pt x="1032" y="1541"/>
                    </a:cubicBezTo>
                    <a:cubicBezTo>
                      <a:pt x="1429" y="1541"/>
                      <a:pt x="1814" y="1233"/>
                      <a:pt x="1797" y="766"/>
                    </a:cubicBezTo>
                    <a:cubicBezTo>
                      <a:pt x="1797" y="343"/>
                      <a:pt x="1453"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4"/>
              <p:cNvSpPr/>
              <p:nvPr/>
            </p:nvSpPr>
            <p:spPr>
              <a:xfrm>
                <a:off x="4826275" y="1607775"/>
                <a:ext cx="30400" cy="31050"/>
              </a:xfrm>
              <a:custGeom>
                <a:avLst/>
                <a:gdLst/>
                <a:ahLst/>
                <a:cxnLst/>
                <a:rect l="l" t="t" r="r" b="b"/>
                <a:pathLst>
                  <a:path w="1216" h="1242" extrusionOk="0">
                    <a:moveTo>
                      <a:pt x="608" y="0"/>
                    </a:moveTo>
                    <a:cubicBezTo>
                      <a:pt x="265" y="0"/>
                      <a:pt x="1" y="291"/>
                      <a:pt x="1" y="634"/>
                    </a:cubicBezTo>
                    <a:cubicBezTo>
                      <a:pt x="1" y="951"/>
                      <a:pt x="265" y="1242"/>
                      <a:pt x="608" y="1242"/>
                    </a:cubicBezTo>
                    <a:cubicBezTo>
                      <a:pt x="952" y="1242"/>
                      <a:pt x="1216" y="951"/>
                      <a:pt x="1216" y="634"/>
                    </a:cubicBezTo>
                    <a:cubicBezTo>
                      <a:pt x="1216" y="291"/>
                      <a:pt x="952" y="0"/>
                      <a:pt x="6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4"/>
              <p:cNvSpPr/>
              <p:nvPr/>
            </p:nvSpPr>
            <p:spPr>
              <a:xfrm>
                <a:off x="3839700" y="2713225"/>
                <a:ext cx="35700" cy="30375"/>
              </a:xfrm>
              <a:custGeom>
                <a:avLst/>
                <a:gdLst/>
                <a:ahLst/>
                <a:cxnLst/>
                <a:rect l="l" t="t" r="r" b="b"/>
                <a:pathLst>
                  <a:path w="1428" h="1215" extrusionOk="0">
                    <a:moveTo>
                      <a:pt x="623" y="0"/>
                    </a:moveTo>
                    <a:cubicBezTo>
                      <a:pt x="304" y="0"/>
                      <a:pt x="1" y="249"/>
                      <a:pt x="1" y="607"/>
                    </a:cubicBezTo>
                    <a:cubicBezTo>
                      <a:pt x="1" y="950"/>
                      <a:pt x="291" y="1215"/>
                      <a:pt x="635" y="1215"/>
                    </a:cubicBezTo>
                    <a:cubicBezTo>
                      <a:pt x="1163" y="1215"/>
                      <a:pt x="1427" y="554"/>
                      <a:pt x="1057" y="184"/>
                    </a:cubicBezTo>
                    <a:cubicBezTo>
                      <a:pt x="929" y="57"/>
                      <a:pt x="774" y="0"/>
                      <a:pt x="62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4"/>
              <p:cNvSpPr/>
              <p:nvPr/>
            </p:nvSpPr>
            <p:spPr>
              <a:xfrm>
                <a:off x="3579525" y="2509150"/>
                <a:ext cx="31725" cy="26550"/>
              </a:xfrm>
              <a:custGeom>
                <a:avLst/>
                <a:gdLst/>
                <a:ahLst/>
                <a:cxnLst/>
                <a:rect l="l" t="t" r="r" b="b"/>
                <a:pathLst>
                  <a:path w="1269" h="1062" extrusionOk="0">
                    <a:moveTo>
                      <a:pt x="740" y="1"/>
                    </a:moveTo>
                    <a:cubicBezTo>
                      <a:pt x="238" y="1"/>
                      <a:pt x="0" y="555"/>
                      <a:pt x="344" y="899"/>
                    </a:cubicBezTo>
                    <a:cubicBezTo>
                      <a:pt x="456" y="1011"/>
                      <a:pt x="594" y="1061"/>
                      <a:pt x="728" y="1061"/>
                    </a:cubicBezTo>
                    <a:cubicBezTo>
                      <a:pt x="1005" y="1061"/>
                      <a:pt x="1268" y="849"/>
                      <a:pt x="1268" y="529"/>
                    </a:cubicBezTo>
                    <a:cubicBezTo>
                      <a:pt x="1268" y="238"/>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4"/>
              <p:cNvSpPr/>
              <p:nvPr/>
            </p:nvSpPr>
            <p:spPr>
              <a:xfrm>
                <a:off x="2829350" y="2709900"/>
                <a:ext cx="44275" cy="37700"/>
              </a:xfrm>
              <a:custGeom>
                <a:avLst/>
                <a:gdLst/>
                <a:ahLst/>
                <a:cxnLst/>
                <a:rect l="l" t="t" r="r" b="b"/>
                <a:pathLst>
                  <a:path w="1771" h="1508" extrusionOk="0">
                    <a:moveTo>
                      <a:pt x="1031" y="0"/>
                    </a:moveTo>
                    <a:cubicBezTo>
                      <a:pt x="344" y="0"/>
                      <a:pt x="1" y="793"/>
                      <a:pt x="476" y="1268"/>
                    </a:cubicBezTo>
                    <a:cubicBezTo>
                      <a:pt x="633" y="1433"/>
                      <a:pt x="826" y="1507"/>
                      <a:pt x="1016" y="1507"/>
                    </a:cubicBezTo>
                    <a:cubicBezTo>
                      <a:pt x="1402" y="1507"/>
                      <a:pt x="1771" y="1201"/>
                      <a:pt x="1771" y="740"/>
                    </a:cubicBezTo>
                    <a:cubicBezTo>
                      <a:pt x="1771" y="317"/>
                      <a:pt x="1427"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4"/>
              <p:cNvSpPr/>
              <p:nvPr/>
            </p:nvSpPr>
            <p:spPr>
              <a:xfrm>
                <a:off x="2653700" y="3364975"/>
                <a:ext cx="24450" cy="24450"/>
              </a:xfrm>
              <a:custGeom>
                <a:avLst/>
                <a:gdLst/>
                <a:ahLst/>
                <a:cxnLst/>
                <a:rect l="l" t="t" r="r" b="b"/>
                <a:pathLst>
                  <a:path w="978" h="978" extrusionOk="0">
                    <a:moveTo>
                      <a:pt x="502" y="0"/>
                    </a:moveTo>
                    <a:cubicBezTo>
                      <a:pt x="238" y="0"/>
                      <a:pt x="1" y="212"/>
                      <a:pt x="1" y="476"/>
                    </a:cubicBezTo>
                    <a:cubicBezTo>
                      <a:pt x="1" y="766"/>
                      <a:pt x="238" y="978"/>
                      <a:pt x="502" y="978"/>
                    </a:cubicBezTo>
                    <a:cubicBezTo>
                      <a:pt x="767" y="978"/>
                      <a:pt x="978" y="766"/>
                      <a:pt x="978" y="476"/>
                    </a:cubicBezTo>
                    <a:cubicBezTo>
                      <a:pt x="978" y="212"/>
                      <a:pt x="767" y="0"/>
                      <a:pt x="502"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4"/>
              <p:cNvSpPr/>
              <p:nvPr/>
            </p:nvSpPr>
            <p:spPr>
              <a:xfrm>
                <a:off x="3407175" y="3055275"/>
                <a:ext cx="27750" cy="27750"/>
              </a:xfrm>
              <a:custGeom>
                <a:avLst/>
                <a:gdLst/>
                <a:ahLst/>
                <a:cxnLst/>
                <a:rect l="l" t="t" r="r" b="b"/>
                <a:pathLst>
                  <a:path w="1110" h="1110" extrusionOk="0">
                    <a:moveTo>
                      <a:pt x="555" y="0"/>
                    </a:moveTo>
                    <a:cubicBezTo>
                      <a:pt x="238" y="0"/>
                      <a:pt x="0" y="238"/>
                      <a:pt x="0" y="555"/>
                    </a:cubicBezTo>
                    <a:cubicBezTo>
                      <a:pt x="0" y="872"/>
                      <a:pt x="238" y="1109"/>
                      <a:pt x="555" y="1109"/>
                    </a:cubicBezTo>
                    <a:cubicBezTo>
                      <a:pt x="872" y="1109"/>
                      <a:pt x="1110" y="872"/>
                      <a:pt x="1110" y="555"/>
                    </a:cubicBezTo>
                    <a:cubicBezTo>
                      <a:pt x="1110" y="238"/>
                      <a:pt x="872" y="0"/>
                      <a:pt x="55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4"/>
              <p:cNvSpPr/>
              <p:nvPr/>
            </p:nvSpPr>
            <p:spPr>
              <a:xfrm>
                <a:off x="3329250" y="3558450"/>
                <a:ext cx="46250" cy="40175"/>
              </a:xfrm>
              <a:custGeom>
                <a:avLst/>
                <a:gdLst/>
                <a:ahLst/>
                <a:cxnLst/>
                <a:rect l="l" t="t" r="r" b="b"/>
                <a:pathLst>
                  <a:path w="1850" h="1607" extrusionOk="0">
                    <a:moveTo>
                      <a:pt x="1057" y="1"/>
                    </a:moveTo>
                    <a:cubicBezTo>
                      <a:pt x="344" y="1"/>
                      <a:pt x="0" y="872"/>
                      <a:pt x="502" y="1374"/>
                    </a:cubicBezTo>
                    <a:cubicBezTo>
                      <a:pt x="663" y="1535"/>
                      <a:pt x="859" y="1606"/>
                      <a:pt x="1052" y="1606"/>
                    </a:cubicBezTo>
                    <a:cubicBezTo>
                      <a:pt x="1459" y="1606"/>
                      <a:pt x="1849" y="1286"/>
                      <a:pt x="1849" y="820"/>
                    </a:cubicBezTo>
                    <a:cubicBezTo>
                      <a:pt x="1849" y="370"/>
                      <a:pt x="1506" y="1"/>
                      <a:pt x="105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4"/>
              <p:cNvSpPr/>
              <p:nvPr/>
            </p:nvSpPr>
            <p:spPr>
              <a:xfrm>
                <a:off x="3611225" y="3969200"/>
                <a:ext cx="39650" cy="34075"/>
              </a:xfrm>
              <a:custGeom>
                <a:avLst/>
                <a:gdLst/>
                <a:ahLst/>
                <a:cxnLst/>
                <a:rect l="l" t="t" r="r" b="b"/>
                <a:pathLst>
                  <a:path w="1586" h="1363" extrusionOk="0">
                    <a:moveTo>
                      <a:pt x="898" y="0"/>
                    </a:moveTo>
                    <a:cubicBezTo>
                      <a:pt x="291" y="0"/>
                      <a:pt x="0" y="740"/>
                      <a:pt x="423" y="1163"/>
                    </a:cubicBezTo>
                    <a:cubicBezTo>
                      <a:pt x="561" y="1300"/>
                      <a:pt x="732" y="1362"/>
                      <a:pt x="900" y="1362"/>
                    </a:cubicBezTo>
                    <a:cubicBezTo>
                      <a:pt x="1249" y="1362"/>
                      <a:pt x="1585" y="1097"/>
                      <a:pt x="1585" y="687"/>
                    </a:cubicBezTo>
                    <a:cubicBezTo>
                      <a:pt x="1585" y="317"/>
                      <a:pt x="1268" y="0"/>
                      <a:pt x="89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4"/>
              <p:cNvSpPr/>
              <p:nvPr/>
            </p:nvSpPr>
            <p:spPr>
              <a:xfrm>
                <a:off x="3105375" y="4337025"/>
                <a:ext cx="43625" cy="37250"/>
              </a:xfrm>
              <a:custGeom>
                <a:avLst/>
                <a:gdLst/>
                <a:ahLst/>
                <a:cxnLst/>
                <a:rect l="l" t="t" r="r" b="b"/>
                <a:pathLst>
                  <a:path w="1745" h="1490" extrusionOk="0">
                    <a:moveTo>
                      <a:pt x="978" y="0"/>
                    </a:moveTo>
                    <a:cubicBezTo>
                      <a:pt x="318" y="0"/>
                      <a:pt x="1" y="792"/>
                      <a:pt x="450" y="1268"/>
                    </a:cubicBezTo>
                    <a:cubicBezTo>
                      <a:pt x="603" y="1421"/>
                      <a:pt x="792" y="1489"/>
                      <a:pt x="977" y="1489"/>
                    </a:cubicBezTo>
                    <a:cubicBezTo>
                      <a:pt x="1368" y="1489"/>
                      <a:pt x="1744" y="1187"/>
                      <a:pt x="1744" y="740"/>
                    </a:cubicBezTo>
                    <a:cubicBezTo>
                      <a:pt x="1744" y="317"/>
                      <a:pt x="1401"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4"/>
              <p:cNvSpPr/>
              <p:nvPr/>
            </p:nvSpPr>
            <p:spPr>
              <a:xfrm>
                <a:off x="2169650" y="4735875"/>
                <a:ext cx="48250" cy="40950"/>
              </a:xfrm>
              <a:custGeom>
                <a:avLst/>
                <a:gdLst/>
                <a:ahLst/>
                <a:cxnLst/>
                <a:rect l="l" t="t" r="r" b="b"/>
                <a:pathLst>
                  <a:path w="1930" h="1638" extrusionOk="0">
                    <a:moveTo>
                      <a:pt x="1110" y="0"/>
                    </a:moveTo>
                    <a:cubicBezTo>
                      <a:pt x="371" y="0"/>
                      <a:pt x="1" y="872"/>
                      <a:pt x="529" y="1400"/>
                    </a:cubicBezTo>
                    <a:cubicBezTo>
                      <a:pt x="692" y="1563"/>
                      <a:pt x="897" y="1637"/>
                      <a:pt x="1099" y="1637"/>
                    </a:cubicBezTo>
                    <a:cubicBezTo>
                      <a:pt x="1520" y="1637"/>
                      <a:pt x="1929" y="1318"/>
                      <a:pt x="1929" y="819"/>
                    </a:cubicBezTo>
                    <a:cubicBezTo>
                      <a:pt x="1929" y="370"/>
                      <a:pt x="1559"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4"/>
              <p:cNvSpPr/>
              <p:nvPr/>
            </p:nvSpPr>
            <p:spPr>
              <a:xfrm>
                <a:off x="2569825" y="3989675"/>
                <a:ext cx="39650" cy="33900"/>
              </a:xfrm>
              <a:custGeom>
                <a:avLst/>
                <a:gdLst/>
                <a:ahLst/>
                <a:cxnLst/>
                <a:rect l="l" t="t" r="r" b="b"/>
                <a:pathLst>
                  <a:path w="1586" h="1356" extrusionOk="0">
                    <a:moveTo>
                      <a:pt x="899" y="0"/>
                    </a:moveTo>
                    <a:cubicBezTo>
                      <a:pt x="291" y="0"/>
                      <a:pt x="1" y="713"/>
                      <a:pt x="424" y="1162"/>
                    </a:cubicBezTo>
                    <a:cubicBezTo>
                      <a:pt x="557" y="1296"/>
                      <a:pt x="722" y="1356"/>
                      <a:pt x="886" y="1356"/>
                    </a:cubicBezTo>
                    <a:cubicBezTo>
                      <a:pt x="1240" y="1356"/>
                      <a:pt x="1586" y="1076"/>
                      <a:pt x="1586" y="661"/>
                    </a:cubicBezTo>
                    <a:cubicBezTo>
                      <a:pt x="1586" y="291"/>
                      <a:pt x="1269"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4"/>
              <p:cNvSpPr/>
              <p:nvPr/>
            </p:nvSpPr>
            <p:spPr>
              <a:xfrm>
                <a:off x="2056075" y="3835350"/>
                <a:ext cx="30400" cy="25575"/>
              </a:xfrm>
              <a:custGeom>
                <a:avLst/>
                <a:gdLst/>
                <a:ahLst/>
                <a:cxnLst/>
                <a:rect l="l" t="t" r="r" b="b"/>
                <a:pathLst>
                  <a:path w="1216" h="1023" extrusionOk="0">
                    <a:moveTo>
                      <a:pt x="703" y="0"/>
                    </a:moveTo>
                    <a:cubicBezTo>
                      <a:pt x="576" y="0"/>
                      <a:pt x="448" y="47"/>
                      <a:pt x="344" y="151"/>
                    </a:cubicBezTo>
                    <a:cubicBezTo>
                      <a:pt x="1" y="468"/>
                      <a:pt x="238" y="1022"/>
                      <a:pt x="714" y="1022"/>
                    </a:cubicBezTo>
                    <a:cubicBezTo>
                      <a:pt x="978" y="1022"/>
                      <a:pt x="1216" y="785"/>
                      <a:pt x="1216" y="521"/>
                    </a:cubicBezTo>
                    <a:cubicBezTo>
                      <a:pt x="1216" y="200"/>
                      <a:pt x="964" y="0"/>
                      <a:pt x="7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4"/>
              <p:cNvSpPr/>
              <p:nvPr/>
            </p:nvSpPr>
            <p:spPr>
              <a:xfrm>
                <a:off x="2179575" y="3399300"/>
                <a:ext cx="31050" cy="26550"/>
              </a:xfrm>
              <a:custGeom>
                <a:avLst/>
                <a:gdLst/>
                <a:ahLst/>
                <a:cxnLst/>
                <a:rect l="l" t="t" r="r" b="b"/>
                <a:pathLst>
                  <a:path w="1242" h="1062" extrusionOk="0">
                    <a:moveTo>
                      <a:pt x="713" y="1"/>
                    </a:moveTo>
                    <a:cubicBezTo>
                      <a:pt x="238" y="1"/>
                      <a:pt x="0" y="582"/>
                      <a:pt x="343" y="899"/>
                    </a:cubicBezTo>
                    <a:cubicBezTo>
                      <a:pt x="447" y="1011"/>
                      <a:pt x="579" y="1061"/>
                      <a:pt x="710" y="1061"/>
                    </a:cubicBezTo>
                    <a:cubicBezTo>
                      <a:pt x="978" y="1061"/>
                      <a:pt x="1242" y="849"/>
                      <a:pt x="1242" y="529"/>
                    </a:cubicBezTo>
                    <a:cubicBezTo>
                      <a:pt x="1242" y="239"/>
                      <a:pt x="1004" y="1"/>
                      <a:pt x="71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4"/>
              <p:cNvSpPr/>
              <p:nvPr/>
            </p:nvSpPr>
            <p:spPr>
              <a:xfrm>
                <a:off x="1885700" y="3061200"/>
                <a:ext cx="29750" cy="24950"/>
              </a:xfrm>
              <a:custGeom>
                <a:avLst/>
                <a:gdLst/>
                <a:ahLst/>
                <a:cxnLst/>
                <a:rect l="l" t="t" r="r" b="b"/>
                <a:pathLst>
                  <a:path w="1190" h="998" extrusionOk="0">
                    <a:moveTo>
                      <a:pt x="687" y="1"/>
                    </a:moveTo>
                    <a:cubicBezTo>
                      <a:pt x="238" y="1"/>
                      <a:pt x="1" y="529"/>
                      <a:pt x="318" y="846"/>
                    </a:cubicBezTo>
                    <a:cubicBezTo>
                      <a:pt x="422" y="951"/>
                      <a:pt x="553" y="998"/>
                      <a:pt x="681" y="998"/>
                    </a:cubicBezTo>
                    <a:cubicBezTo>
                      <a:pt x="940" y="998"/>
                      <a:pt x="1189" y="804"/>
                      <a:pt x="1189" y="503"/>
                    </a:cubicBezTo>
                    <a:cubicBezTo>
                      <a:pt x="1189" y="212"/>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4"/>
              <p:cNvSpPr/>
              <p:nvPr/>
            </p:nvSpPr>
            <p:spPr>
              <a:xfrm>
                <a:off x="1716650" y="2775925"/>
                <a:ext cx="29750" cy="25450"/>
              </a:xfrm>
              <a:custGeom>
                <a:avLst/>
                <a:gdLst/>
                <a:ahLst/>
                <a:cxnLst/>
                <a:rect l="l" t="t" r="r" b="b"/>
                <a:pathLst>
                  <a:path w="1190" h="1018" extrusionOk="0">
                    <a:moveTo>
                      <a:pt x="687" y="1"/>
                    </a:moveTo>
                    <a:cubicBezTo>
                      <a:pt x="238" y="1"/>
                      <a:pt x="1" y="556"/>
                      <a:pt x="318" y="873"/>
                    </a:cubicBezTo>
                    <a:cubicBezTo>
                      <a:pt x="418" y="973"/>
                      <a:pt x="542" y="1018"/>
                      <a:pt x="665" y="1018"/>
                    </a:cubicBezTo>
                    <a:cubicBezTo>
                      <a:pt x="930" y="1018"/>
                      <a:pt x="1189" y="810"/>
                      <a:pt x="1189" y="503"/>
                    </a:cubicBezTo>
                    <a:cubicBezTo>
                      <a:pt x="1189" y="239"/>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4"/>
              <p:cNvSpPr/>
              <p:nvPr/>
            </p:nvSpPr>
            <p:spPr>
              <a:xfrm>
                <a:off x="1166775" y="3292975"/>
                <a:ext cx="31525" cy="26550"/>
              </a:xfrm>
              <a:custGeom>
                <a:avLst/>
                <a:gdLst/>
                <a:ahLst/>
                <a:cxnLst/>
                <a:rect l="l" t="t" r="r" b="b"/>
                <a:pathLst>
                  <a:path w="1261" h="1062" extrusionOk="0">
                    <a:moveTo>
                      <a:pt x="675" y="0"/>
                    </a:moveTo>
                    <a:cubicBezTo>
                      <a:pt x="220" y="0"/>
                      <a:pt x="0" y="563"/>
                      <a:pt x="336" y="899"/>
                    </a:cubicBezTo>
                    <a:cubicBezTo>
                      <a:pt x="440" y="1012"/>
                      <a:pt x="574" y="1062"/>
                      <a:pt x="709" y="1062"/>
                    </a:cubicBezTo>
                    <a:cubicBezTo>
                      <a:pt x="985" y="1062"/>
                      <a:pt x="1260" y="849"/>
                      <a:pt x="1260" y="529"/>
                    </a:cubicBezTo>
                    <a:cubicBezTo>
                      <a:pt x="1260" y="239"/>
                      <a:pt x="1023" y="1"/>
                      <a:pt x="706" y="1"/>
                    </a:cubicBezTo>
                    <a:cubicBezTo>
                      <a:pt x="695" y="1"/>
                      <a:pt x="685" y="0"/>
                      <a:pt x="67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4"/>
              <p:cNvSpPr/>
              <p:nvPr/>
            </p:nvSpPr>
            <p:spPr>
              <a:xfrm>
                <a:off x="1496750" y="3769100"/>
                <a:ext cx="42950" cy="36300"/>
              </a:xfrm>
              <a:custGeom>
                <a:avLst/>
                <a:gdLst/>
                <a:ahLst/>
                <a:cxnLst/>
                <a:rect l="l" t="t" r="r" b="b"/>
                <a:pathLst>
                  <a:path w="1718" h="1452" extrusionOk="0">
                    <a:moveTo>
                      <a:pt x="978" y="1"/>
                    </a:moveTo>
                    <a:cubicBezTo>
                      <a:pt x="318" y="1"/>
                      <a:pt x="1" y="793"/>
                      <a:pt x="450" y="1242"/>
                    </a:cubicBezTo>
                    <a:cubicBezTo>
                      <a:pt x="603" y="1387"/>
                      <a:pt x="788" y="1452"/>
                      <a:pt x="970" y="1452"/>
                    </a:cubicBezTo>
                    <a:cubicBezTo>
                      <a:pt x="1353" y="1452"/>
                      <a:pt x="1718" y="1162"/>
                      <a:pt x="1718" y="714"/>
                    </a:cubicBezTo>
                    <a:cubicBezTo>
                      <a:pt x="1718" y="318"/>
                      <a:pt x="1374" y="1"/>
                      <a:pt x="97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4"/>
              <p:cNvSpPr/>
              <p:nvPr/>
            </p:nvSpPr>
            <p:spPr>
              <a:xfrm>
                <a:off x="1359400" y="3958625"/>
                <a:ext cx="29075" cy="24300"/>
              </a:xfrm>
              <a:custGeom>
                <a:avLst/>
                <a:gdLst/>
                <a:ahLst/>
                <a:cxnLst/>
                <a:rect l="l" t="t" r="r" b="b"/>
                <a:pathLst>
                  <a:path w="1163" h="972" extrusionOk="0">
                    <a:moveTo>
                      <a:pt x="661" y="1"/>
                    </a:moveTo>
                    <a:cubicBezTo>
                      <a:pt x="212" y="1"/>
                      <a:pt x="0" y="529"/>
                      <a:pt x="317" y="820"/>
                    </a:cubicBezTo>
                    <a:cubicBezTo>
                      <a:pt x="422" y="924"/>
                      <a:pt x="550" y="971"/>
                      <a:pt x="674" y="971"/>
                    </a:cubicBezTo>
                    <a:cubicBezTo>
                      <a:pt x="926" y="971"/>
                      <a:pt x="1163" y="777"/>
                      <a:pt x="1163" y="476"/>
                    </a:cubicBezTo>
                    <a:cubicBezTo>
                      <a:pt x="1163" y="212"/>
                      <a:pt x="92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4"/>
              <p:cNvSpPr/>
              <p:nvPr/>
            </p:nvSpPr>
            <p:spPr>
              <a:xfrm>
                <a:off x="1068175" y="4338325"/>
                <a:ext cx="40325" cy="34375"/>
              </a:xfrm>
              <a:custGeom>
                <a:avLst/>
                <a:gdLst/>
                <a:ahLst/>
                <a:cxnLst/>
                <a:rect l="l" t="t" r="r" b="b"/>
                <a:pathLst>
                  <a:path w="1613" h="1375" extrusionOk="0">
                    <a:moveTo>
                      <a:pt x="925" y="1"/>
                    </a:moveTo>
                    <a:cubicBezTo>
                      <a:pt x="291" y="1"/>
                      <a:pt x="1" y="740"/>
                      <a:pt x="423" y="1163"/>
                    </a:cubicBezTo>
                    <a:cubicBezTo>
                      <a:pt x="570" y="1310"/>
                      <a:pt x="747" y="1375"/>
                      <a:pt x="920" y="1375"/>
                    </a:cubicBezTo>
                    <a:cubicBezTo>
                      <a:pt x="1276" y="1375"/>
                      <a:pt x="1612" y="1097"/>
                      <a:pt x="1612" y="688"/>
                    </a:cubicBezTo>
                    <a:cubicBezTo>
                      <a:pt x="1612" y="291"/>
                      <a:pt x="1295"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4"/>
              <p:cNvSpPr/>
              <p:nvPr/>
            </p:nvSpPr>
            <p:spPr>
              <a:xfrm>
                <a:off x="533950" y="4482300"/>
                <a:ext cx="48900" cy="41725"/>
              </a:xfrm>
              <a:custGeom>
                <a:avLst/>
                <a:gdLst/>
                <a:ahLst/>
                <a:cxnLst/>
                <a:rect l="l" t="t" r="r" b="b"/>
                <a:pathLst>
                  <a:path w="1956" h="1669" extrusionOk="0">
                    <a:moveTo>
                      <a:pt x="1136" y="0"/>
                    </a:moveTo>
                    <a:cubicBezTo>
                      <a:pt x="370" y="0"/>
                      <a:pt x="1" y="898"/>
                      <a:pt x="529" y="1427"/>
                    </a:cubicBezTo>
                    <a:cubicBezTo>
                      <a:pt x="697" y="1594"/>
                      <a:pt x="901" y="1669"/>
                      <a:pt x="1103" y="1669"/>
                    </a:cubicBezTo>
                    <a:cubicBezTo>
                      <a:pt x="1537" y="1669"/>
                      <a:pt x="1955" y="1324"/>
                      <a:pt x="1955" y="819"/>
                    </a:cubicBezTo>
                    <a:cubicBezTo>
                      <a:pt x="1955" y="370"/>
                      <a:pt x="1585" y="0"/>
                      <a:pt x="113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4"/>
              <p:cNvSpPr/>
              <p:nvPr/>
            </p:nvSpPr>
            <p:spPr>
              <a:xfrm>
                <a:off x="895175" y="4776800"/>
                <a:ext cx="38325" cy="32775"/>
              </a:xfrm>
              <a:custGeom>
                <a:avLst/>
                <a:gdLst/>
                <a:ahLst/>
                <a:cxnLst/>
                <a:rect l="l" t="t" r="r" b="b"/>
                <a:pathLst>
                  <a:path w="1533" h="1311" extrusionOk="0">
                    <a:moveTo>
                      <a:pt x="872" y="1"/>
                    </a:moveTo>
                    <a:cubicBezTo>
                      <a:pt x="291" y="1"/>
                      <a:pt x="0" y="714"/>
                      <a:pt x="396" y="1110"/>
                    </a:cubicBezTo>
                    <a:cubicBezTo>
                      <a:pt x="535" y="1249"/>
                      <a:pt x="705" y="1311"/>
                      <a:pt x="871" y="1311"/>
                    </a:cubicBezTo>
                    <a:cubicBezTo>
                      <a:pt x="1210" y="1311"/>
                      <a:pt x="1532" y="1052"/>
                      <a:pt x="1532" y="661"/>
                    </a:cubicBezTo>
                    <a:cubicBezTo>
                      <a:pt x="1532" y="291"/>
                      <a:pt x="1242" y="1"/>
                      <a:pt x="872"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4"/>
              <p:cNvSpPr/>
              <p:nvPr/>
            </p:nvSpPr>
            <p:spPr>
              <a:xfrm>
                <a:off x="1537700" y="4700200"/>
                <a:ext cx="40975" cy="34575"/>
              </a:xfrm>
              <a:custGeom>
                <a:avLst/>
                <a:gdLst/>
                <a:ahLst/>
                <a:cxnLst/>
                <a:rect l="l" t="t" r="r" b="b"/>
                <a:pathLst>
                  <a:path w="1639" h="1383" extrusionOk="0">
                    <a:moveTo>
                      <a:pt x="925" y="1"/>
                    </a:moveTo>
                    <a:cubicBezTo>
                      <a:pt x="317" y="1"/>
                      <a:pt x="0" y="740"/>
                      <a:pt x="449" y="1190"/>
                    </a:cubicBezTo>
                    <a:cubicBezTo>
                      <a:pt x="583" y="1323"/>
                      <a:pt x="751" y="1383"/>
                      <a:pt x="918" y="1383"/>
                    </a:cubicBezTo>
                    <a:cubicBezTo>
                      <a:pt x="1280" y="1383"/>
                      <a:pt x="1638" y="1103"/>
                      <a:pt x="1638" y="688"/>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4"/>
              <p:cNvSpPr/>
              <p:nvPr/>
            </p:nvSpPr>
            <p:spPr>
              <a:xfrm>
                <a:off x="1861275" y="4358050"/>
                <a:ext cx="34600" cy="25925"/>
              </a:xfrm>
              <a:custGeom>
                <a:avLst/>
                <a:gdLst/>
                <a:ahLst/>
                <a:cxnLst/>
                <a:rect l="l" t="t" r="r" b="b"/>
                <a:pathLst>
                  <a:path w="1384" h="1037" extrusionOk="0">
                    <a:moveTo>
                      <a:pt x="708" y="0"/>
                    </a:moveTo>
                    <a:cubicBezTo>
                      <a:pt x="684" y="0"/>
                      <a:pt x="660" y="2"/>
                      <a:pt x="634" y="4"/>
                    </a:cubicBezTo>
                    <a:cubicBezTo>
                      <a:pt x="0" y="57"/>
                      <a:pt x="0" y="982"/>
                      <a:pt x="634" y="1034"/>
                    </a:cubicBezTo>
                    <a:cubicBezTo>
                      <a:pt x="651" y="1036"/>
                      <a:pt x="668" y="1036"/>
                      <a:pt x="684" y="1036"/>
                    </a:cubicBezTo>
                    <a:cubicBezTo>
                      <a:pt x="1376" y="1036"/>
                      <a:pt x="1384" y="0"/>
                      <a:pt x="7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4"/>
              <p:cNvSpPr/>
              <p:nvPr/>
            </p:nvSpPr>
            <p:spPr>
              <a:xfrm>
                <a:off x="2416625" y="4390500"/>
                <a:ext cx="33050" cy="33050"/>
              </a:xfrm>
              <a:custGeom>
                <a:avLst/>
                <a:gdLst/>
                <a:ahLst/>
                <a:cxnLst/>
                <a:rect l="l" t="t" r="r" b="b"/>
                <a:pathLst>
                  <a:path w="1322" h="1322" extrusionOk="0">
                    <a:moveTo>
                      <a:pt x="661" y="1"/>
                    </a:moveTo>
                    <a:cubicBezTo>
                      <a:pt x="291" y="1"/>
                      <a:pt x="1" y="291"/>
                      <a:pt x="1" y="661"/>
                    </a:cubicBezTo>
                    <a:cubicBezTo>
                      <a:pt x="1" y="1004"/>
                      <a:pt x="291" y="1321"/>
                      <a:pt x="661" y="1321"/>
                    </a:cubicBezTo>
                    <a:cubicBezTo>
                      <a:pt x="1005" y="1321"/>
                      <a:pt x="1322" y="1004"/>
                      <a:pt x="1322" y="661"/>
                    </a:cubicBezTo>
                    <a:cubicBezTo>
                      <a:pt x="1322" y="291"/>
                      <a:pt x="100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4"/>
              <p:cNvSpPr/>
              <p:nvPr/>
            </p:nvSpPr>
            <p:spPr>
              <a:xfrm>
                <a:off x="2930400" y="4723325"/>
                <a:ext cx="29075" cy="24800"/>
              </a:xfrm>
              <a:custGeom>
                <a:avLst/>
                <a:gdLst/>
                <a:ahLst/>
                <a:cxnLst/>
                <a:rect l="l" t="t" r="r" b="b"/>
                <a:pathLst>
                  <a:path w="1163" h="992" extrusionOk="0">
                    <a:moveTo>
                      <a:pt x="661" y="0"/>
                    </a:moveTo>
                    <a:cubicBezTo>
                      <a:pt x="238" y="0"/>
                      <a:pt x="0" y="529"/>
                      <a:pt x="317" y="846"/>
                    </a:cubicBezTo>
                    <a:cubicBezTo>
                      <a:pt x="418" y="947"/>
                      <a:pt x="541" y="992"/>
                      <a:pt x="662" y="992"/>
                    </a:cubicBezTo>
                    <a:cubicBezTo>
                      <a:pt x="918" y="992"/>
                      <a:pt x="1162" y="790"/>
                      <a:pt x="1162" y="502"/>
                    </a:cubicBezTo>
                    <a:cubicBezTo>
                      <a:pt x="1162" y="212"/>
                      <a:pt x="951" y="0"/>
                      <a:pt x="66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4"/>
              <p:cNvSpPr/>
              <p:nvPr/>
            </p:nvSpPr>
            <p:spPr>
              <a:xfrm>
                <a:off x="1503350" y="4286825"/>
                <a:ext cx="31725" cy="27175"/>
              </a:xfrm>
              <a:custGeom>
                <a:avLst/>
                <a:gdLst/>
                <a:ahLst/>
                <a:cxnLst/>
                <a:rect l="l" t="t" r="r" b="b"/>
                <a:pathLst>
                  <a:path w="1269" h="1087" extrusionOk="0">
                    <a:moveTo>
                      <a:pt x="714" y="1"/>
                    </a:moveTo>
                    <a:cubicBezTo>
                      <a:pt x="239" y="1"/>
                      <a:pt x="1" y="582"/>
                      <a:pt x="344" y="925"/>
                    </a:cubicBezTo>
                    <a:cubicBezTo>
                      <a:pt x="447" y="1036"/>
                      <a:pt x="577" y="1087"/>
                      <a:pt x="707" y="1087"/>
                    </a:cubicBezTo>
                    <a:cubicBezTo>
                      <a:pt x="977" y="1087"/>
                      <a:pt x="1242" y="868"/>
                      <a:pt x="1242" y="529"/>
                    </a:cubicBezTo>
                    <a:cubicBezTo>
                      <a:pt x="1269" y="238"/>
                      <a:pt x="1005" y="1"/>
                      <a:pt x="71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4"/>
              <p:cNvSpPr/>
              <p:nvPr/>
            </p:nvSpPr>
            <p:spPr>
              <a:xfrm>
                <a:off x="755175" y="3900525"/>
                <a:ext cx="23125" cy="23125"/>
              </a:xfrm>
              <a:custGeom>
                <a:avLst/>
                <a:gdLst/>
                <a:ahLst/>
                <a:cxnLst/>
                <a:rect l="l" t="t" r="r" b="b"/>
                <a:pathLst>
                  <a:path w="925" h="925" extrusionOk="0">
                    <a:moveTo>
                      <a:pt x="476" y="0"/>
                    </a:moveTo>
                    <a:cubicBezTo>
                      <a:pt x="212" y="0"/>
                      <a:pt x="0" y="212"/>
                      <a:pt x="0" y="476"/>
                    </a:cubicBezTo>
                    <a:cubicBezTo>
                      <a:pt x="0" y="713"/>
                      <a:pt x="212" y="925"/>
                      <a:pt x="476" y="925"/>
                    </a:cubicBezTo>
                    <a:cubicBezTo>
                      <a:pt x="714" y="925"/>
                      <a:pt x="925" y="713"/>
                      <a:pt x="925" y="476"/>
                    </a:cubicBezTo>
                    <a:cubicBezTo>
                      <a:pt x="925" y="212"/>
                      <a:pt x="714" y="0"/>
                      <a:pt x="47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4"/>
              <p:cNvSpPr/>
              <p:nvPr/>
            </p:nvSpPr>
            <p:spPr>
              <a:xfrm>
                <a:off x="1537700" y="3481200"/>
                <a:ext cx="40975" cy="35650"/>
              </a:xfrm>
              <a:custGeom>
                <a:avLst/>
                <a:gdLst/>
                <a:ahLst/>
                <a:cxnLst/>
                <a:rect l="l" t="t" r="r" b="b"/>
                <a:pathLst>
                  <a:path w="1639" h="1426" extrusionOk="0">
                    <a:moveTo>
                      <a:pt x="925" y="0"/>
                    </a:moveTo>
                    <a:cubicBezTo>
                      <a:pt x="317" y="0"/>
                      <a:pt x="0" y="766"/>
                      <a:pt x="423" y="1215"/>
                    </a:cubicBezTo>
                    <a:cubicBezTo>
                      <a:pt x="568" y="1361"/>
                      <a:pt x="747" y="1426"/>
                      <a:pt x="922" y="1426"/>
                    </a:cubicBezTo>
                    <a:cubicBezTo>
                      <a:pt x="1288" y="1426"/>
                      <a:pt x="1638" y="1142"/>
                      <a:pt x="1638" y="713"/>
                    </a:cubicBezTo>
                    <a:cubicBezTo>
                      <a:pt x="1638" y="317"/>
                      <a:pt x="1321"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4"/>
              <p:cNvSpPr/>
              <p:nvPr/>
            </p:nvSpPr>
            <p:spPr>
              <a:xfrm>
                <a:off x="782900" y="3523450"/>
                <a:ext cx="48900" cy="41900"/>
              </a:xfrm>
              <a:custGeom>
                <a:avLst/>
                <a:gdLst/>
                <a:ahLst/>
                <a:cxnLst/>
                <a:rect l="l" t="t" r="r" b="b"/>
                <a:pathLst>
                  <a:path w="1956" h="1676" extrusionOk="0">
                    <a:moveTo>
                      <a:pt x="1110" y="1"/>
                    </a:moveTo>
                    <a:cubicBezTo>
                      <a:pt x="371" y="1"/>
                      <a:pt x="1" y="899"/>
                      <a:pt x="529" y="1427"/>
                    </a:cubicBezTo>
                    <a:cubicBezTo>
                      <a:pt x="701" y="1599"/>
                      <a:pt x="909" y="1676"/>
                      <a:pt x="1113" y="1676"/>
                    </a:cubicBezTo>
                    <a:cubicBezTo>
                      <a:pt x="1535" y="1676"/>
                      <a:pt x="1938" y="1345"/>
                      <a:pt x="1955" y="846"/>
                    </a:cubicBezTo>
                    <a:cubicBezTo>
                      <a:pt x="1955" y="371"/>
                      <a:pt x="1586" y="1"/>
                      <a:pt x="111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4"/>
              <p:cNvSpPr/>
              <p:nvPr/>
            </p:nvSpPr>
            <p:spPr>
              <a:xfrm>
                <a:off x="763275" y="2777225"/>
                <a:ext cx="26925" cy="23225"/>
              </a:xfrm>
              <a:custGeom>
                <a:avLst/>
                <a:gdLst/>
                <a:ahLst/>
                <a:cxnLst/>
                <a:rect l="l" t="t" r="r" b="b"/>
                <a:pathLst>
                  <a:path w="1077" h="929" extrusionOk="0">
                    <a:moveTo>
                      <a:pt x="571" y="1"/>
                    </a:moveTo>
                    <a:cubicBezTo>
                      <a:pt x="194" y="1"/>
                      <a:pt x="1" y="485"/>
                      <a:pt x="284" y="794"/>
                    </a:cubicBezTo>
                    <a:cubicBezTo>
                      <a:pt x="377" y="887"/>
                      <a:pt x="491" y="928"/>
                      <a:pt x="603" y="928"/>
                    </a:cubicBezTo>
                    <a:cubicBezTo>
                      <a:pt x="844" y="928"/>
                      <a:pt x="1076" y="739"/>
                      <a:pt x="1076" y="451"/>
                    </a:cubicBezTo>
                    <a:cubicBezTo>
                      <a:pt x="1076" y="187"/>
                      <a:pt x="865" y="2"/>
                      <a:pt x="601" y="2"/>
                    </a:cubicBezTo>
                    <a:cubicBezTo>
                      <a:pt x="591" y="1"/>
                      <a:pt x="581" y="1"/>
                      <a:pt x="57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4"/>
              <p:cNvSpPr/>
              <p:nvPr/>
            </p:nvSpPr>
            <p:spPr>
              <a:xfrm>
                <a:off x="6819900" y="974225"/>
                <a:ext cx="44275" cy="37925"/>
              </a:xfrm>
              <a:custGeom>
                <a:avLst/>
                <a:gdLst/>
                <a:ahLst/>
                <a:cxnLst/>
                <a:rect l="l" t="t" r="r" b="b"/>
                <a:pathLst>
                  <a:path w="1771" h="1517" extrusionOk="0">
                    <a:moveTo>
                      <a:pt x="1003" y="1"/>
                    </a:moveTo>
                    <a:cubicBezTo>
                      <a:pt x="818" y="1"/>
                      <a:pt x="629" y="69"/>
                      <a:pt x="476" y="222"/>
                    </a:cubicBezTo>
                    <a:cubicBezTo>
                      <a:pt x="0" y="698"/>
                      <a:pt x="344" y="1516"/>
                      <a:pt x="1004" y="1516"/>
                    </a:cubicBezTo>
                    <a:cubicBezTo>
                      <a:pt x="1427" y="1490"/>
                      <a:pt x="1770" y="1173"/>
                      <a:pt x="1770" y="750"/>
                    </a:cubicBezTo>
                    <a:cubicBezTo>
                      <a:pt x="1770" y="303"/>
                      <a:pt x="1394" y="1"/>
                      <a:pt x="100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4"/>
              <p:cNvSpPr/>
              <p:nvPr/>
            </p:nvSpPr>
            <p:spPr>
              <a:xfrm>
                <a:off x="5587000" y="1267675"/>
                <a:ext cx="42950" cy="36975"/>
              </a:xfrm>
              <a:custGeom>
                <a:avLst/>
                <a:gdLst/>
                <a:ahLst/>
                <a:cxnLst/>
                <a:rect l="l" t="t" r="r" b="b"/>
                <a:pathLst>
                  <a:path w="1718" h="1479" extrusionOk="0">
                    <a:moveTo>
                      <a:pt x="1005" y="1"/>
                    </a:moveTo>
                    <a:cubicBezTo>
                      <a:pt x="344" y="1"/>
                      <a:pt x="1" y="793"/>
                      <a:pt x="476" y="1269"/>
                    </a:cubicBezTo>
                    <a:cubicBezTo>
                      <a:pt x="621" y="1413"/>
                      <a:pt x="801" y="1478"/>
                      <a:pt x="978" y="1478"/>
                    </a:cubicBezTo>
                    <a:cubicBezTo>
                      <a:pt x="1353" y="1478"/>
                      <a:pt x="1718" y="1188"/>
                      <a:pt x="1718" y="740"/>
                    </a:cubicBezTo>
                    <a:cubicBezTo>
                      <a:pt x="1718" y="344"/>
                      <a:pt x="1401" y="1"/>
                      <a:pt x="100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4"/>
              <p:cNvSpPr/>
              <p:nvPr/>
            </p:nvSpPr>
            <p:spPr>
              <a:xfrm>
                <a:off x="5804275" y="838450"/>
                <a:ext cx="38975" cy="32775"/>
              </a:xfrm>
              <a:custGeom>
                <a:avLst/>
                <a:gdLst/>
                <a:ahLst/>
                <a:cxnLst/>
                <a:rect l="l" t="t" r="r" b="b"/>
                <a:pathLst>
                  <a:path w="1559" h="1311" extrusionOk="0">
                    <a:moveTo>
                      <a:pt x="898" y="1"/>
                    </a:moveTo>
                    <a:cubicBezTo>
                      <a:pt x="291" y="1"/>
                      <a:pt x="0" y="714"/>
                      <a:pt x="423" y="1110"/>
                    </a:cubicBezTo>
                    <a:cubicBezTo>
                      <a:pt x="562" y="1249"/>
                      <a:pt x="732" y="1311"/>
                      <a:pt x="897" y="1311"/>
                    </a:cubicBezTo>
                    <a:cubicBezTo>
                      <a:pt x="1237" y="1311"/>
                      <a:pt x="1559" y="1051"/>
                      <a:pt x="1559" y="661"/>
                    </a:cubicBezTo>
                    <a:cubicBezTo>
                      <a:pt x="1559" y="291"/>
                      <a:pt x="1242" y="1"/>
                      <a:pt x="89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4"/>
              <p:cNvSpPr/>
              <p:nvPr/>
            </p:nvSpPr>
            <p:spPr>
              <a:xfrm>
                <a:off x="6315375" y="1154750"/>
                <a:ext cx="33050" cy="33050"/>
              </a:xfrm>
              <a:custGeom>
                <a:avLst/>
                <a:gdLst/>
                <a:ahLst/>
                <a:cxnLst/>
                <a:rect l="l" t="t" r="r" b="b"/>
                <a:pathLst>
                  <a:path w="1322" h="1322" extrusionOk="0">
                    <a:moveTo>
                      <a:pt x="661" y="1"/>
                    </a:moveTo>
                    <a:cubicBezTo>
                      <a:pt x="291" y="1"/>
                      <a:pt x="1" y="292"/>
                      <a:pt x="1" y="661"/>
                    </a:cubicBezTo>
                    <a:cubicBezTo>
                      <a:pt x="1" y="1031"/>
                      <a:pt x="291" y="1322"/>
                      <a:pt x="661" y="1322"/>
                    </a:cubicBezTo>
                    <a:cubicBezTo>
                      <a:pt x="1031" y="1322"/>
                      <a:pt x="1322" y="1031"/>
                      <a:pt x="1322" y="661"/>
                    </a:cubicBezTo>
                    <a:cubicBezTo>
                      <a:pt x="1322" y="292"/>
                      <a:pt x="1031"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4"/>
              <p:cNvSpPr/>
              <p:nvPr/>
            </p:nvSpPr>
            <p:spPr>
              <a:xfrm>
                <a:off x="6045300" y="2040900"/>
                <a:ext cx="31050" cy="26175"/>
              </a:xfrm>
              <a:custGeom>
                <a:avLst/>
                <a:gdLst/>
                <a:ahLst/>
                <a:cxnLst/>
                <a:rect l="l" t="t" r="r" b="b"/>
                <a:pathLst>
                  <a:path w="1242" h="1047" extrusionOk="0">
                    <a:moveTo>
                      <a:pt x="758" y="1"/>
                    </a:moveTo>
                    <a:cubicBezTo>
                      <a:pt x="743" y="1"/>
                      <a:pt x="728" y="1"/>
                      <a:pt x="714" y="3"/>
                    </a:cubicBezTo>
                    <a:cubicBezTo>
                      <a:pt x="238" y="3"/>
                      <a:pt x="0" y="558"/>
                      <a:pt x="344" y="901"/>
                    </a:cubicBezTo>
                    <a:cubicBezTo>
                      <a:pt x="453" y="1001"/>
                      <a:pt x="583" y="1046"/>
                      <a:pt x="709" y="1046"/>
                    </a:cubicBezTo>
                    <a:cubicBezTo>
                      <a:pt x="983" y="1046"/>
                      <a:pt x="1242" y="838"/>
                      <a:pt x="1242" y="531"/>
                    </a:cubicBezTo>
                    <a:cubicBezTo>
                      <a:pt x="1242" y="230"/>
                      <a:pt x="1028" y="1"/>
                      <a:pt x="75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4"/>
              <p:cNvSpPr/>
              <p:nvPr/>
            </p:nvSpPr>
            <p:spPr>
              <a:xfrm>
                <a:off x="6624425" y="1949175"/>
                <a:ext cx="25775" cy="25100"/>
              </a:xfrm>
              <a:custGeom>
                <a:avLst/>
                <a:gdLst/>
                <a:ahLst/>
                <a:cxnLst/>
                <a:rect l="l" t="t" r="r" b="b"/>
                <a:pathLst>
                  <a:path w="1031" h="1004" extrusionOk="0">
                    <a:moveTo>
                      <a:pt x="503" y="0"/>
                    </a:moveTo>
                    <a:cubicBezTo>
                      <a:pt x="239" y="0"/>
                      <a:pt x="1" y="212"/>
                      <a:pt x="1" y="502"/>
                    </a:cubicBezTo>
                    <a:cubicBezTo>
                      <a:pt x="1" y="793"/>
                      <a:pt x="239" y="1004"/>
                      <a:pt x="503" y="1004"/>
                    </a:cubicBezTo>
                    <a:cubicBezTo>
                      <a:pt x="793" y="1004"/>
                      <a:pt x="1031" y="793"/>
                      <a:pt x="1031" y="502"/>
                    </a:cubicBezTo>
                    <a:cubicBezTo>
                      <a:pt x="1031" y="212"/>
                      <a:pt x="793" y="0"/>
                      <a:pt x="5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4"/>
              <p:cNvSpPr/>
              <p:nvPr/>
            </p:nvSpPr>
            <p:spPr>
              <a:xfrm>
                <a:off x="6839050" y="2318975"/>
                <a:ext cx="43600" cy="37625"/>
              </a:xfrm>
              <a:custGeom>
                <a:avLst/>
                <a:gdLst/>
                <a:ahLst/>
                <a:cxnLst/>
                <a:rect l="l" t="t" r="r" b="b"/>
                <a:pathLst>
                  <a:path w="1744" h="1505" extrusionOk="0">
                    <a:moveTo>
                      <a:pt x="978" y="0"/>
                    </a:moveTo>
                    <a:cubicBezTo>
                      <a:pt x="317" y="0"/>
                      <a:pt x="0" y="819"/>
                      <a:pt x="449" y="1295"/>
                    </a:cubicBezTo>
                    <a:cubicBezTo>
                      <a:pt x="602" y="1439"/>
                      <a:pt x="791" y="1504"/>
                      <a:pt x="976" y="1504"/>
                    </a:cubicBezTo>
                    <a:cubicBezTo>
                      <a:pt x="1367" y="1504"/>
                      <a:pt x="1744" y="1214"/>
                      <a:pt x="1744" y="766"/>
                    </a:cubicBezTo>
                    <a:cubicBezTo>
                      <a:pt x="1744" y="344"/>
                      <a:pt x="1400"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4"/>
              <p:cNvSpPr/>
              <p:nvPr/>
            </p:nvSpPr>
            <p:spPr>
              <a:xfrm>
                <a:off x="6786875" y="2701975"/>
                <a:ext cx="30400" cy="25450"/>
              </a:xfrm>
              <a:custGeom>
                <a:avLst/>
                <a:gdLst/>
                <a:ahLst/>
                <a:cxnLst/>
                <a:rect l="l" t="t" r="r" b="b"/>
                <a:pathLst>
                  <a:path w="1216" h="1018" extrusionOk="0">
                    <a:moveTo>
                      <a:pt x="687" y="0"/>
                    </a:moveTo>
                    <a:cubicBezTo>
                      <a:pt x="238" y="0"/>
                      <a:pt x="1" y="555"/>
                      <a:pt x="318" y="872"/>
                    </a:cubicBezTo>
                    <a:cubicBezTo>
                      <a:pt x="426" y="973"/>
                      <a:pt x="554" y="1017"/>
                      <a:pt x="678" y="1017"/>
                    </a:cubicBezTo>
                    <a:cubicBezTo>
                      <a:pt x="945" y="1017"/>
                      <a:pt x="1198" y="809"/>
                      <a:pt x="1216" y="502"/>
                    </a:cubicBezTo>
                    <a:cubicBezTo>
                      <a:pt x="1216" y="212"/>
                      <a:pt x="978" y="0"/>
                      <a:pt x="68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4"/>
              <p:cNvSpPr/>
              <p:nvPr/>
            </p:nvSpPr>
            <p:spPr>
              <a:xfrm>
                <a:off x="6275775" y="1501450"/>
                <a:ext cx="46900" cy="39650"/>
              </a:xfrm>
              <a:custGeom>
                <a:avLst/>
                <a:gdLst/>
                <a:ahLst/>
                <a:cxnLst/>
                <a:rect l="l" t="t" r="r" b="b"/>
                <a:pathLst>
                  <a:path w="1876" h="1586" extrusionOk="0">
                    <a:moveTo>
                      <a:pt x="1083" y="0"/>
                    </a:moveTo>
                    <a:cubicBezTo>
                      <a:pt x="370" y="0"/>
                      <a:pt x="0" y="846"/>
                      <a:pt x="502" y="1348"/>
                    </a:cubicBezTo>
                    <a:cubicBezTo>
                      <a:pt x="666" y="1512"/>
                      <a:pt x="870" y="1585"/>
                      <a:pt x="1069" y="1585"/>
                    </a:cubicBezTo>
                    <a:cubicBezTo>
                      <a:pt x="1481" y="1585"/>
                      <a:pt x="1875" y="1273"/>
                      <a:pt x="1875" y="793"/>
                    </a:cubicBezTo>
                    <a:cubicBezTo>
                      <a:pt x="1875" y="344"/>
                      <a:pt x="1506" y="0"/>
                      <a:pt x="108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4"/>
              <p:cNvSpPr/>
              <p:nvPr/>
            </p:nvSpPr>
            <p:spPr>
              <a:xfrm>
                <a:off x="6277750" y="852975"/>
                <a:ext cx="43600" cy="36625"/>
              </a:xfrm>
              <a:custGeom>
                <a:avLst/>
                <a:gdLst/>
                <a:ahLst/>
                <a:cxnLst/>
                <a:rect l="l" t="t" r="r" b="b"/>
                <a:pathLst>
                  <a:path w="1744" h="1465" extrusionOk="0">
                    <a:moveTo>
                      <a:pt x="1004" y="1"/>
                    </a:moveTo>
                    <a:cubicBezTo>
                      <a:pt x="344" y="1"/>
                      <a:pt x="0" y="793"/>
                      <a:pt x="476" y="1242"/>
                    </a:cubicBezTo>
                    <a:cubicBezTo>
                      <a:pt x="621" y="1396"/>
                      <a:pt x="806" y="1464"/>
                      <a:pt x="989" y="1464"/>
                    </a:cubicBezTo>
                    <a:cubicBezTo>
                      <a:pt x="1370" y="1464"/>
                      <a:pt x="1744" y="1169"/>
                      <a:pt x="1744" y="740"/>
                    </a:cubicBezTo>
                    <a:cubicBezTo>
                      <a:pt x="1744" y="318"/>
                      <a:pt x="1400"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4"/>
              <p:cNvSpPr/>
              <p:nvPr/>
            </p:nvSpPr>
            <p:spPr>
              <a:xfrm>
                <a:off x="5790400" y="1037875"/>
                <a:ext cx="33700" cy="28800"/>
              </a:xfrm>
              <a:custGeom>
                <a:avLst/>
                <a:gdLst/>
                <a:ahLst/>
                <a:cxnLst/>
                <a:rect l="l" t="t" r="r" b="b"/>
                <a:pathLst>
                  <a:path w="1348" h="1152" extrusionOk="0">
                    <a:moveTo>
                      <a:pt x="793" y="1"/>
                    </a:moveTo>
                    <a:cubicBezTo>
                      <a:pt x="265" y="1"/>
                      <a:pt x="1" y="635"/>
                      <a:pt x="370" y="978"/>
                    </a:cubicBezTo>
                    <a:cubicBezTo>
                      <a:pt x="490" y="1098"/>
                      <a:pt x="635" y="1151"/>
                      <a:pt x="777" y="1151"/>
                    </a:cubicBezTo>
                    <a:cubicBezTo>
                      <a:pt x="1071" y="1151"/>
                      <a:pt x="1348" y="921"/>
                      <a:pt x="1348" y="582"/>
                    </a:cubicBezTo>
                    <a:cubicBezTo>
                      <a:pt x="1348"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4"/>
              <p:cNvSpPr/>
              <p:nvPr/>
            </p:nvSpPr>
            <p:spPr>
              <a:xfrm>
                <a:off x="4704775" y="852975"/>
                <a:ext cx="41625" cy="35675"/>
              </a:xfrm>
              <a:custGeom>
                <a:avLst/>
                <a:gdLst/>
                <a:ahLst/>
                <a:cxnLst/>
                <a:rect l="l" t="t" r="r" b="b"/>
                <a:pathLst>
                  <a:path w="1665" h="1427" extrusionOk="0">
                    <a:moveTo>
                      <a:pt x="951" y="1"/>
                    </a:moveTo>
                    <a:cubicBezTo>
                      <a:pt x="317" y="1"/>
                      <a:pt x="0" y="767"/>
                      <a:pt x="449" y="1216"/>
                    </a:cubicBezTo>
                    <a:cubicBezTo>
                      <a:pt x="595" y="1361"/>
                      <a:pt x="774" y="1426"/>
                      <a:pt x="949" y="1426"/>
                    </a:cubicBezTo>
                    <a:cubicBezTo>
                      <a:pt x="1314" y="1426"/>
                      <a:pt x="1664" y="1142"/>
                      <a:pt x="1664" y="714"/>
                    </a:cubicBezTo>
                    <a:cubicBezTo>
                      <a:pt x="1664" y="318"/>
                      <a:pt x="1348" y="1"/>
                      <a:pt x="95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4"/>
              <p:cNvSpPr/>
              <p:nvPr/>
            </p:nvSpPr>
            <p:spPr>
              <a:xfrm>
                <a:off x="4248475" y="2602250"/>
                <a:ext cx="28400" cy="23875"/>
              </a:xfrm>
              <a:custGeom>
                <a:avLst/>
                <a:gdLst/>
                <a:ahLst/>
                <a:cxnLst/>
                <a:rect l="l" t="t" r="r" b="b"/>
                <a:pathLst>
                  <a:path w="1136" h="955" extrusionOk="0">
                    <a:moveTo>
                      <a:pt x="634" y="1"/>
                    </a:moveTo>
                    <a:cubicBezTo>
                      <a:pt x="211" y="1"/>
                      <a:pt x="0" y="503"/>
                      <a:pt x="317" y="820"/>
                    </a:cubicBezTo>
                    <a:cubicBezTo>
                      <a:pt x="410" y="912"/>
                      <a:pt x="527" y="954"/>
                      <a:pt x="643" y="954"/>
                    </a:cubicBezTo>
                    <a:cubicBezTo>
                      <a:pt x="891" y="954"/>
                      <a:pt x="1136" y="764"/>
                      <a:pt x="1136" y="476"/>
                    </a:cubicBezTo>
                    <a:cubicBezTo>
                      <a:pt x="1110" y="212"/>
                      <a:pt x="898" y="1"/>
                      <a:pt x="63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4"/>
              <p:cNvSpPr/>
              <p:nvPr/>
            </p:nvSpPr>
            <p:spPr>
              <a:xfrm>
                <a:off x="4117725" y="3023575"/>
                <a:ext cx="45575" cy="38850"/>
              </a:xfrm>
              <a:custGeom>
                <a:avLst/>
                <a:gdLst/>
                <a:ahLst/>
                <a:cxnLst/>
                <a:rect l="l" t="t" r="r" b="b"/>
                <a:pathLst>
                  <a:path w="1823" h="1554" extrusionOk="0">
                    <a:moveTo>
                      <a:pt x="1057" y="0"/>
                    </a:moveTo>
                    <a:cubicBezTo>
                      <a:pt x="343" y="0"/>
                      <a:pt x="0" y="819"/>
                      <a:pt x="502" y="1321"/>
                    </a:cubicBezTo>
                    <a:cubicBezTo>
                      <a:pt x="654" y="1482"/>
                      <a:pt x="845" y="1553"/>
                      <a:pt x="1033" y="1553"/>
                    </a:cubicBezTo>
                    <a:cubicBezTo>
                      <a:pt x="1432" y="1553"/>
                      <a:pt x="1823" y="1233"/>
                      <a:pt x="1823" y="766"/>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4"/>
              <p:cNvSpPr/>
              <p:nvPr/>
            </p:nvSpPr>
            <p:spPr>
              <a:xfrm>
                <a:off x="3732725" y="3346475"/>
                <a:ext cx="34375" cy="29425"/>
              </a:xfrm>
              <a:custGeom>
                <a:avLst/>
                <a:gdLst/>
                <a:ahLst/>
                <a:cxnLst/>
                <a:rect l="l" t="t" r="r" b="b"/>
                <a:pathLst>
                  <a:path w="1375" h="1177" extrusionOk="0">
                    <a:moveTo>
                      <a:pt x="793" y="1"/>
                    </a:moveTo>
                    <a:cubicBezTo>
                      <a:pt x="238" y="1"/>
                      <a:pt x="1" y="635"/>
                      <a:pt x="370" y="1004"/>
                    </a:cubicBezTo>
                    <a:cubicBezTo>
                      <a:pt x="489" y="1124"/>
                      <a:pt x="636" y="1177"/>
                      <a:pt x="780" y="1177"/>
                    </a:cubicBezTo>
                    <a:cubicBezTo>
                      <a:pt x="1083" y="1177"/>
                      <a:pt x="1374" y="940"/>
                      <a:pt x="1374" y="582"/>
                    </a:cubicBezTo>
                    <a:cubicBezTo>
                      <a:pt x="1374"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273" name="Google Shape;2273;p34"/>
          <p:cNvPicPr preferRelativeResize="0"/>
          <p:nvPr/>
        </p:nvPicPr>
        <p:blipFill>
          <a:blip r:embed="rId2">
            <a:alphaModFix/>
          </a:blip>
          <a:stretch>
            <a:fillRect/>
          </a:stretch>
        </p:blipFill>
        <p:spPr>
          <a:xfrm>
            <a:off x="0" y="-2286"/>
            <a:ext cx="9144000" cy="514807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2274"/>
        <p:cNvGrpSpPr/>
        <p:nvPr/>
      </p:nvGrpSpPr>
      <p:grpSpPr>
        <a:xfrm>
          <a:off x="0" y="0"/>
          <a:ext cx="0" cy="0"/>
          <a:chOff x="0" y="0"/>
          <a:chExt cx="0" cy="0"/>
        </a:xfrm>
      </p:grpSpPr>
      <p:pic>
        <p:nvPicPr>
          <p:cNvPr id="2275" name="Google Shape;2275;p35"/>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2276" name="Google Shape;2276;p35"/>
          <p:cNvGrpSpPr/>
          <p:nvPr/>
        </p:nvGrpSpPr>
        <p:grpSpPr>
          <a:xfrm flipH="1">
            <a:off x="6379426" y="-393192"/>
            <a:ext cx="4284751" cy="6292149"/>
            <a:chOff x="-825491" y="-400170"/>
            <a:chExt cx="4053691" cy="5943840"/>
          </a:xfrm>
        </p:grpSpPr>
        <p:grpSp>
          <p:nvGrpSpPr>
            <p:cNvPr id="2277" name="Google Shape;2277;p35"/>
            <p:cNvGrpSpPr/>
            <p:nvPr/>
          </p:nvGrpSpPr>
          <p:grpSpPr>
            <a:xfrm>
              <a:off x="-825491" y="-400170"/>
              <a:ext cx="4053691" cy="5935411"/>
              <a:chOff x="-825491" y="-400170"/>
              <a:chExt cx="4053691" cy="5935411"/>
            </a:xfrm>
          </p:grpSpPr>
          <p:grpSp>
            <p:nvGrpSpPr>
              <p:cNvPr id="2278" name="Google Shape;2278;p35"/>
              <p:cNvGrpSpPr/>
              <p:nvPr/>
            </p:nvGrpSpPr>
            <p:grpSpPr>
              <a:xfrm rot="-5400000">
                <a:off x="-1767469" y="541807"/>
                <a:ext cx="5935411" cy="4051456"/>
                <a:chOff x="543200" y="628450"/>
                <a:chExt cx="6513125" cy="4440925"/>
              </a:xfrm>
            </p:grpSpPr>
            <p:sp>
              <p:nvSpPr>
                <p:cNvPr id="2279" name="Google Shape;2279;p35"/>
                <p:cNvSpPr/>
                <p:nvPr/>
              </p:nvSpPr>
              <p:spPr>
                <a:xfrm>
                  <a:off x="562350" y="854300"/>
                  <a:ext cx="6301150" cy="4153000"/>
                </a:xfrm>
                <a:custGeom>
                  <a:avLst/>
                  <a:gdLst/>
                  <a:ahLst/>
                  <a:cxnLst/>
                  <a:rect l="l" t="t" r="r" b="b"/>
                  <a:pathLst>
                    <a:path w="252046" h="166120" fill="none" extrusionOk="0">
                      <a:moveTo>
                        <a:pt x="21158" y="140049"/>
                      </a:moveTo>
                      <a:lnTo>
                        <a:pt x="8189" y="122325"/>
                      </a:lnTo>
                      <a:lnTo>
                        <a:pt x="32543" y="124649"/>
                      </a:lnTo>
                      <a:lnTo>
                        <a:pt x="9932" y="107612"/>
                      </a:lnTo>
                      <a:lnTo>
                        <a:pt x="39939" y="105789"/>
                      </a:lnTo>
                      <a:lnTo>
                        <a:pt x="38354" y="117306"/>
                      </a:lnTo>
                      <a:lnTo>
                        <a:pt x="24883" y="98076"/>
                      </a:lnTo>
                      <a:lnTo>
                        <a:pt x="53621" y="88779"/>
                      </a:lnTo>
                      <a:lnTo>
                        <a:pt x="8638" y="77368"/>
                      </a:lnTo>
                      <a:lnTo>
                        <a:pt x="46859" y="77368"/>
                      </a:lnTo>
                      <a:lnTo>
                        <a:pt x="39939" y="105763"/>
                      </a:lnTo>
                      <a:lnTo>
                        <a:pt x="60463" y="119736"/>
                      </a:lnTo>
                      <a:lnTo>
                        <a:pt x="52591" y="140656"/>
                      </a:lnTo>
                      <a:lnTo>
                        <a:pt x="39965" y="154524"/>
                      </a:lnTo>
                      <a:lnTo>
                        <a:pt x="65402" y="156056"/>
                      </a:lnTo>
                      <a:lnTo>
                        <a:pt x="95383" y="155237"/>
                      </a:lnTo>
                      <a:lnTo>
                        <a:pt x="81198" y="126076"/>
                      </a:lnTo>
                      <a:lnTo>
                        <a:pt x="75255" y="142294"/>
                      </a:lnTo>
                      <a:lnTo>
                        <a:pt x="102699" y="140022"/>
                      </a:lnTo>
                      <a:lnTo>
                        <a:pt x="84156" y="100903"/>
                      </a:lnTo>
                      <a:lnTo>
                        <a:pt x="65402" y="102329"/>
                      </a:lnTo>
                      <a:lnTo>
                        <a:pt x="91711" y="74964"/>
                      </a:lnTo>
                      <a:lnTo>
                        <a:pt x="111733" y="108986"/>
                      </a:lnTo>
                      <a:lnTo>
                        <a:pt x="114348" y="88594"/>
                      </a:lnTo>
                      <a:lnTo>
                        <a:pt x="131702" y="74990"/>
                      </a:lnTo>
                      <a:lnTo>
                        <a:pt x="143272" y="87537"/>
                      </a:lnTo>
                      <a:lnTo>
                        <a:pt x="122880" y="125283"/>
                      </a:lnTo>
                      <a:lnTo>
                        <a:pt x="127608" y="100269"/>
                      </a:lnTo>
                      <a:lnTo>
                        <a:pt x="121427" y="66723"/>
                      </a:lnTo>
                      <a:lnTo>
                        <a:pt x="156875" y="60964"/>
                      </a:lnTo>
                      <a:lnTo>
                        <a:pt x="148079" y="70421"/>
                      </a:lnTo>
                      <a:lnTo>
                        <a:pt x="182840" y="64927"/>
                      </a:lnTo>
                      <a:lnTo>
                        <a:pt x="197738" y="64398"/>
                      </a:lnTo>
                      <a:lnTo>
                        <a:pt x="168128" y="44324"/>
                      </a:lnTo>
                      <a:lnTo>
                        <a:pt x="171165" y="30773"/>
                      </a:lnTo>
                      <a:lnTo>
                        <a:pt x="201991" y="17275"/>
                      </a:lnTo>
                      <a:lnTo>
                        <a:pt x="191927" y="33943"/>
                      </a:lnTo>
                      <a:lnTo>
                        <a:pt x="173120" y="11808"/>
                      </a:lnTo>
                      <a:lnTo>
                        <a:pt x="189444" y="1400"/>
                      </a:lnTo>
                      <a:lnTo>
                        <a:pt x="209915" y="7898"/>
                      </a:lnTo>
                      <a:lnTo>
                        <a:pt x="210470" y="27"/>
                      </a:lnTo>
                      <a:lnTo>
                        <a:pt x="230809" y="12679"/>
                      </a:lnTo>
                      <a:lnTo>
                        <a:pt x="218209" y="22294"/>
                      </a:lnTo>
                      <a:lnTo>
                        <a:pt x="229620" y="26679"/>
                      </a:lnTo>
                      <a:lnTo>
                        <a:pt x="251333" y="5547"/>
                      </a:lnTo>
                      <a:lnTo>
                        <a:pt x="229620" y="634"/>
                      </a:lnTo>
                      <a:lnTo>
                        <a:pt x="218183" y="22294"/>
                      </a:lnTo>
                      <a:lnTo>
                        <a:pt x="205240" y="44007"/>
                      </a:lnTo>
                      <a:lnTo>
                        <a:pt x="220032" y="47969"/>
                      </a:lnTo>
                      <a:lnTo>
                        <a:pt x="217417" y="57108"/>
                      </a:lnTo>
                      <a:lnTo>
                        <a:pt x="237307" y="54889"/>
                      </a:lnTo>
                      <a:lnTo>
                        <a:pt x="229620" y="26679"/>
                      </a:lnTo>
                      <a:lnTo>
                        <a:pt x="223650" y="36795"/>
                      </a:lnTo>
                      <a:lnTo>
                        <a:pt x="228801" y="71768"/>
                      </a:lnTo>
                      <a:lnTo>
                        <a:pt x="249668" y="74409"/>
                      </a:lnTo>
                      <a:lnTo>
                        <a:pt x="252046" y="59327"/>
                      </a:lnTo>
                      <a:lnTo>
                        <a:pt x="228801" y="71741"/>
                      </a:lnTo>
                      <a:lnTo>
                        <a:pt x="217417" y="57134"/>
                      </a:lnTo>
                      <a:lnTo>
                        <a:pt x="201991" y="17275"/>
                      </a:lnTo>
                      <a:lnTo>
                        <a:pt x="166648" y="687"/>
                      </a:lnTo>
                      <a:lnTo>
                        <a:pt x="189444" y="1400"/>
                      </a:lnTo>
                      <a:lnTo>
                        <a:pt x="210470" y="0"/>
                      </a:lnTo>
                      <a:lnTo>
                        <a:pt x="229620" y="634"/>
                      </a:lnTo>
                      <a:lnTo>
                        <a:pt x="230782" y="12679"/>
                      </a:lnTo>
                      <a:lnTo>
                        <a:pt x="251306" y="5547"/>
                      </a:lnTo>
                      <a:lnTo>
                        <a:pt x="247318" y="19124"/>
                      </a:lnTo>
                      <a:lnTo>
                        <a:pt x="229620" y="26679"/>
                      </a:lnTo>
                      <a:lnTo>
                        <a:pt x="242986" y="44297"/>
                      </a:lnTo>
                      <a:lnTo>
                        <a:pt x="237307" y="54889"/>
                      </a:lnTo>
                      <a:lnTo>
                        <a:pt x="223624" y="36795"/>
                      </a:lnTo>
                      <a:lnTo>
                        <a:pt x="220032" y="47995"/>
                      </a:lnTo>
                      <a:lnTo>
                        <a:pt x="218183" y="22294"/>
                      </a:lnTo>
                      <a:lnTo>
                        <a:pt x="209915" y="7898"/>
                      </a:lnTo>
                      <a:lnTo>
                        <a:pt x="201991" y="17275"/>
                      </a:lnTo>
                      <a:cubicBezTo>
                        <a:pt x="201991" y="17275"/>
                        <a:pt x="172671" y="11808"/>
                        <a:pt x="173120" y="11808"/>
                      </a:cubicBezTo>
                      <a:cubicBezTo>
                        <a:pt x="173595" y="11808"/>
                        <a:pt x="171139" y="30773"/>
                        <a:pt x="171139" y="30773"/>
                      </a:cubicBezTo>
                      <a:lnTo>
                        <a:pt x="191927" y="33943"/>
                      </a:lnTo>
                      <a:lnTo>
                        <a:pt x="197712" y="64398"/>
                      </a:lnTo>
                      <a:lnTo>
                        <a:pt x="205240" y="44007"/>
                      </a:lnTo>
                      <a:lnTo>
                        <a:pt x="168128" y="44297"/>
                      </a:lnTo>
                      <a:lnTo>
                        <a:pt x="156875" y="60964"/>
                      </a:lnTo>
                      <a:lnTo>
                        <a:pt x="182840" y="64900"/>
                      </a:lnTo>
                      <a:lnTo>
                        <a:pt x="143272" y="87537"/>
                      </a:lnTo>
                      <a:lnTo>
                        <a:pt x="148079" y="70421"/>
                      </a:lnTo>
                      <a:lnTo>
                        <a:pt x="131729" y="74990"/>
                      </a:lnTo>
                      <a:lnTo>
                        <a:pt x="127608" y="100295"/>
                      </a:lnTo>
                      <a:lnTo>
                        <a:pt x="114348" y="88620"/>
                      </a:lnTo>
                      <a:lnTo>
                        <a:pt x="91711" y="74964"/>
                      </a:lnTo>
                      <a:lnTo>
                        <a:pt x="46859" y="77368"/>
                      </a:lnTo>
                      <a:lnTo>
                        <a:pt x="53621" y="88779"/>
                      </a:lnTo>
                      <a:lnTo>
                        <a:pt x="65402" y="102329"/>
                      </a:lnTo>
                      <a:lnTo>
                        <a:pt x="39939" y="105789"/>
                      </a:lnTo>
                      <a:lnTo>
                        <a:pt x="24883" y="98076"/>
                      </a:lnTo>
                      <a:lnTo>
                        <a:pt x="9932" y="107612"/>
                      </a:lnTo>
                      <a:lnTo>
                        <a:pt x="38328" y="117306"/>
                      </a:lnTo>
                      <a:lnTo>
                        <a:pt x="32516" y="124649"/>
                      </a:lnTo>
                      <a:lnTo>
                        <a:pt x="60436" y="119763"/>
                      </a:lnTo>
                      <a:lnTo>
                        <a:pt x="84130" y="100903"/>
                      </a:lnTo>
                      <a:lnTo>
                        <a:pt x="111707" y="108986"/>
                      </a:lnTo>
                      <a:lnTo>
                        <a:pt x="122853" y="125283"/>
                      </a:lnTo>
                      <a:lnTo>
                        <a:pt x="81172" y="126076"/>
                      </a:lnTo>
                      <a:lnTo>
                        <a:pt x="102699" y="140049"/>
                      </a:lnTo>
                      <a:lnTo>
                        <a:pt x="95383" y="155263"/>
                      </a:lnTo>
                      <a:lnTo>
                        <a:pt x="75255" y="142294"/>
                      </a:lnTo>
                      <a:lnTo>
                        <a:pt x="65402" y="156082"/>
                      </a:lnTo>
                      <a:lnTo>
                        <a:pt x="52591" y="140683"/>
                      </a:lnTo>
                      <a:lnTo>
                        <a:pt x="38354" y="137856"/>
                      </a:lnTo>
                      <a:lnTo>
                        <a:pt x="39965" y="154524"/>
                      </a:lnTo>
                      <a:lnTo>
                        <a:pt x="14211" y="157561"/>
                      </a:lnTo>
                      <a:lnTo>
                        <a:pt x="21158" y="140049"/>
                      </a:lnTo>
                      <a:lnTo>
                        <a:pt x="0" y="145939"/>
                      </a:lnTo>
                      <a:lnTo>
                        <a:pt x="14211" y="157561"/>
                      </a:lnTo>
                      <a:lnTo>
                        <a:pt x="9985" y="164614"/>
                      </a:lnTo>
                      <a:lnTo>
                        <a:pt x="35079" y="166119"/>
                      </a:lnTo>
                      <a:lnTo>
                        <a:pt x="39965" y="154524"/>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5"/>
                <p:cNvSpPr/>
                <p:nvPr/>
              </p:nvSpPr>
              <p:spPr>
                <a:xfrm>
                  <a:off x="1439300" y="4756350"/>
                  <a:ext cx="758125" cy="313025"/>
                </a:xfrm>
                <a:custGeom>
                  <a:avLst/>
                  <a:gdLst/>
                  <a:ahLst/>
                  <a:cxnLst/>
                  <a:rect l="l" t="t" r="r" b="b"/>
                  <a:pathLst>
                    <a:path w="30325" h="12521" fill="none" extrusionOk="0">
                      <a:moveTo>
                        <a:pt x="1" y="10037"/>
                      </a:moveTo>
                      <a:lnTo>
                        <a:pt x="30324" y="0"/>
                      </a:lnTo>
                      <a:lnTo>
                        <a:pt x="18887" y="1252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5"/>
                <p:cNvSpPr/>
                <p:nvPr/>
              </p:nvSpPr>
              <p:spPr>
                <a:xfrm>
                  <a:off x="2443700" y="4411625"/>
                  <a:ext cx="503225" cy="570575"/>
                </a:xfrm>
                <a:custGeom>
                  <a:avLst/>
                  <a:gdLst/>
                  <a:ahLst/>
                  <a:cxnLst/>
                  <a:rect l="l" t="t" r="r" b="b"/>
                  <a:pathLst>
                    <a:path w="20129" h="22823" fill="none" extrusionOk="0">
                      <a:moveTo>
                        <a:pt x="1" y="1"/>
                      </a:moveTo>
                      <a:lnTo>
                        <a:pt x="5284" y="22823"/>
                      </a:lnTo>
                      <a:lnTo>
                        <a:pt x="20129" y="1297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5"/>
                <p:cNvSpPr/>
                <p:nvPr/>
              </p:nvSpPr>
              <p:spPr>
                <a:xfrm>
                  <a:off x="1091300" y="3412525"/>
                  <a:ext cx="1352425" cy="999125"/>
                </a:xfrm>
                <a:custGeom>
                  <a:avLst/>
                  <a:gdLst/>
                  <a:ahLst/>
                  <a:cxnLst/>
                  <a:rect l="l" t="t" r="r" b="b"/>
                  <a:pathLst>
                    <a:path w="54097" h="39965" fill="none" extrusionOk="0">
                      <a:moveTo>
                        <a:pt x="0" y="37720"/>
                      </a:moveTo>
                      <a:lnTo>
                        <a:pt x="17196" y="35501"/>
                      </a:lnTo>
                      <a:lnTo>
                        <a:pt x="11385" y="22320"/>
                      </a:lnTo>
                      <a:lnTo>
                        <a:pt x="44244" y="0"/>
                      </a:lnTo>
                      <a:lnTo>
                        <a:pt x="39305" y="17434"/>
                      </a:lnTo>
                      <a:lnTo>
                        <a:pt x="54097" y="39965"/>
                      </a:lnTo>
                      <a:lnTo>
                        <a:pt x="31433" y="38327"/>
                      </a:lnTo>
                      <a:lnTo>
                        <a:pt x="17196" y="14977"/>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5"/>
                <p:cNvSpPr/>
                <p:nvPr/>
              </p:nvSpPr>
              <p:spPr>
                <a:xfrm>
                  <a:off x="1877125" y="3042725"/>
                  <a:ext cx="2267025" cy="1328000"/>
                </a:xfrm>
                <a:custGeom>
                  <a:avLst/>
                  <a:gdLst/>
                  <a:ahLst/>
                  <a:cxnLst/>
                  <a:rect l="l" t="t" r="r" b="b"/>
                  <a:pathLst>
                    <a:path w="90681" h="53120" fill="none" extrusionOk="0">
                      <a:moveTo>
                        <a:pt x="0" y="53119"/>
                      </a:moveTo>
                      <a:lnTo>
                        <a:pt x="28607" y="38539"/>
                      </a:lnTo>
                      <a:lnTo>
                        <a:pt x="31565" y="13366"/>
                      </a:lnTo>
                      <a:lnTo>
                        <a:pt x="70262" y="37746"/>
                      </a:lnTo>
                      <a:lnTo>
                        <a:pt x="50108" y="52512"/>
                      </a:lnTo>
                      <a:lnTo>
                        <a:pt x="59142" y="21449"/>
                      </a:lnTo>
                      <a:lnTo>
                        <a:pt x="75017" y="12732"/>
                      </a:lnTo>
                      <a:lnTo>
                        <a:pt x="90681" y="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5"/>
                <p:cNvSpPr/>
                <p:nvPr/>
              </p:nvSpPr>
              <p:spPr>
                <a:xfrm>
                  <a:off x="543200" y="2788475"/>
                  <a:ext cx="641225" cy="1714325"/>
                </a:xfrm>
                <a:custGeom>
                  <a:avLst/>
                  <a:gdLst/>
                  <a:ahLst/>
                  <a:cxnLst/>
                  <a:rect l="l" t="t" r="r" b="b"/>
                  <a:pathLst>
                    <a:path w="25649" h="68573" fill="none" extrusionOk="0">
                      <a:moveTo>
                        <a:pt x="25649" y="20709"/>
                      </a:moveTo>
                      <a:lnTo>
                        <a:pt x="9404" y="1"/>
                      </a:lnTo>
                      <a:lnTo>
                        <a:pt x="0" y="8057"/>
                      </a:lnTo>
                      <a:lnTo>
                        <a:pt x="10698" y="30245"/>
                      </a:lnTo>
                      <a:lnTo>
                        <a:pt x="8955" y="44958"/>
                      </a:lnTo>
                      <a:lnTo>
                        <a:pt x="766" y="68572"/>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5"/>
                <p:cNvSpPr/>
                <p:nvPr/>
              </p:nvSpPr>
              <p:spPr>
                <a:xfrm>
                  <a:off x="1902875" y="2522350"/>
                  <a:ext cx="1694500" cy="854525"/>
                </a:xfrm>
                <a:custGeom>
                  <a:avLst/>
                  <a:gdLst/>
                  <a:ahLst/>
                  <a:cxnLst/>
                  <a:rect l="l" t="t" r="r" b="b"/>
                  <a:pathLst>
                    <a:path w="67780" h="34181" fill="none" extrusionOk="0">
                      <a:moveTo>
                        <a:pt x="30535" y="34181"/>
                      </a:moveTo>
                      <a:lnTo>
                        <a:pt x="67780" y="1"/>
                      </a:lnTo>
                      <a:lnTo>
                        <a:pt x="38090" y="8242"/>
                      </a:lnTo>
                      <a:lnTo>
                        <a:pt x="0" y="22057"/>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5"/>
                <p:cNvSpPr/>
                <p:nvPr/>
              </p:nvSpPr>
              <p:spPr>
                <a:xfrm>
                  <a:off x="4484225" y="871475"/>
                  <a:ext cx="1532700" cy="1506950"/>
                </a:xfrm>
                <a:custGeom>
                  <a:avLst/>
                  <a:gdLst/>
                  <a:ahLst/>
                  <a:cxnLst/>
                  <a:rect l="l" t="t" r="r" b="b"/>
                  <a:pathLst>
                    <a:path w="61308" h="60278" fill="none" extrusionOk="0">
                      <a:moveTo>
                        <a:pt x="14290" y="30086"/>
                      </a:moveTo>
                      <a:lnTo>
                        <a:pt x="9773" y="0"/>
                      </a:lnTo>
                      <a:lnTo>
                        <a:pt x="0" y="60277"/>
                      </a:lnTo>
                      <a:lnTo>
                        <a:pt x="48365" y="43320"/>
                      </a:lnTo>
                      <a:lnTo>
                        <a:pt x="35078" y="33256"/>
                      </a:lnTo>
                      <a:lnTo>
                        <a:pt x="61308" y="21607"/>
                      </a:lnTo>
                      <a:lnTo>
                        <a:pt x="45116" y="16588"/>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5"/>
                <p:cNvSpPr/>
                <p:nvPr/>
              </p:nvSpPr>
              <p:spPr>
                <a:xfrm>
                  <a:off x="5505775" y="1842850"/>
                  <a:ext cx="1444900" cy="805650"/>
                </a:xfrm>
                <a:custGeom>
                  <a:avLst/>
                  <a:gdLst/>
                  <a:ahLst/>
                  <a:cxnLst/>
                  <a:rect l="l" t="t" r="r" b="b"/>
                  <a:pathLst>
                    <a:path w="57796" h="32226" fill="none" extrusionOk="0">
                      <a:moveTo>
                        <a:pt x="57795" y="1"/>
                      </a:moveTo>
                      <a:lnTo>
                        <a:pt x="45275" y="4755"/>
                      </a:lnTo>
                      <a:lnTo>
                        <a:pt x="54309" y="19811"/>
                      </a:lnTo>
                      <a:lnTo>
                        <a:pt x="39570" y="15347"/>
                      </a:lnTo>
                      <a:lnTo>
                        <a:pt x="31091" y="32226"/>
                      </a:lnTo>
                      <a:lnTo>
                        <a:pt x="1" y="24856"/>
                      </a:lnTo>
                      <a:lnTo>
                        <a:pt x="19680" y="17592"/>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5"/>
                <p:cNvSpPr/>
                <p:nvPr/>
              </p:nvSpPr>
              <p:spPr>
                <a:xfrm>
                  <a:off x="6745275" y="1311275"/>
                  <a:ext cx="205400" cy="278675"/>
                </a:xfrm>
                <a:custGeom>
                  <a:avLst/>
                  <a:gdLst/>
                  <a:ahLst/>
                  <a:cxnLst/>
                  <a:rect l="l" t="t" r="r" b="b"/>
                  <a:pathLst>
                    <a:path w="8216" h="11147" fill="none" extrusionOk="0">
                      <a:moveTo>
                        <a:pt x="8215" y="11147"/>
                      </a:moveTo>
                      <a:lnTo>
                        <a:pt x="1" y="845"/>
                      </a:lnTo>
                      <a:lnTo>
                        <a:pt x="7819" y="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5"/>
                <p:cNvSpPr/>
                <p:nvPr/>
              </p:nvSpPr>
              <p:spPr>
                <a:xfrm>
                  <a:off x="6302850" y="1521250"/>
                  <a:ext cx="633950" cy="227200"/>
                </a:xfrm>
                <a:custGeom>
                  <a:avLst/>
                  <a:gdLst/>
                  <a:ahLst/>
                  <a:cxnLst/>
                  <a:rect l="l" t="t" r="r" b="b"/>
                  <a:pathLst>
                    <a:path w="25358" h="9088" fill="none" extrusionOk="0">
                      <a:moveTo>
                        <a:pt x="0" y="1"/>
                      </a:moveTo>
                      <a:lnTo>
                        <a:pt x="25358" y="9087"/>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5"/>
                <p:cNvSpPr/>
                <p:nvPr/>
              </p:nvSpPr>
              <p:spPr>
                <a:xfrm>
                  <a:off x="6845000" y="674025"/>
                  <a:ext cx="211325" cy="318975"/>
                </a:xfrm>
                <a:custGeom>
                  <a:avLst/>
                  <a:gdLst/>
                  <a:ahLst/>
                  <a:cxnLst/>
                  <a:rect l="l" t="t" r="r" b="b"/>
                  <a:pathLst>
                    <a:path w="8453" h="12759" fill="none" extrusionOk="0">
                      <a:moveTo>
                        <a:pt x="766" y="0"/>
                      </a:moveTo>
                      <a:lnTo>
                        <a:pt x="0" y="12758"/>
                      </a:lnTo>
                      <a:lnTo>
                        <a:pt x="8453" y="383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5"/>
                <p:cNvSpPr/>
                <p:nvPr/>
              </p:nvSpPr>
              <p:spPr>
                <a:xfrm>
                  <a:off x="6302850" y="646275"/>
                  <a:ext cx="387650" cy="223900"/>
                </a:xfrm>
                <a:custGeom>
                  <a:avLst/>
                  <a:gdLst/>
                  <a:ahLst/>
                  <a:cxnLst/>
                  <a:rect l="l" t="t" r="r" b="b"/>
                  <a:pathLst>
                    <a:path w="15506" h="8956" fill="none" extrusionOk="0">
                      <a:moveTo>
                        <a:pt x="0" y="8955"/>
                      </a:moveTo>
                      <a:lnTo>
                        <a:pt x="15505" y="1"/>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5"/>
                <p:cNvSpPr/>
                <p:nvPr/>
              </p:nvSpPr>
              <p:spPr>
                <a:xfrm>
                  <a:off x="5755400" y="639025"/>
                  <a:ext cx="350675" cy="215950"/>
                </a:xfrm>
                <a:custGeom>
                  <a:avLst/>
                  <a:gdLst/>
                  <a:ahLst/>
                  <a:cxnLst/>
                  <a:rect l="l" t="t" r="r" b="b"/>
                  <a:pathLst>
                    <a:path w="14027" h="8638" fill="none" extrusionOk="0">
                      <a:moveTo>
                        <a:pt x="14027" y="0"/>
                      </a:moveTo>
                      <a:lnTo>
                        <a:pt x="2748" y="8638"/>
                      </a:lnTo>
                      <a:lnTo>
                        <a:pt x="1" y="291"/>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5"/>
                <p:cNvSpPr/>
                <p:nvPr/>
              </p:nvSpPr>
              <p:spPr>
                <a:xfrm>
                  <a:off x="5278625" y="628450"/>
                  <a:ext cx="274725" cy="261525"/>
                </a:xfrm>
                <a:custGeom>
                  <a:avLst/>
                  <a:gdLst/>
                  <a:ahLst/>
                  <a:cxnLst/>
                  <a:rect l="l" t="t" r="r" b="b"/>
                  <a:pathLst>
                    <a:path w="10989" h="10461" fill="none" extrusionOk="0">
                      <a:moveTo>
                        <a:pt x="10989" y="714"/>
                      </a:moveTo>
                      <a:lnTo>
                        <a:pt x="793" y="10461"/>
                      </a:lnTo>
                      <a:lnTo>
                        <a:pt x="0" y="1"/>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5"/>
                <p:cNvSpPr/>
                <p:nvPr/>
              </p:nvSpPr>
              <p:spPr>
                <a:xfrm>
                  <a:off x="4728550" y="639025"/>
                  <a:ext cx="464900" cy="232475"/>
                </a:xfrm>
                <a:custGeom>
                  <a:avLst/>
                  <a:gdLst/>
                  <a:ahLst/>
                  <a:cxnLst/>
                  <a:rect l="l" t="t" r="r" b="b"/>
                  <a:pathLst>
                    <a:path w="18596" h="9299" fill="none" extrusionOk="0">
                      <a:moveTo>
                        <a:pt x="0" y="9298"/>
                      </a:moveTo>
                      <a:lnTo>
                        <a:pt x="18596" y="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5" name="Google Shape;2295;p35"/>
              <p:cNvSpPr/>
              <p:nvPr/>
            </p:nvSpPr>
            <p:spPr>
              <a:xfrm>
                <a:off x="3147175" y="3684800"/>
                <a:ext cx="81025" cy="1031050"/>
              </a:xfrm>
              <a:custGeom>
                <a:avLst/>
                <a:gdLst/>
                <a:ahLst/>
                <a:cxnLst/>
                <a:rect l="l" t="t" r="r" b="b"/>
                <a:pathLst>
                  <a:path w="3241" h="41242" extrusionOk="0">
                    <a:moveTo>
                      <a:pt x="0" y="0"/>
                    </a:moveTo>
                    <a:lnTo>
                      <a:pt x="3241" y="24254"/>
                    </a:lnTo>
                    <a:lnTo>
                      <a:pt x="884" y="41242"/>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grpSp>
        <p:grpSp>
          <p:nvGrpSpPr>
            <p:cNvPr id="2296" name="Google Shape;2296;p35"/>
            <p:cNvGrpSpPr/>
            <p:nvPr/>
          </p:nvGrpSpPr>
          <p:grpSpPr>
            <a:xfrm rot="-5400000">
              <a:off x="-1715265" y="839456"/>
              <a:ext cx="5785570" cy="3622857"/>
              <a:chOff x="533950" y="838450"/>
              <a:chExt cx="6348700" cy="3971125"/>
            </a:xfrm>
          </p:grpSpPr>
          <p:sp>
            <p:nvSpPr>
              <p:cNvPr id="2297" name="Google Shape;2297;p35"/>
              <p:cNvSpPr/>
              <p:nvPr/>
            </p:nvSpPr>
            <p:spPr>
              <a:xfrm>
                <a:off x="5993125" y="1393775"/>
                <a:ext cx="41625" cy="35700"/>
              </a:xfrm>
              <a:custGeom>
                <a:avLst/>
                <a:gdLst/>
                <a:ahLst/>
                <a:cxnLst/>
                <a:rect l="l" t="t" r="r" b="b"/>
                <a:pathLst>
                  <a:path w="1665" h="1428" extrusionOk="0">
                    <a:moveTo>
                      <a:pt x="994" y="0"/>
                    </a:moveTo>
                    <a:cubicBezTo>
                      <a:pt x="980" y="0"/>
                      <a:pt x="966" y="1"/>
                      <a:pt x="952" y="2"/>
                    </a:cubicBezTo>
                    <a:cubicBezTo>
                      <a:pt x="318" y="2"/>
                      <a:pt x="1" y="768"/>
                      <a:pt x="450" y="1217"/>
                    </a:cubicBezTo>
                    <a:cubicBezTo>
                      <a:pt x="595" y="1362"/>
                      <a:pt x="774" y="1427"/>
                      <a:pt x="949" y="1427"/>
                    </a:cubicBezTo>
                    <a:cubicBezTo>
                      <a:pt x="1315" y="1427"/>
                      <a:pt x="1665" y="1144"/>
                      <a:pt x="1665" y="715"/>
                    </a:cubicBezTo>
                    <a:cubicBezTo>
                      <a:pt x="1665" y="333"/>
                      <a:pt x="1370" y="0"/>
                      <a:pt x="99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5"/>
              <p:cNvSpPr/>
              <p:nvPr/>
            </p:nvSpPr>
            <p:spPr>
              <a:xfrm>
                <a:off x="6717550" y="1311275"/>
                <a:ext cx="48875" cy="42525"/>
              </a:xfrm>
              <a:custGeom>
                <a:avLst/>
                <a:gdLst/>
                <a:ahLst/>
                <a:cxnLst/>
                <a:rect l="l" t="t" r="r" b="b"/>
                <a:pathLst>
                  <a:path w="1955" h="1701" extrusionOk="0">
                    <a:moveTo>
                      <a:pt x="1110" y="0"/>
                    </a:moveTo>
                    <a:cubicBezTo>
                      <a:pt x="370" y="0"/>
                      <a:pt x="0" y="925"/>
                      <a:pt x="529" y="1453"/>
                    </a:cubicBezTo>
                    <a:cubicBezTo>
                      <a:pt x="699" y="1624"/>
                      <a:pt x="909" y="1701"/>
                      <a:pt x="1114" y="1701"/>
                    </a:cubicBezTo>
                    <a:cubicBezTo>
                      <a:pt x="1544" y="1701"/>
                      <a:pt x="1955" y="1364"/>
                      <a:pt x="1955" y="845"/>
                    </a:cubicBezTo>
                    <a:cubicBezTo>
                      <a:pt x="1955" y="396"/>
                      <a:pt x="1585"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5"/>
              <p:cNvSpPr/>
              <p:nvPr/>
            </p:nvSpPr>
            <p:spPr>
              <a:xfrm>
                <a:off x="5272025" y="870150"/>
                <a:ext cx="45575" cy="39000"/>
              </a:xfrm>
              <a:custGeom>
                <a:avLst/>
                <a:gdLst/>
                <a:ahLst/>
                <a:cxnLst/>
                <a:rect l="l" t="t" r="r" b="b"/>
                <a:pathLst>
                  <a:path w="1823" h="1560" extrusionOk="0">
                    <a:moveTo>
                      <a:pt x="1057" y="0"/>
                    </a:moveTo>
                    <a:cubicBezTo>
                      <a:pt x="344" y="0"/>
                      <a:pt x="0" y="846"/>
                      <a:pt x="502" y="1321"/>
                    </a:cubicBezTo>
                    <a:cubicBezTo>
                      <a:pt x="659" y="1486"/>
                      <a:pt x="855" y="1560"/>
                      <a:pt x="1048" y="1560"/>
                    </a:cubicBezTo>
                    <a:cubicBezTo>
                      <a:pt x="1442" y="1560"/>
                      <a:pt x="1823" y="1254"/>
                      <a:pt x="1823" y="793"/>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5"/>
              <p:cNvSpPr/>
              <p:nvPr/>
            </p:nvSpPr>
            <p:spPr>
              <a:xfrm>
                <a:off x="4875150" y="1137600"/>
                <a:ext cx="27100" cy="23200"/>
              </a:xfrm>
              <a:custGeom>
                <a:avLst/>
                <a:gdLst/>
                <a:ahLst/>
                <a:cxnLst/>
                <a:rect l="l" t="t" r="r" b="b"/>
                <a:pathLst>
                  <a:path w="1084" h="928" extrusionOk="0">
                    <a:moveTo>
                      <a:pt x="634" y="0"/>
                    </a:moveTo>
                    <a:cubicBezTo>
                      <a:pt x="212" y="0"/>
                      <a:pt x="0" y="502"/>
                      <a:pt x="291" y="793"/>
                    </a:cubicBezTo>
                    <a:cubicBezTo>
                      <a:pt x="384" y="886"/>
                      <a:pt x="500" y="928"/>
                      <a:pt x="614" y="928"/>
                    </a:cubicBezTo>
                    <a:cubicBezTo>
                      <a:pt x="853" y="928"/>
                      <a:pt x="1083" y="744"/>
                      <a:pt x="1083" y="476"/>
                    </a:cubicBezTo>
                    <a:cubicBezTo>
                      <a:pt x="1083" y="211"/>
                      <a:pt x="872" y="0"/>
                      <a:pt x="63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5"/>
              <p:cNvSpPr/>
              <p:nvPr/>
            </p:nvSpPr>
            <p:spPr>
              <a:xfrm>
                <a:off x="5337400" y="1685025"/>
                <a:ext cx="40950" cy="35675"/>
              </a:xfrm>
              <a:custGeom>
                <a:avLst/>
                <a:gdLst/>
                <a:ahLst/>
                <a:cxnLst/>
                <a:rect l="l" t="t" r="r" b="b"/>
                <a:pathLst>
                  <a:path w="1638" h="1427" extrusionOk="0">
                    <a:moveTo>
                      <a:pt x="925" y="1"/>
                    </a:moveTo>
                    <a:cubicBezTo>
                      <a:pt x="317" y="1"/>
                      <a:pt x="0" y="767"/>
                      <a:pt x="449" y="1216"/>
                    </a:cubicBezTo>
                    <a:cubicBezTo>
                      <a:pt x="586" y="1361"/>
                      <a:pt x="759" y="1426"/>
                      <a:pt x="930" y="1426"/>
                    </a:cubicBezTo>
                    <a:cubicBezTo>
                      <a:pt x="1288" y="1426"/>
                      <a:pt x="1638" y="1142"/>
                      <a:pt x="1638" y="714"/>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5"/>
              <p:cNvSpPr/>
              <p:nvPr/>
            </p:nvSpPr>
            <p:spPr>
              <a:xfrm>
                <a:off x="5670225" y="1937950"/>
                <a:ext cx="40300" cy="34075"/>
              </a:xfrm>
              <a:custGeom>
                <a:avLst/>
                <a:gdLst/>
                <a:ahLst/>
                <a:cxnLst/>
                <a:rect l="l" t="t" r="r" b="b"/>
                <a:pathLst>
                  <a:path w="1612" h="1363" extrusionOk="0">
                    <a:moveTo>
                      <a:pt x="925" y="0"/>
                    </a:moveTo>
                    <a:cubicBezTo>
                      <a:pt x="317" y="0"/>
                      <a:pt x="0" y="740"/>
                      <a:pt x="423" y="1162"/>
                    </a:cubicBezTo>
                    <a:cubicBezTo>
                      <a:pt x="569" y="1300"/>
                      <a:pt x="746" y="1362"/>
                      <a:pt x="919" y="1362"/>
                    </a:cubicBezTo>
                    <a:cubicBezTo>
                      <a:pt x="1275" y="1362"/>
                      <a:pt x="1611" y="1097"/>
                      <a:pt x="1611" y="687"/>
                    </a:cubicBezTo>
                    <a:cubicBezTo>
                      <a:pt x="1611" y="291"/>
                      <a:pt x="1294"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5"/>
              <p:cNvSpPr/>
              <p:nvPr/>
            </p:nvSpPr>
            <p:spPr>
              <a:xfrm>
                <a:off x="6135100" y="1760300"/>
                <a:ext cx="31725" cy="27200"/>
              </a:xfrm>
              <a:custGeom>
                <a:avLst/>
                <a:gdLst/>
                <a:ahLst/>
                <a:cxnLst/>
                <a:rect l="l" t="t" r="r" b="b"/>
                <a:pathLst>
                  <a:path w="1269" h="1088" extrusionOk="0">
                    <a:moveTo>
                      <a:pt x="740" y="1"/>
                    </a:moveTo>
                    <a:cubicBezTo>
                      <a:pt x="239" y="1"/>
                      <a:pt x="1" y="582"/>
                      <a:pt x="344" y="925"/>
                    </a:cubicBezTo>
                    <a:cubicBezTo>
                      <a:pt x="456" y="1038"/>
                      <a:pt x="594" y="1088"/>
                      <a:pt x="729" y="1088"/>
                    </a:cubicBezTo>
                    <a:cubicBezTo>
                      <a:pt x="1006" y="1088"/>
                      <a:pt x="1269" y="875"/>
                      <a:pt x="1269" y="555"/>
                    </a:cubicBezTo>
                    <a:cubicBezTo>
                      <a:pt x="1269" y="239"/>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5"/>
              <p:cNvSpPr/>
              <p:nvPr/>
            </p:nvSpPr>
            <p:spPr>
              <a:xfrm>
                <a:off x="6473200" y="2210000"/>
                <a:ext cx="38775" cy="33250"/>
              </a:xfrm>
              <a:custGeom>
                <a:avLst/>
                <a:gdLst/>
                <a:ahLst/>
                <a:cxnLst/>
                <a:rect l="l" t="t" r="r" b="b"/>
                <a:pathLst>
                  <a:path w="1551" h="1330" extrusionOk="0">
                    <a:moveTo>
                      <a:pt x="873" y="1"/>
                    </a:moveTo>
                    <a:cubicBezTo>
                      <a:pt x="291" y="1"/>
                      <a:pt x="1" y="714"/>
                      <a:pt x="424" y="1137"/>
                    </a:cubicBezTo>
                    <a:cubicBezTo>
                      <a:pt x="557" y="1270"/>
                      <a:pt x="720" y="1330"/>
                      <a:pt x="879" y="1330"/>
                    </a:cubicBezTo>
                    <a:cubicBezTo>
                      <a:pt x="1223" y="1330"/>
                      <a:pt x="1551" y="1050"/>
                      <a:pt x="1533" y="635"/>
                    </a:cubicBezTo>
                    <a:cubicBezTo>
                      <a:pt x="1533" y="291"/>
                      <a:pt x="1242" y="1"/>
                      <a:pt x="87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5"/>
              <p:cNvSpPr/>
              <p:nvPr/>
            </p:nvSpPr>
            <p:spPr>
              <a:xfrm>
                <a:off x="6259250" y="2629325"/>
                <a:ext cx="43625" cy="37925"/>
              </a:xfrm>
              <a:custGeom>
                <a:avLst/>
                <a:gdLst/>
                <a:ahLst/>
                <a:cxnLst/>
                <a:rect l="l" t="t" r="r" b="b"/>
                <a:pathLst>
                  <a:path w="1745" h="1517" extrusionOk="0">
                    <a:moveTo>
                      <a:pt x="1004" y="1"/>
                    </a:moveTo>
                    <a:cubicBezTo>
                      <a:pt x="318" y="1"/>
                      <a:pt x="1" y="820"/>
                      <a:pt x="476" y="1295"/>
                    </a:cubicBezTo>
                    <a:cubicBezTo>
                      <a:pt x="621" y="1448"/>
                      <a:pt x="804" y="1517"/>
                      <a:pt x="985" y="1517"/>
                    </a:cubicBezTo>
                    <a:cubicBezTo>
                      <a:pt x="1368" y="1517"/>
                      <a:pt x="1744" y="1215"/>
                      <a:pt x="1744" y="767"/>
                    </a:cubicBezTo>
                    <a:cubicBezTo>
                      <a:pt x="1744" y="344"/>
                      <a:pt x="1401"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5"/>
              <p:cNvSpPr/>
              <p:nvPr/>
            </p:nvSpPr>
            <p:spPr>
              <a:xfrm>
                <a:off x="5485975" y="2449725"/>
                <a:ext cx="34375" cy="28750"/>
              </a:xfrm>
              <a:custGeom>
                <a:avLst/>
                <a:gdLst/>
                <a:ahLst/>
                <a:cxnLst/>
                <a:rect l="l" t="t" r="r" b="b"/>
                <a:pathLst>
                  <a:path w="1375" h="1150" extrusionOk="0">
                    <a:moveTo>
                      <a:pt x="793" y="0"/>
                    </a:moveTo>
                    <a:cubicBezTo>
                      <a:pt x="265" y="0"/>
                      <a:pt x="1" y="608"/>
                      <a:pt x="370" y="978"/>
                    </a:cubicBezTo>
                    <a:cubicBezTo>
                      <a:pt x="489" y="1097"/>
                      <a:pt x="636" y="1150"/>
                      <a:pt x="780" y="1150"/>
                    </a:cubicBezTo>
                    <a:cubicBezTo>
                      <a:pt x="1083" y="1150"/>
                      <a:pt x="1374" y="913"/>
                      <a:pt x="1374" y="555"/>
                    </a:cubicBezTo>
                    <a:cubicBezTo>
                      <a:pt x="1374" y="238"/>
                      <a:pt x="1110" y="0"/>
                      <a:pt x="79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5"/>
              <p:cNvSpPr/>
              <p:nvPr/>
            </p:nvSpPr>
            <p:spPr>
              <a:xfrm>
                <a:off x="5972650" y="2263500"/>
                <a:ext cx="44275" cy="37925"/>
              </a:xfrm>
              <a:custGeom>
                <a:avLst/>
                <a:gdLst/>
                <a:ahLst/>
                <a:cxnLst/>
                <a:rect l="l" t="t" r="r" b="b"/>
                <a:pathLst>
                  <a:path w="1771" h="1517" extrusionOk="0">
                    <a:moveTo>
                      <a:pt x="1005" y="0"/>
                    </a:moveTo>
                    <a:cubicBezTo>
                      <a:pt x="344" y="0"/>
                      <a:pt x="1" y="819"/>
                      <a:pt x="476" y="1295"/>
                    </a:cubicBezTo>
                    <a:cubicBezTo>
                      <a:pt x="629" y="1448"/>
                      <a:pt x="818" y="1516"/>
                      <a:pt x="1004" y="1516"/>
                    </a:cubicBezTo>
                    <a:cubicBezTo>
                      <a:pt x="1394" y="1516"/>
                      <a:pt x="1771" y="1214"/>
                      <a:pt x="1771" y="766"/>
                    </a:cubicBezTo>
                    <a:cubicBezTo>
                      <a:pt x="1771" y="344"/>
                      <a:pt x="1427" y="0"/>
                      <a:pt x="100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5"/>
              <p:cNvSpPr/>
              <p:nvPr/>
            </p:nvSpPr>
            <p:spPr>
              <a:xfrm>
                <a:off x="5106275" y="2456975"/>
                <a:ext cx="46900" cy="40150"/>
              </a:xfrm>
              <a:custGeom>
                <a:avLst/>
                <a:gdLst/>
                <a:ahLst/>
                <a:cxnLst/>
                <a:rect l="l" t="t" r="r" b="b"/>
                <a:pathLst>
                  <a:path w="1876" h="1606" extrusionOk="0">
                    <a:moveTo>
                      <a:pt x="1083" y="1"/>
                    </a:moveTo>
                    <a:cubicBezTo>
                      <a:pt x="370" y="1"/>
                      <a:pt x="0" y="872"/>
                      <a:pt x="502" y="1374"/>
                    </a:cubicBezTo>
                    <a:cubicBezTo>
                      <a:pt x="671" y="1534"/>
                      <a:pt x="871" y="1606"/>
                      <a:pt x="1066" y="1606"/>
                    </a:cubicBezTo>
                    <a:cubicBezTo>
                      <a:pt x="1483" y="1606"/>
                      <a:pt x="1876" y="1279"/>
                      <a:pt x="1876" y="793"/>
                    </a:cubicBezTo>
                    <a:cubicBezTo>
                      <a:pt x="1876" y="371"/>
                      <a:pt x="1532" y="1"/>
                      <a:pt x="108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5"/>
              <p:cNvSpPr/>
              <p:nvPr/>
            </p:nvSpPr>
            <p:spPr>
              <a:xfrm>
                <a:off x="4461750" y="2361900"/>
                <a:ext cx="39000" cy="32775"/>
              </a:xfrm>
              <a:custGeom>
                <a:avLst/>
                <a:gdLst/>
                <a:ahLst/>
                <a:cxnLst/>
                <a:rect l="l" t="t" r="r" b="b"/>
                <a:pathLst>
                  <a:path w="1560" h="1311" extrusionOk="0">
                    <a:moveTo>
                      <a:pt x="899" y="0"/>
                    </a:moveTo>
                    <a:cubicBezTo>
                      <a:pt x="291" y="0"/>
                      <a:pt x="1" y="687"/>
                      <a:pt x="424" y="1110"/>
                    </a:cubicBezTo>
                    <a:cubicBezTo>
                      <a:pt x="562" y="1248"/>
                      <a:pt x="732" y="1310"/>
                      <a:pt x="898" y="1310"/>
                    </a:cubicBezTo>
                    <a:cubicBezTo>
                      <a:pt x="1238" y="1310"/>
                      <a:pt x="1559" y="1051"/>
                      <a:pt x="1559" y="660"/>
                    </a:cubicBezTo>
                    <a:cubicBezTo>
                      <a:pt x="1533" y="291"/>
                      <a:pt x="1242"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5"/>
              <p:cNvSpPr/>
              <p:nvPr/>
            </p:nvSpPr>
            <p:spPr>
              <a:xfrm>
                <a:off x="4739775" y="1942575"/>
                <a:ext cx="45375" cy="38550"/>
              </a:xfrm>
              <a:custGeom>
                <a:avLst/>
                <a:gdLst/>
                <a:ahLst/>
                <a:cxnLst/>
                <a:rect l="l" t="t" r="r" b="b"/>
                <a:pathLst>
                  <a:path w="1815" h="1542" extrusionOk="0">
                    <a:moveTo>
                      <a:pt x="1031" y="0"/>
                    </a:moveTo>
                    <a:cubicBezTo>
                      <a:pt x="344" y="0"/>
                      <a:pt x="0" y="819"/>
                      <a:pt x="502" y="1321"/>
                    </a:cubicBezTo>
                    <a:cubicBezTo>
                      <a:pt x="654" y="1473"/>
                      <a:pt x="844" y="1541"/>
                      <a:pt x="1032" y="1541"/>
                    </a:cubicBezTo>
                    <a:cubicBezTo>
                      <a:pt x="1429" y="1541"/>
                      <a:pt x="1814" y="1233"/>
                      <a:pt x="1797" y="766"/>
                    </a:cubicBezTo>
                    <a:cubicBezTo>
                      <a:pt x="1797" y="343"/>
                      <a:pt x="1453"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5"/>
              <p:cNvSpPr/>
              <p:nvPr/>
            </p:nvSpPr>
            <p:spPr>
              <a:xfrm>
                <a:off x="4826275" y="1607775"/>
                <a:ext cx="30400" cy="31050"/>
              </a:xfrm>
              <a:custGeom>
                <a:avLst/>
                <a:gdLst/>
                <a:ahLst/>
                <a:cxnLst/>
                <a:rect l="l" t="t" r="r" b="b"/>
                <a:pathLst>
                  <a:path w="1216" h="1242" extrusionOk="0">
                    <a:moveTo>
                      <a:pt x="608" y="0"/>
                    </a:moveTo>
                    <a:cubicBezTo>
                      <a:pt x="265" y="0"/>
                      <a:pt x="1" y="291"/>
                      <a:pt x="1" y="634"/>
                    </a:cubicBezTo>
                    <a:cubicBezTo>
                      <a:pt x="1" y="951"/>
                      <a:pt x="265" y="1242"/>
                      <a:pt x="608" y="1242"/>
                    </a:cubicBezTo>
                    <a:cubicBezTo>
                      <a:pt x="952" y="1242"/>
                      <a:pt x="1216" y="951"/>
                      <a:pt x="1216" y="634"/>
                    </a:cubicBezTo>
                    <a:cubicBezTo>
                      <a:pt x="1216" y="291"/>
                      <a:pt x="952" y="0"/>
                      <a:pt x="6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5"/>
              <p:cNvSpPr/>
              <p:nvPr/>
            </p:nvSpPr>
            <p:spPr>
              <a:xfrm>
                <a:off x="3839700" y="2713225"/>
                <a:ext cx="35700" cy="30375"/>
              </a:xfrm>
              <a:custGeom>
                <a:avLst/>
                <a:gdLst/>
                <a:ahLst/>
                <a:cxnLst/>
                <a:rect l="l" t="t" r="r" b="b"/>
                <a:pathLst>
                  <a:path w="1428" h="1215" extrusionOk="0">
                    <a:moveTo>
                      <a:pt x="623" y="0"/>
                    </a:moveTo>
                    <a:cubicBezTo>
                      <a:pt x="304" y="0"/>
                      <a:pt x="1" y="249"/>
                      <a:pt x="1" y="607"/>
                    </a:cubicBezTo>
                    <a:cubicBezTo>
                      <a:pt x="1" y="950"/>
                      <a:pt x="291" y="1215"/>
                      <a:pt x="635" y="1215"/>
                    </a:cubicBezTo>
                    <a:cubicBezTo>
                      <a:pt x="1163" y="1215"/>
                      <a:pt x="1427" y="554"/>
                      <a:pt x="1057" y="184"/>
                    </a:cubicBezTo>
                    <a:cubicBezTo>
                      <a:pt x="929" y="57"/>
                      <a:pt x="774" y="0"/>
                      <a:pt x="62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5"/>
              <p:cNvSpPr/>
              <p:nvPr/>
            </p:nvSpPr>
            <p:spPr>
              <a:xfrm>
                <a:off x="3579525" y="2509150"/>
                <a:ext cx="31725" cy="26550"/>
              </a:xfrm>
              <a:custGeom>
                <a:avLst/>
                <a:gdLst/>
                <a:ahLst/>
                <a:cxnLst/>
                <a:rect l="l" t="t" r="r" b="b"/>
                <a:pathLst>
                  <a:path w="1269" h="1062" extrusionOk="0">
                    <a:moveTo>
                      <a:pt x="740" y="1"/>
                    </a:moveTo>
                    <a:cubicBezTo>
                      <a:pt x="238" y="1"/>
                      <a:pt x="0" y="555"/>
                      <a:pt x="344" y="899"/>
                    </a:cubicBezTo>
                    <a:cubicBezTo>
                      <a:pt x="456" y="1011"/>
                      <a:pt x="594" y="1061"/>
                      <a:pt x="728" y="1061"/>
                    </a:cubicBezTo>
                    <a:cubicBezTo>
                      <a:pt x="1005" y="1061"/>
                      <a:pt x="1268" y="849"/>
                      <a:pt x="1268" y="529"/>
                    </a:cubicBezTo>
                    <a:cubicBezTo>
                      <a:pt x="1268" y="238"/>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5"/>
              <p:cNvSpPr/>
              <p:nvPr/>
            </p:nvSpPr>
            <p:spPr>
              <a:xfrm>
                <a:off x="2829350" y="2709900"/>
                <a:ext cx="44275" cy="37700"/>
              </a:xfrm>
              <a:custGeom>
                <a:avLst/>
                <a:gdLst/>
                <a:ahLst/>
                <a:cxnLst/>
                <a:rect l="l" t="t" r="r" b="b"/>
                <a:pathLst>
                  <a:path w="1771" h="1508" extrusionOk="0">
                    <a:moveTo>
                      <a:pt x="1031" y="0"/>
                    </a:moveTo>
                    <a:cubicBezTo>
                      <a:pt x="344" y="0"/>
                      <a:pt x="1" y="793"/>
                      <a:pt x="476" y="1268"/>
                    </a:cubicBezTo>
                    <a:cubicBezTo>
                      <a:pt x="633" y="1433"/>
                      <a:pt x="826" y="1507"/>
                      <a:pt x="1016" y="1507"/>
                    </a:cubicBezTo>
                    <a:cubicBezTo>
                      <a:pt x="1402" y="1507"/>
                      <a:pt x="1771" y="1201"/>
                      <a:pt x="1771" y="740"/>
                    </a:cubicBezTo>
                    <a:cubicBezTo>
                      <a:pt x="1771" y="317"/>
                      <a:pt x="1427"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5"/>
              <p:cNvSpPr/>
              <p:nvPr/>
            </p:nvSpPr>
            <p:spPr>
              <a:xfrm>
                <a:off x="2653700" y="3364975"/>
                <a:ext cx="24450" cy="24450"/>
              </a:xfrm>
              <a:custGeom>
                <a:avLst/>
                <a:gdLst/>
                <a:ahLst/>
                <a:cxnLst/>
                <a:rect l="l" t="t" r="r" b="b"/>
                <a:pathLst>
                  <a:path w="978" h="978" extrusionOk="0">
                    <a:moveTo>
                      <a:pt x="502" y="0"/>
                    </a:moveTo>
                    <a:cubicBezTo>
                      <a:pt x="238" y="0"/>
                      <a:pt x="1" y="212"/>
                      <a:pt x="1" y="476"/>
                    </a:cubicBezTo>
                    <a:cubicBezTo>
                      <a:pt x="1" y="766"/>
                      <a:pt x="238" y="978"/>
                      <a:pt x="502" y="978"/>
                    </a:cubicBezTo>
                    <a:cubicBezTo>
                      <a:pt x="767" y="978"/>
                      <a:pt x="978" y="766"/>
                      <a:pt x="978" y="476"/>
                    </a:cubicBezTo>
                    <a:cubicBezTo>
                      <a:pt x="978" y="212"/>
                      <a:pt x="767" y="0"/>
                      <a:pt x="502"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5"/>
              <p:cNvSpPr/>
              <p:nvPr/>
            </p:nvSpPr>
            <p:spPr>
              <a:xfrm>
                <a:off x="3407175" y="3055275"/>
                <a:ext cx="27750" cy="27750"/>
              </a:xfrm>
              <a:custGeom>
                <a:avLst/>
                <a:gdLst/>
                <a:ahLst/>
                <a:cxnLst/>
                <a:rect l="l" t="t" r="r" b="b"/>
                <a:pathLst>
                  <a:path w="1110" h="1110" extrusionOk="0">
                    <a:moveTo>
                      <a:pt x="555" y="0"/>
                    </a:moveTo>
                    <a:cubicBezTo>
                      <a:pt x="238" y="0"/>
                      <a:pt x="0" y="238"/>
                      <a:pt x="0" y="555"/>
                    </a:cubicBezTo>
                    <a:cubicBezTo>
                      <a:pt x="0" y="872"/>
                      <a:pt x="238" y="1109"/>
                      <a:pt x="555" y="1109"/>
                    </a:cubicBezTo>
                    <a:cubicBezTo>
                      <a:pt x="872" y="1109"/>
                      <a:pt x="1110" y="872"/>
                      <a:pt x="1110" y="555"/>
                    </a:cubicBezTo>
                    <a:cubicBezTo>
                      <a:pt x="1110" y="238"/>
                      <a:pt x="872" y="0"/>
                      <a:pt x="55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5"/>
              <p:cNvSpPr/>
              <p:nvPr/>
            </p:nvSpPr>
            <p:spPr>
              <a:xfrm>
                <a:off x="3329250" y="3558450"/>
                <a:ext cx="46250" cy="40175"/>
              </a:xfrm>
              <a:custGeom>
                <a:avLst/>
                <a:gdLst/>
                <a:ahLst/>
                <a:cxnLst/>
                <a:rect l="l" t="t" r="r" b="b"/>
                <a:pathLst>
                  <a:path w="1850" h="1607" extrusionOk="0">
                    <a:moveTo>
                      <a:pt x="1057" y="1"/>
                    </a:moveTo>
                    <a:cubicBezTo>
                      <a:pt x="344" y="1"/>
                      <a:pt x="0" y="872"/>
                      <a:pt x="502" y="1374"/>
                    </a:cubicBezTo>
                    <a:cubicBezTo>
                      <a:pt x="663" y="1535"/>
                      <a:pt x="859" y="1606"/>
                      <a:pt x="1052" y="1606"/>
                    </a:cubicBezTo>
                    <a:cubicBezTo>
                      <a:pt x="1459" y="1606"/>
                      <a:pt x="1849" y="1286"/>
                      <a:pt x="1849" y="820"/>
                    </a:cubicBezTo>
                    <a:cubicBezTo>
                      <a:pt x="1849" y="370"/>
                      <a:pt x="1506" y="1"/>
                      <a:pt x="105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5"/>
              <p:cNvSpPr/>
              <p:nvPr/>
            </p:nvSpPr>
            <p:spPr>
              <a:xfrm>
                <a:off x="3611225" y="3969200"/>
                <a:ext cx="39650" cy="34075"/>
              </a:xfrm>
              <a:custGeom>
                <a:avLst/>
                <a:gdLst/>
                <a:ahLst/>
                <a:cxnLst/>
                <a:rect l="l" t="t" r="r" b="b"/>
                <a:pathLst>
                  <a:path w="1586" h="1363" extrusionOk="0">
                    <a:moveTo>
                      <a:pt x="898" y="0"/>
                    </a:moveTo>
                    <a:cubicBezTo>
                      <a:pt x="291" y="0"/>
                      <a:pt x="0" y="740"/>
                      <a:pt x="423" y="1163"/>
                    </a:cubicBezTo>
                    <a:cubicBezTo>
                      <a:pt x="561" y="1300"/>
                      <a:pt x="732" y="1362"/>
                      <a:pt x="900" y="1362"/>
                    </a:cubicBezTo>
                    <a:cubicBezTo>
                      <a:pt x="1249" y="1362"/>
                      <a:pt x="1585" y="1097"/>
                      <a:pt x="1585" y="687"/>
                    </a:cubicBezTo>
                    <a:cubicBezTo>
                      <a:pt x="1585" y="317"/>
                      <a:pt x="1268" y="0"/>
                      <a:pt x="89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5"/>
              <p:cNvSpPr/>
              <p:nvPr/>
            </p:nvSpPr>
            <p:spPr>
              <a:xfrm>
                <a:off x="3105375" y="4337025"/>
                <a:ext cx="43625" cy="37250"/>
              </a:xfrm>
              <a:custGeom>
                <a:avLst/>
                <a:gdLst/>
                <a:ahLst/>
                <a:cxnLst/>
                <a:rect l="l" t="t" r="r" b="b"/>
                <a:pathLst>
                  <a:path w="1745" h="1490" extrusionOk="0">
                    <a:moveTo>
                      <a:pt x="978" y="0"/>
                    </a:moveTo>
                    <a:cubicBezTo>
                      <a:pt x="318" y="0"/>
                      <a:pt x="1" y="792"/>
                      <a:pt x="450" y="1268"/>
                    </a:cubicBezTo>
                    <a:cubicBezTo>
                      <a:pt x="603" y="1421"/>
                      <a:pt x="792" y="1489"/>
                      <a:pt x="977" y="1489"/>
                    </a:cubicBezTo>
                    <a:cubicBezTo>
                      <a:pt x="1368" y="1489"/>
                      <a:pt x="1744" y="1187"/>
                      <a:pt x="1744" y="740"/>
                    </a:cubicBezTo>
                    <a:cubicBezTo>
                      <a:pt x="1744" y="317"/>
                      <a:pt x="1401"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5"/>
              <p:cNvSpPr/>
              <p:nvPr/>
            </p:nvSpPr>
            <p:spPr>
              <a:xfrm>
                <a:off x="2169650" y="4735875"/>
                <a:ext cx="48250" cy="40950"/>
              </a:xfrm>
              <a:custGeom>
                <a:avLst/>
                <a:gdLst/>
                <a:ahLst/>
                <a:cxnLst/>
                <a:rect l="l" t="t" r="r" b="b"/>
                <a:pathLst>
                  <a:path w="1930" h="1638" extrusionOk="0">
                    <a:moveTo>
                      <a:pt x="1110" y="0"/>
                    </a:moveTo>
                    <a:cubicBezTo>
                      <a:pt x="371" y="0"/>
                      <a:pt x="1" y="872"/>
                      <a:pt x="529" y="1400"/>
                    </a:cubicBezTo>
                    <a:cubicBezTo>
                      <a:pt x="692" y="1563"/>
                      <a:pt x="897" y="1637"/>
                      <a:pt x="1099" y="1637"/>
                    </a:cubicBezTo>
                    <a:cubicBezTo>
                      <a:pt x="1520" y="1637"/>
                      <a:pt x="1929" y="1318"/>
                      <a:pt x="1929" y="819"/>
                    </a:cubicBezTo>
                    <a:cubicBezTo>
                      <a:pt x="1929" y="370"/>
                      <a:pt x="1559"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5"/>
              <p:cNvSpPr/>
              <p:nvPr/>
            </p:nvSpPr>
            <p:spPr>
              <a:xfrm>
                <a:off x="2569825" y="3989675"/>
                <a:ext cx="39650" cy="33900"/>
              </a:xfrm>
              <a:custGeom>
                <a:avLst/>
                <a:gdLst/>
                <a:ahLst/>
                <a:cxnLst/>
                <a:rect l="l" t="t" r="r" b="b"/>
                <a:pathLst>
                  <a:path w="1586" h="1356" extrusionOk="0">
                    <a:moveTo>
                      <a:pt x="899" y="0"/>
                    </a:moveTo>
                    <a:cubicBezTo>
                      <a:pt x="291" y="0"/>
                      <a:pt x="1" y="713"/>
                      <a:pt x="424" y="1162"/>
                    </a:cubicBezTo>
                    <a:cubicBezTo>
                      <a:pt x="557" y="1296"/>
                      <a:pt x="722" y="1356"/>
                      <a:pt x="886" y="1356"/>
                    </a:cubicBezTo>
                    <a:cubicBezTo>
                      <a:pt x="1240" y="1356"/>
                      <a:pt x="1586" y="1076"/>
                      <a:pt x="1586" y="661"/>
                    </a:cubicBezTo>
                    <a:cubicBezTo>
                      <a:pt x="1586" y="291"/>
                      <a:pt x="1269"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5"/>
              <p:cNvSpPr/>
              <p:nvPr/>
            </p:nvSpPr>
            <p:spPr>
              <a:xfrm>
                <a:off x="2056075" y="3835350"/>
                <a:ext cx="30400" cy="25575"/>
              </a:xfrm>
              <a:custGeom>
                <a:avLst/>
                <a:gdLst/>
                <a:ahLst/>
                <a:cxnLst/>
                <a:rect l="l" t="t" r="r" b="b"/>
                <a:pathLst>
                  <a:path w="1216" h="1023" extrusionOk="0">
                    <a:moveTo>
                      <a:pt x="703" y="0"/>
                    </a:moveTo>
                    <a:cubicBezTo>
                      <a:pt x="576" y="0"/>
                      <a:pt x="448" y="47"/>
                      <a:pt x="344" y="151"/>
                    </a:cubicBezTo>
                    <a:cubicBezTo>
                      <a:pt x="1" y="468"/>
                      <a:pt x="238" y="1022"/>
                      <a:pt x="714" y="1022"/>
                    </a:cubicBezTo>
                    <a:cubicBezTo>
                      <a:pt x="978" y="1022"/>
                      <a:pt x="1216" y="785"/>
                      <a:pt x="1216" y="521"/>
                    </a:cubicBezTo>
                    <a:cubicBezTo>
                      <a:pt x="1216" y="200"/>
                      <a:pt x="964" y="0"/>
                      <a:pt x="7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5"/>
              <p:cNvSpPr/>
              <p:nvPr/>
            </p:nvSpPr>
            <p:spPr>
              <a:xfrm>
                <a:off x="2179575" y="3399300"/>
                <a:ext cx="31050" cy="26550"/>
              </a:xfrm>
              <a:custGeom>
                <a:avLst/>
                <a:gdLst/>
                <a:ahLst/>
                <a:cxnLst/>
                <a:rect l="l" t="t" r="r" b="b"/>
                <a:pathLst>
                  <a:path w="1242" h="1062" extrusionOk="0">
                    <a:moveTo>
                      <a:pt x="713" y="1"/>
                    </a:moveTo>
                    <a:cubicBezTo>
                      <a:pt x="238" y="1"/>
                      <a:pt x="0" y="582"/>
                      <a:pt x="343" y="899"/>
                    </a:cubicBezTo>
                    <a:cubicBezTo>
                      <a:pt x="447" y="1011"/>
                      <a:pt x="579" y="1061"/>
                      <a:pt x="710" y="1061"/>
                    </a:cubicBezTo>
                    <a:cubicBezTo>
                      <a:pt x="978" y="1061"/>
                      <a:pt x="1242" y="849"/>
                      <a:pt x="1242" y="529"/>
                    </a:cubicBezTo>
                    <a:cubicBezTo>
                      <a:pt x="1242" y="239"/>
                      <a:pt x="1004" y="1"/>
                      <a:pt x="71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5"/>
              <p:cNvSpPr/>
              <p:nvPr/>
            </p:nvSpPr>
            <p:spPr>
              <a:xfrm>
                <a:off x="1885700" y="3061200"/>
                <a:ext cx="29750" cy="24950"/>
              </a:xfrm>
              <a:custGeom>
                <a:avLst/>
                <a:gdLst/>
                <a:ahLst/>
                <a:cxnLst/>
                <a:rect l="l" t="t" r="r" b="b"/>
                <a:pathLst>
                  <a:path w="1190" h="998" extrusionOk="0">
                    <a:moveTo>
                      <a:pt x="687" y="1"/>
                    </a:moveTo>
                    <a:cubicBezTo>
                      <a:pt x="238" y="1"/>
                      <a:pt x="1" y="529"/>
                      <a:pt x="318" y="846"/>
                    </a:cubicBezTo>
                    <a:cubicBezTo>
                      <a:pt x="422" y="951"/>
                      <a:pt x="553" y="998"/>
                      <a:pt x="681" y="998"/>
                    </a:cubicBezTo>
                    <a:cubicBezTo>
                      <a:pt x="940" y="998"/>
                      <a:pt x="1189" y="804"/>
                      <a:pt x="1189" y="503"/>
                    </a:cubicBezTo>
                    <a:cubicBezTo>
                      <a:pt x="1189" y="212"/>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5"/>
              <p:cNvSpPr/>
              <p:nvPr/>
            </p:nvSpPr>
            <p:spPr>
              <a:xfrm>
                <a:off x="1716650" y="2775925"/>
                <a:ext cx="29750" cy="25450"/>
              </a:xfrm>
              <a:custGeom>
                <a:avLst/>
                <a:gdLst/>
                <a:ahLst/>
                <a:cxnLst/>
                <a:rect l="l" t="t" r="r" b="b"/>
                <a:pathLst>
                  <a:path w="1190" h="1018" extrusionOk="0">
                    <a:moveTo>
                      <a:pt x="687" y="1"/>
                    </a:moveTo>
                    <a:cubicBezTo>
                      <a:pt x="238" y="1"/>
                      <a:pt x="1" y="556"/>
                      <a:pt x="318" y="873"/>
                    </a:cubicBezTo>
                    <a:cubicBezTo>
                      <a:pt x="418" y="973"/>
                      <a:pt x="542" y="1018"/>
                      <a:pt x="665" y="1018"/>
                    </a:cubicBezTo>
                    <a:cubicBezTo>
                      <a:pt x="930" y="1018"/>
                      <a:pt x="1189" y="810"/>
                      <a:pt x="1189" y="503"/>
                    </a:cubicBezTo>
                    <a:cubicBezTo>
                      <a:pt x="1189" y="239"/>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5"/>
              <p:cNvSpPr/>
              <p:nvPr/>
            </p:nvSpPr>
            <p:spPr>
              <a:xfrm>
                <a:off x="1166775" y="3292975"/>
                <a:ext cx="31525" cy="26550"/>
              </a:xfrm>
              <a:custGeom>
                <a:avLst/>
                <a:gdLst/>
                <a:ahLst/>
                <a:cxnLst/>
                <a:rect l="l" t="t" r="r" b="b"/>
                <a:pathLst>
                  <a:path w="1261" h="1062" extrusionOk="0">
                    <a:moveTo>
                      <a:pt x="675" y="0"/>
                    </a:moveTo>
                    <a:cubicBezTo>
                      <a:pt x="220" y="0"/>
                      <a:pt x="0" y="563"/>
                      <a:pt x="336" y="899"/>
                    </a:cubicBezTo>
                    <a:cubicBezTo>
                      <a:pt x="440" y="1012"/>
                      <a:pt x="574" y="1062"/>
                      <a:pt x="709" y="1062"/>
                    </a:cubicBezTo>
                    <a:cubicBezTo>
                      <a:pt x="985" y="1062"/>
                      <a:pt x="1260" y="849"/>
                      <a:pt x="1260" y="529"/>
                    </a:cubicBezTo>
                    <a:cubicBezTo>
                      <a:pt x="1260" y="239"/>
                      <a:pt x="1023" y="1"/>
                      <a:pt x="706" y="1"/>
                    </a:cubicBezTo>
                    <a:cubicBezTo>
                      <a:pt x="695" y="1"/>
                      <a:pt x="685" y="0"/>
                      <a:pt x="67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5"/>
              <p:cNvSpPr/>
              <p:nvPr/>
            </p:nvSpPr>
            <p:spPr>
              <a:xfrm>
                <a:off x="1496750" y="3769100"/>
                <a:ext cx="42950" cy="36300"/>
              </a:xfrm>
              <a:custGeom>
                <a:avLst/>
                <a:gdLst/>
                <a:ahLst/>
                <a:cxnLst/>
                <a:rect l="l" t="t" r="r" b="b"/>
                <a:pathLst>
                  <a:path w="1718" h="1452" extrusionOk="0">
                    <a:moveTo>
                      <a:pt x="978" y="1"/>
                    </a:moveTo>
                    <a:cubicBezTo>
                      <a:pt x="318" y="1"/>
                      <a:pt x="1" y="793"/>
                      <a:pt x="450" y="1242"/>
                    </a:cubicBezTo>
                    <a:cubicBezTo>
                      <a:pt x="603" y="1387"/>
                      <a:pt x="788" y="1452"/>
                      <a:pt x="970" y="1452"/>
                    </a:cubicBezTo>
                    <a:cubicBezTo>
                      <a:pt x="1353" y="1452"/>
                      <a:pt x="1718" y="1162"/>
                      <a:pt x="1718" y="714"/>
                    </a:cubicBezTo>
                    <a:cubicBezTo>
                      <a:pt x="1718" y="318"/>
                      <a:pt x="1374" y="1"/>
                      <a:pt x="97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5"/>
              <p:cNvSpPr/>
              <p:nvPr/>
            </p:nvSpPr>
            <p:spPr>
              <a:xfrm>
                <a:off x="1359400" y="3958625"/>
                <a:ext cx="29075" cy="24300"/>
              </a:xfrm>
              <a:custGeom>
                <a:avLst/>
                <a:gdLst/>
                <a:ahLst/>
                <a:cxnLst/>
                <a:rect l="l" t="t" r="r" b="b"/>
                <a:pathLst>
                  <a:path w="1163" h="972" extrusionOk="0">
                    <a:moveTo>
                      <a:pt x="661" y="1"/>
                    </a:moveTo>
                    <a:cubicBezTo>
                      <a:pt x="212" y="1"/>
                      <a:pt x="0" y="529"/>
                      <a:pt x="317" y="820"/>
                    </a:cubicBezTo>
                    <a:cubicBezTo>
                      <a:pt x="422" y="924"/>
                      <a:pt x="550" y="971"/>
                      <a:pt x="674" y="971"/>
                    </a:cubicBezTo>
                    <a:cubicBezTo>
                      <a:pt x="926" y="971"/>
                      <a:pt x="1163" y="777"/>
                      <a:pt x="1163" y="476"/>
                    </a:cubicBezTo>
                    <a:cubicBezTo>
                      <a:pt x="1163" y="212"/>
                      <a:pt x="92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5"/>
              <p:cNvSpPr/>
              <p:nvPr/>
            </p:nvSpPr>
            <p:spPr>
              <a:xfrm>
                <a:off x="1068175" y="4338325"/>
                <a:ext cx="40325" cy="34375"/>
              </a:xfrm>
              <a:custGeom>
                <a:avLst/>
                <a:gdLst/>
                <a:ahLst/>
                <a:cxnLst/>
                <a:rect l="l" t="t" r="r" b="b"/>
                <a:pathLst>
                  <a:path w="1613" h="1375" extrusionOk="0">
                    <a:moveTo>
                      <a:pt x="925" y="1"/>
                    </a:moveTo>
                    <a:cubicBezTo>
                      <a:pt x="291" y="1"/>
                      <a:pt x="1" y="740"/>
                      <a:pt x="423" y="1163"/>
                    </a:cubicBezTo>
                    <a:cubicBezTo>
                      <a:pt x="570" y="1310"/>
                      <a:pt x="747" y="1375"/>
                      <a:pt x="920" y="1375"/>
                    </a:cubicBezTo>
                    <a:cubicBezTo>
                      <a:pt x="1276" y="1375"/>
                      <a:pt x="1612" y="1097"/>
                      <a:pt x="1612" y="688"/>
                    </a:cubicBezTo>
                    <a:cubicBezTo>
                      <a:pt x="1612" y="291"/>
                      <a:pt x="1295"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5"/>
              <p:cNvSpPr/>
              <p:nvPr/>
            </p:nvSpPr>
            <p:spPr>
              <a:xfrm>
                <a:off x="533950" y="4482300"/>
                <a:ext cx="48900" cy="41725"/>
              </a:xfrm>
              <a:custGeom>
                <a:avLst/>
                <a:gdLst/>
                <a:ahLst/>
                <a:cxnLst/>
                <a:rect l="l" t="t" r="r" b="b"/>
                <a:pathLst>
                  <a:path w="1956" h="1669" extrusionOk="0">
                    <a:moveTo>
                      <a:pt x="1136" y="0"/>
                    </a:moveTo>
                    <a:cubicBezTo>
                      <a:pt x="370" y="0"/>
                      <a:pt x="1" y="898"/>
                      <a:pt x="529" y="1427"/>
                    </a:cubicBezTo>
                    <a:cubicBezTo>
                      <a:pt x="697" y="1594"/>
                      <a:pt x="901" y="1669"/>
                      <a:pt x="1103" y="1669"/>
                    </a:cubicBezTo>
                    <a:cubicBezTo>
                      <a:pt x="1537" y="1669"/>
                      <a:pt x="1955" y="1324"/>
                      <a:pt x="1955" y="819"/>
                    </a:cubicBezTo>
                    <a:cubicBezTo>
                      <a:pt x="1955" y="370"/>
                      <a:pt x="1585" y="0"/>
                      <a:pt x="113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5"/>
              <p:cNvSpPr/>
              <p:nvPr/>
            </p:nvSpPr>
            <p:spPr>
              <a:xfrm>
                <a:off x="895175" y="4776800"/>
                <a:ext cx="38325" cy="32775"/>
              </a:xfrm>
              <a:custGeom>
                <a:avLst/>
                <a:gdLst/>
                <a:ahLst/>
                <a:cxnLst/>
                <a:rect l="l" t="t" r="r" b="b"/>
                <a:pathLst>
                  <a:path w="1533" h="1311" extrusionOk="0">
                    <a:moveTo>
                      <a:pt x="872" y="1"/>
                    </a:moveTo>
                    <a:cubicBezTo>
                      <a:pt x="291" y="1"/>
                      <a:pt x="0" y="714"/>
                      <a:pt x="396" y="1110"/>
                    </a:cubicBezTo>
                    <a:cubicBezTo>
                      <a:pt x="535" y="1249"/>
                      <a:pt x="705" y="1311"/>
                      <a:pt x="871" y="1311"/>
                    </a:cubicBezTo>
                    <a:cubicBezTo>
                      <a:pt x="1210" y="1311"/>
                      <a:pt x="1532" y="1052"/>
                      <a:pt x="1532" y="661"/>
                    </a:cubicBezTo>
                    <a:cubicBezTo>
                      <a:pt x="1532" y="291"/>
                      <a:pt x="1242" y="1"/>
                      <a:pt x="872"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5"/>
              <p:cNvSpPr/>
              <p:nvPr/>
            </p:nvSpPr>
            <p:spPr>
              <a:xfrm>
                <a:off x="1537700" y="4700200"/>
                <a:ext cx="40975" cy="34575"/>
              </a:xfrm>
              <a:custGeom>
                <a:avLst/>
                <a:gdLst/>
                <a:ahLst/>
                <a:cxnLst/>
                <a:rect l="l" t="t" r="r" b="b"/>
                <a:pathLst>
                  <a:path w="1639" h="1383" extrusionOk="0">
                    <a:moveTo>
                      <a:pt x="925" y="1"/>
                    </a:moveTo>
                    <a:cubicBezTo>
                      <a:pt x="317" y="1"/>
                      <a:pt x="0" y="740"/>
                      <a:pt x="449" y="1190"/>
                    </a:cubicBezTo>
                    <a:cubicBezTo>
                      <a:pt x="583" y="1323"/>
                      <a:pt x="751" y="1383"/>
                      <a:pt x="918" y="1383"/>
                    </a:cubicBezTo>
                    <a:cubicBezTo>
                      <a:pt x="1280" y="1383"/>
                      <a:pt x="1638" y="1103"/>
                      <a:pt x="1638" y="688"/>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5"/>
              <p:cNvSpPr/>
              <p:nvPr/>
            </p:nvSpPr>
            <p:spPr>
              <a:xfrm>
                <a:off x="1861275" y="4358050"/>
                <a:ext cx="34600" cy="25925"/>
              </a:xfrm>
              <a:custGeom>
                <a:avLst/>
                <a:gdLst/>
                <a:ahLst/>
                <a:cxnLst/>
                <a:rect l="l" t="t" r="r" b="b"/>
                <a:pathLst>
                  <a:path w="1384" h="1037" extrusionOk="0">
                    <a:moveTo>
                      <a:pt x="708" y="0"/>
                    </a:moveTo>
                    <a:cubicBezTo>
                      <a:pt x="684" y="0"/>
                      <a:pt x="660" y="2"/>
                      <a:pt x="634" y="4"/>
                    </a:cubicBezTo>
                    <a:cubicBezTo>
                      <a:pt x="0" y="57"/>
                      <a:pt x="0" y="982"/>
                      <a:pt x="634" y="1034"/>
                    </a:cubicBezTo>
                    <a:cubicBezTo>
                      <a:pt x="651" y="1036"/>
                      <a:pt x="668" y="1036"/>
                      <a:pt x="684" y="1036"/>
                    </a:cubicBezTo>
                    <a:cubicBezTo>
                      <a:pt x="1376" y="1036"/>
                      <a:pt x="1384" y="0"/>
                      <a:pt x="7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5"/>
              <p:cNvSpPr/>
              <p:nvPr/>
            </p:nvSpPr>
            <p:spPr>
              <a:xfrm>
                <a:off x="2416625" y="4390500"/>
                <a:ext cx="33050" cy="33050"/>
              </a:xfrm>
              <a:custGeom>
                <a:avLst/>
                <a:gdLst/>
                <a:ahLst/>
                <a:cxnLst/>
                <a:rect l="l" t="t" r="r" b="b"/>
                <a:pathLst>
                  <a:path w="1322" h="1322" extrusionOk="0">
                    <a:moveTo>
                      <a:pt x="661" y="1"/>
                    </a:moveTo>
                    <a:cubicBezTo>
                      <a:pt x="291" y="1"/>
                      <a:pt x="1" y="291"/>
                      <a:pt x="1" y="661"/>
                    </a:cubicBezTo>
                    <a:cubicBezTo>
                      <a:pt x="1" y="1004"/>
                      <a:pt x="291" y="1321"/>
                      <a:pt x="661" y="1321"/>
                    </a:cubicBezTo>
                    <a:cubicBezTo>
                      <a:pt x="1005" y="1321"/>
                      <a:pt x="1322" y="1004"/>
                      <a:pt x="1322" y="661"/>
                    </a:cubicBezTo>
                    <a:cubicBezTo>
                      <a:pt x="1322" y="291"/>
                      <a:pt x="100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5"/>
              <p:cNvSpPr/>
              <p:nvPr/>
            </p:nvSpPr>
            <p:spPr>
              <a:xfrm>
                <a:off x="2930400" y="4723325"/>
                <a:ext cx="29075" cy="24800"/>
              </a:xfrm>
              <a:custGeom>
                <a:avLst/>
                <a:gdLst/>
                <a:ahLst/>
                <a:cxnLst/>
                <a:rect l="l" t="t" r="r" b="b"/>
                <a:pathLst>
                  <a:path w="1163" h="992" extrusionOk="0">
                    <a:moveTo>
                      <a:pt x="661" y="0"/>
                    </a:moveTo>
                    <a:cubicBezTo>
                      <a:pt x="238" y="0"/>
                      <a:pt x="0" y="529"/>
                      <a:pt x="317" y="846"/>
                    </a:cubicBezTo>
                    <a:cubicBezTo>
                      <a:pt x="418" y="947"/>
                      <a:pt x="541" y="992"/>
                      <a:pt x="662" y="992"/>
                    </a:cubicBezTo>
                    <a:cubicBezTo>
                      <a:pt x="918" y="992"/>
                      <a:pt x="1162" y="790"/>
                      <a:pt x="1162" y="502"/>
                    </a:cubicBezTo>
                    <a:cubicBezTo>
                      <a:pt x="1162" y="212"/>
                      <a:pt x="951" y="0"/>
                      <a:pt x="66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5"/>
              <p:cNvSpPr/>
              <p:nvPr/>
            </p:nvSpPr>
            <p:spPr>
              <a:xfrm>
                <a:off x="1503350" y="4286825"/>
                <a:ext cx="31725" cy="27175"/>
              </a:xfrm>
              <a:custGeom>
                <a:avLst/>
                <a:gdLst/>
                <a:ahLst/>
                <a:cxnLst/>
                <a:rect l="l" t="t" r="r" b="b"/>
                <a:pathLst>
                  <a:path w="1269" h="1087" extrusionOk="0">
                    <a:moveTo>
                      <a:pt x="714" y="1"/>
                    </a:moveTo>
                    <a:cubicBezTo>
                      <a:pt x="239" y="1"/>
                      <a:pt x="1" y="582"/>
                      <a:pt x="344" y="925"/>
                    </a:cubicBezTo>
                    <a:cubicBezTo>
                      <a:pt x="447" y="1036"/>
                      <a:pt x="577" y="1087"/>
                      <a:pt x="707" y="1087"/>
                    </a:cubicBezTo>
                    <a:cubicBezTo>
                      <a:pt x="977" y="1087"/>
                      <a:pt x="1242" y="868"/>
                      <a:pt x="1242" y="529"/>
                    </a:cubicBezTo>
                    <a:cubicBezTo>
                      <a:pt x="1269" y="238"/>
                      <a:pt x="1005" y="1"/>
                      <a:pt x="71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5"/>
              <p:cNvSpPr/>
              <p:nvPr/>
            </p:nvSpPr>
            <p:spPr>
              <a:xfrm>
                <a:off x="755175" y="3900525"/>
                <a:ext cx="23125" cy="23125"/>
              </a:xfrm>
              <a:custGeom>
                <a:avLst/>
                <a:gdLst/>
                <a:ahLst/>
                <a:cxnLst/>
                <a:rect l="l" t="t" r="r" b="b"/>
                <a:pathLst>
                  <a:path w="925" h="925" extrusionOk="0">
                    <a:moveTo>
                      <a:pt x="476" y="0"/>
                    </a:moveTo>
                    <a:cubicBezTo>
                      <a:pt x="212" y="0"/>
                      <a:pt x="0" y="212"/>
                      <a:pt x="0" y="476"/>
                    </a:cubicBezTo>
                    <a:cubicBezTo>
                      <a:pt x="0" y="713"/>
                      <a:pt x="212" y="925"/>
                      <a:pt x="476" y="925"/>
                    </a:cubicBezTo>
                    <a:cubicBezTo>
                      <a:pt x="714" y="925"/>
                      <a:pt x="925" y="713"/>
                      <a:pt x="925" y="476"/>
                    </a:cubicBezTo>
                    <a:cubicBezTo>
                      <a:pt x="925" y="212"/>
                      <a:pt x="714" y="0"/>
                      <a:pt x="47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5"/>
              <p:cNvSpPr/>
              <p:nvPr/>
            </p:nvSpPr>
            <p:spPr>
              <a:xfrm>
                <a:off x="1537700" y="3481200"/>
                <a:ext cx="40975" cy="35650"/>
              </a:xfrm>
              <a:custGeom>
                <a:avLst/>
                <a:gdLst/>
                <a:ahLst/>
                <a:cxnLst/>
                <a:rect l="l" t="t" r="r" b="b"/>
                <a:pathLst>
                  <a:path w="1639" h="1426" extrusionOk="0">
                    <a:moveTo>
                      <a:pt x="925" y="0"/>
                    </a:moveTo>
                    <a:cubicBezTo>
                      <a:pt x="317" y="0"/>
                      <a:pt x="0" y="766"/>
                      <a:pt x="423" y="1215"/>
                    </a:cubicBezTo>
                    <a:cubicBezTo>
                      <a:pt x="568" y="1361"/>
                      <a:pt x="747" y="1426"/>
                      <a:pt x="922" y="1426"/>
                    </a:cubicBezTo>
                    <a:cubicBezTo>
                      <a:pt x="1288" y="1426"/>
                      <a:pt x="1638" y="1142"/>
                      <a:pt x="1638" y="713"/>
                    </a:cubicBezTo>
                    <a:cubicBezTo>
                      <a:pt x="1638" y="317"/>
                      <a:pt x="1321"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5"/>
              <p:cNvSpPr/>
              <p:nvPr/>
            </p:nvSpPr>
            <p:spPr>
              <a:xfrm>
                <a:off x="782900" y="3523450"/>
                <a:ext cx="48900" cy="41900"/>
              </a:xfrm>
              <a:custGeom>
                <a:avLst/>
                <a:gdLst/>
                <a:ahLst/>
                <a:cxnLst/>
                <a:rect l="l" t="t" r="r" b="b"/>
                <a:pathLst>
                  <a:path w="1956" h="1676" extrusionOk="0">
                    <a:moveTo>
                      <a:pt x="1110" y="1"/>
                    </a:moveTo>
                    <a:cubicBezTo>
                      <a:pt x="371" y="1"/>
                      <a:pt x="1" y="899"/>
                      <a:pt x="529" y="1427"/>
                    </a:cubicBezTo>
                    <a:cubicBezTo>
                      <a:pt x="701" y="1599"/>
                      <a:pt x="909" y="1676"/>
                      <a:pt x="1113" y="1676"/>
                    </a:cubicBezTo>
                    <a:cubicBezTo>
                      <a:pt x="1535" y="1676"/>
                      <a:pt x="1938" y="1345"/>
                      <a:pt x="1955" y="846"/>
                    </a:cubicBezTo>
                    <a:cubicBezTo>
                      <a:pt x="1955" y="371"/>
                      <a:pt x="1586" y="1"/>
                      <a:pt x="111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5"/>
              <p:cNvSpPr/>
              <p:nvPr/>
            </p:nvSpPr>
            <p:spPr>
              <a:xfrm>
                <a:off x="763275" y="2777225"/>
                <a:ext cx="26925" cy="23225"/>
              </a:xfrm>
              <a:custGeom>
                <a:avLst/>
                <a:gdLst/>
                <a:ahLst/>
                <a:cxnLst/>
                <a:rect l="l" t="t" r="r" b="b"/>
                <a:pathLst>
                  <a:path w="1077" h="929" extrusionOk="0">
                    <a:moveTo>
                      <a:pt x="571" y="1"/>
                    </a:moveTo>
                    <a:cubicBezTo>
                      <a:pt x="194" y="1"/>
                      <a:pt x="1" y="485"/>
                      <a:pt x="284" y="794"/>
                    </a:cubicBezTo>
                    <a:cubicBezTo>
                      <a:pt x="377" y="887"/>
                      <a:pt x="491" y="928"/>
                      <a:pt x="603" y="928"/>
                    </a:cubicBezTo>
                    <a:cubicBezTo>
                      <a:pt x="844" y="928"/>
                      <a:pt x="1076" y="739"/>
                      <a:pt x="1076" y="451"/>
                    </a:cubicBezTo>
                    <a:cubicBezTo>
                      <a:pt x="1076" y="187"/>
                      <a:pt x="865" y="2"/>
                      <a:pt x="601" y="2"/>
                    </a:cubicBezTo>
                    <a:cubicBezTo>
                      <a:pt x="591" y="1"/>
                      <a:pt x="581" y="1"/>
                      <a:pt x="57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5"/>
              <p:cNvSpPr/>
              <p:nvPr/>
            </p:nvSpPr>
            <p:spPr>
              <a:xfrm>
                <a:off x="6819900" y="974225"/>
                <a:ext cx="44275" cy="37925"/>
              </a:xfrm>
              <a:custGeom>
                <a:avLst/>
                <a:gdLst/>
                <a:ahLst/>
                <a:cxnLst/>
                <a:rect l="l" t="t" r="r" b="b"/>
                <a:pathLst>
                  <a:path w="1771" h="1517" extrusionOk="0">
                    <a:moveTo>
                      <a:pt x="1003" y="1"/>
                    </a:moveTo>
                    <a:cubicBezTo>
                      <a:pt x="818" y="1"/>
                      <a:pt x="629" y="69"/>
                      <a:pt x="476" y="222"/>
                    </a:cubicBezTo>
                    <a:cubicBezTo>
                      <a:pt x="0" y="698"/>
                      <a:pt x="344" y="1516"/>
                      <a:pt x="1004" y="1516"/>
                    </a:cubicBezTo>
                    <a:cubicBezTo>
                      <a:pt x="1427" y="1490"/>
                      <a:pt x="1770" y="1173"/>
                      <a:pt x="1770" y="750"/>
                    </a:cubicBezTo>
                    <a:cubicBezTo>
                      <a:pt x="1770" y="303"/>
                      <a:pt x="1394" y="1"/>
                      <a:pt x="100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5"/>
              <p:cNvSpPr/>
              <p:nvPr/>
            </p:nvSpPr>
            <p:spPr>
              <a:xfrm>
                <a:off x="5587000" y="1267675"/>
                <a:ext cx="42950" cy="36975"/>
              </a:xfrm>
              <a:custGeom>
                <a:avLst/>
                <a:gdLst/>
                <a:ahLst/>
                <a:cxnLst/>
                <a:rect l="l" t="t" r="r" b="b"/>
                <a:pathLst>
                  <a:path w="1718" h="1479" extrusionOk="0">
                    <a:moveTo>
                      <a:pt x="1005" y="1"/>
                    </a:moveTo>
                    <a:cubicBezTo>
                      <a:pt x="344" y="1"/>
                      <a:pt x="1" y="793"/>
                      <a:pt x="476" y="1269"/>
                    </a:cubicBezTo>
                    <a:cubicBezTo>
                      <a:pt x="621" y="1413"/>
                      <a:pt x="801" y="1478"/>
                      <a:pt x="978" y="1478"/>
                    </a:cubicBezTo>
                    <a:cubicBezTo>
                      <a:pt x="1353" y="1478"/>
                      <a:pt x="1718" y="1188"/>
                      <a:pt x="1718" y="740"/>
                    </a:cubicBezTo>
                    <a:cubicBezTo>
                      <a:pt x="1718" y="344"/>
                      <a:pt x="1401" y="1"/>
                      <a:pt x="100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5"/>
              <p:cNvSpPr/>
              <p:nvPr/>
            </p:nvSpPr>
            <p:spPr>
              <a:xfrm>
                <a:off x="5804275" y="838450"/>
                <a:ext cx="38975" cy="32775"/>
              </a:xfrm>
              <a:custGeom>
                <a:avLst/>
                <a:gdLst/>
                <a:ahLst/>
                <a:cxnLst/>
                <a:rect l="l" t="t" r="r" b="b"/>
                <a:pathLst>
                  <a:path w="1559" h="1311" extrusionOk="0">
                    <a:moveTo>
                      <a:pt x="898" y="1"/>
                    </a:moveTo>
                    <a:cubicBezTo>
                      <a:pt x="291" y="1"/>
                      <a:pt x="0" y="714"/>
                      <a:pt x="423" y="1110"/>
                    </a:cubicBezTo>
                    <a:cubicBezTo>
                      <a:pt x="562" y="1249"/>
                      <a:pt x="732" y="1311"/>
                      <a:pt x="897" y="1311"/>
                    </a:cubicBezTo>
                    <a:cubicBezTo>
                      <a:pt x="1237" y="1311"/>
                      <a:pt x="1559" y="1051"/>
                      <a:pt x="1559" y="661"/>
                    </a:cubicBezTo>
                    <a:cubicBezTo>
                      <a:pt x="1559" y="291"/>
                      <a:pt x="1242" y="1"/>
                      <a:pt x="89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5"/>
              <p:cNvSpPr/>
              <p:nvPr/>
            </p:nvSpPr>
            <p:spPr>
              <a:xfrm>
                <a:off x="6315375" y="1154750"/>
                <a:ext cx="33050" cy="33050"/>
              </a:xfrm>
              <a:custGeom>
                <a:avLst/>
                <a:gdLst/>
                <a:ahLst/>
                <a:cxnLst/>
                <a:rect l="l" t="t" r="r" b="b"/>
                <a:pathLst>
                  <a:path w="1322" h="1322" extrusionOk="0">
                    <a:moveTo>
                      <a:pt x="661" y="1"/>
                    </a:moveTo>
                    <a:cubicBezTo>
                      <a:pt x="291" y="1"/>
                      <a:pt x="1" y="292"/>
                      <a:pt x="1" y="661"/>
                    </a:cubicBezTo>
                    <a:cubicBezTo>
                      <a:pt x="1" y="1031"/>
                      <a:pt x="291" y="1322"/>
                      <a:pt x="661" y="1322"/>
                    </a:cubicBezTo>
                    <a:cubicBezTo>
                      <a:pt x="1031" y="1322"/>
                      <a:pt x="1322" y="1031"/>
                      <a:pt x="1322" y="661"/>
                    </a:cubicBezTo>
                    <a:cubicBezTo>
                      <a:pt x="1322" y="292"/>
                      <a:pt x="1031"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5"/>
              <p:cNvSpPr/>
              <p:nvPr/>
            </p:nvSpPr>
            <p:spPr>
              <a:xfrm>
                <a:off x="6045300" y="2040900"/>
                <a:ext cx="31050" cy="26175"/>
              </a:xfrm>
              <a:custGeom>
                <a:avLst/>
                <a:gdLst/>
                <a:ahLst/>
                <a:cxnLst/>
                <a:rect l="l" t="t" r="r" b="b"/>
                <a:pathLst>
                  <a:path w="1242" h="1047" extrusionOk="0">
                    <a:moveTo>
                      <a:pt x="758" y="1"/>
                    </a:moveTo>
                    <a:cubicBezTo>
                      <a:pt x="743" y="1"/>
                      <a:pt x="728" y="1"/>
                      <a:pt x="714" y="3"/>
                    </a:cubicBezTo>
                    <a:cubicBezTo>
                      <a:pt x="238" y="3"/>
                      <a:pt x="0" y="558"/>
                      <a:pt x="344" y="901"/>
                    </a:cubicBezTo>
                    <a:cubicBezTo>
                      <a:pt x="453" y="1001"/>
                      <a:pt x="583" y="1046"/>
                      <a:pt x="709" y="1046"/>
                    </a:cubicBezTo>
                    <a:cubicBezTo>
                      <a:pt x="983" y="1046"/>
                      <a:pt x="1242" y="838"/>
                      <a:pt x="1242" y="531"/>
                    </a:cubicBezTo>
                    <a:cubicBezTo>
                      <a:pt x="1242" y="230"/>
                      <a:pt x="1028" y="1"/>
                      <a:pt x="75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5"/>
              <p:cNvSpPr/>
              <p:nvPr/>
            </p:nvSpPr>
            <p:spPr>
              <a:xfrm>
                <a:off x="6624425" y="1949175"/>
                <a:ext cx="25775" cy="25100"/>
              </a:xfrm>
              <a:custGeom>
                <a:avLst/>
                <a:gdLst/>
                <a:ahLst/>
                <a:cxnLst/>
                <a:rect l="l" t="t" r="r" b="b"/>
                <a:pathLst>
                  <a:path w="1031" h="1004" extrusionOk="0">
                    <a:moveTo>
                      <a:pt x="503" y="0"/>
                    </a:moveTo>
                    <a:cubicBezTo>
                      <a:pt x="239" y="0"/>
                      <a:pt x="1" y="212"/>
                      <a:pt x="1" y="502"/>
                    </a:cubicBezTo>
                    <a:cubicBezTo>
                      <a:pt x="1" y="793"/>
                      <a:pt x="239" y="1004"/>
                      <a:pt x="503" y="1004"/>
                    </a:cubicBezTo>
                    <a:cubicBezTo>
                      <a:pt x="793" y="1004"/>
                      <a:pt x="1031" y="793"/>
                      <a:pt x="1031" y="502"/>
                    </a:cubicBezTo>
                    <a:cubicBezTo>
                      <a:pt x="1031" y="212"/>
                      <a:pt x="793" y="0"/>
                      <a:pt x="5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5"/>
              <p:cNvSpPr/>
              <p:nvPr/>
            </p:nvSpPr>
            <p:spPr>
              <a:xfrm>
                <a:off x="6839050" y="2318975"/>
                <a:ext cx="43600" cy="37625"/>
              </a:xfrm>
              <a:custGeom>
                <a:avLst/>
                <a:gdLst/>
                <a:ahLst/>
                <a:cxnLst/>
                <a:rect l="l" t="t" r="r" b="b"/>
                <a:pathLst>
                  <a:path w="1744" h="1505" extrusionOk="0">
                    <a:moveTo>
                      <a:pt x="978" y="0"/>
                    </a:moveTo>
                    <a:cubicBezTo>
                      <a:pt x="317" y="0"/>
                      <a:pt x="0" y="819"/>
                      <a:pt x="449" y="1295"/>
                    </a:cubicBezTo>
                    <a:cubicBezTo>
                      <a:pt x="602" y="1439"/>
                      <a:pt x="791" y="1504"/>
                      <a:pt x="976" y="1504"/>
                    </a:cubicBezTo>
                    <a:cubicBezTo>
                      <a:pt x="1367" y="1504"/>
                      <a:pt x="1744" y="1214"/>
                      <a:pt x="1744" y="766"/>
                    </a:cubicBezTo>
                    <a:cubicBezTo>
                      <a:pt x="1744" y="344"/>
                      <a:pt x="1400"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5"/>
              <p:cNvSpPr/>
              <p:nvPr/>
            </p:nvSpPr>
            <p:spPr>
              <a:xfrm>
                <a:off x="6786875" y="2701975"/>
                <a:ext cx="30400" cy="25450"/>
              </a:xfrm>
              <a:custGeom>
                <a:avLst/>
                <a:gdLst/>
                <a:ahLst/>
                <a:cxnLst/>
                <a:rect l="l" t="t" r="r" b="b"/>
                <a:pathLst>
                  <a:path w="1216" h="1018" extrusionOk="0">
                    <a:moveTo>
                      <a:pt x="687" y="0"/>
                    </a:moveTo>
                    <a:cubicBezTo>
                      <a:pt x="238" y="0"/>
                      <a:pt x="1" y="555"/>
                      <a:pt x="318" y="872"/>
                    </a:cubicBezTo>
                    <a:cubicBezTo>
                      <a:pt x="426" y="973"/>
                      <a:pt x="554" y="1017"/>
                      <a:pt x="678" y="1017"/>
                    </a:cubicBezTo>
                    <a:cubicBezTo>
                      <a:pt x="945" y="1017"/>
                      <a:pt x="1198" y="809"/>
                      <a:pt x="1216" y="502"/>
                    </a:cubicBezTo>
                    <a:cubicBezTo>
                      <a:pt x="1216" y="212"/>
                      <a:pt x="978" y="0"/>
                      <a:pt x="68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5"/>
              <p:cNvSpPr/>
              <p:nvPr/>
            </p:nvSpPr>
            <p:spPr>
              <a:xfrm>
                <a:off x="6275775" y="1501450"/>
                <a:ext cx="46900" cy="39650"/>
              </a:xfrm>
              <a:custGeom>
                <a:avLst/>
                <a:gdLst/>
                <a:ahLst/>
                <a:cxnLst/>
                <a:rect l="l" t="t" r="r" b="b"/>
                <a:pathLst>
                  <a:path w="1876" h="1586" extrusionOk="0">
                    <a:moveTo>
                      <a:pt x="1083" y="0"/>
                    </a:moveTo>
                    <a:cubicBezTo>
                      <a:pt x="370" y="0"/>
                      <a:pt x="0" y="846"/>
                      <a:pt x="502" y="1348"/>
                    </a:cubicBezTo>
                    <a:cubicBezTo>
                      <a:pt x="666" y="1512"/>
                      <a:pt x="870" y="1585"/>
                      <a:pt x="1069" y="1585"/>
                    </a:cubicBezTo>
                    <a:cubicBezTo>
                      <a:pt x="1481" y="1585"/>
                      <a:pt x="1875" y="1273"/>
                      <a:pt x="1875" y="793"/>
                    </a:cubicBezTo>
                    <a:cubicBezTo>
                      <a:pt x="1875" y="344"/>
                      <a:pt x="1506" y="0"/>
                      <a:pt x="108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5"/>
              <p:cNvSpPr/>
              <p:nvPr/>
            </p:nvSpPr>
            <p:spPr>
              <a:xfrm>
                <a:off x="6277750" y="852975"/>
                <a:ext cx="43600" cy="36625"/>
              </a:xfrm>
              <a:custGeom>
                <a:avLst/>
                <a:gdLst/>
                <a:ahLst/>
                <a:cxnLst/>
                <a:rect l="l" t="t" r="r" b="b"/>
                <a:pathLst>
                  <a:path w="1744" h="1465" extrusionOk="0">
                    <a:moveTo>
                      <a:pt x="1004" y="1"/>
                    </a:moveTo>
                    <a:cubicBezTo>
                      <a:pt x="344" y="1"/>
                      <a:pt x="0" y="793"/>
                      <a:pt x="476" y="1242"/>
                    </a:cubicBezTo>
                    <a:cubicBezTo>
                      <a:pt x="621" y="1396"/>
                      <a:pt x="806" y="1464"/>
                      <a:pt x="989" y="1464"/>
                    </a:cubicBezTo>
                    <a:cubicBezTo>
                      <a:pt x="1370" y="1464"/>
                      <a:pt x="1744" y="1169"/>
                      <a:pt x="1744" y="740"/>
                    </a:cubicBezTo>
                    <a:cubicBezTo>
                      <a:pt x="1744" y="318"/>
                      <a:pt x="1400"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5"/>
              <p:cNvSpPr/>
              <p:nvPr/>
            </p:nvSpPr>
            <p:spPr>
              <a:xfrm>
                <a:off x="5790400" y="1037875"/>
                <a:ext cx="33700" cy="28800"/>
              </a:xfrm>
              <a:custGeom>
                <a:avLst/>
                <a:gdLst/>
                <a:ahLst/>
                <a:cxnLst/>
                <a:rect l="l" t="t" r="r" b="b"/>
                <a:pathLst>
                  <a:path w="1348" h="1152" extrusionOk="0">
                    <a:moveTo>
                      <a:pt x="793" y="1"/>
                    </a:moveTo>
                    <a:cubicBezTo>
                      <a:pt x="265" y="1"/>
                      <a:pt x="1" y="635"/>
                      <a:pt x="370" y="978"/>
                    </a:cubicBezTo>
                    <a:cubicBezTo>
                      <a:pt x="490" y="1098"/>
                      <a:pt x="635" y="1151"/>
                      <a:pt x="777" y="1151"/>
                    </a:cubicBezTo>
                    <a:cubicBezTo>
                      <a:pt x="1071" y="1151"/>
                      <a:pt x="1348" y="921"/>
                      <a:pt x="1348" y="582"/>
                    </a:cubicBezTo>
                    <a:cubicBezTo>
                      <a:pt x="1348"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5"/>
              <p:cNvSpPr/>
              <p:nvPr/>
            </p:nvSpPr>
            <p:spPr>
              <a:xfrm>
                <a:off x="4704775" y="852975"/>
                <a:ext cx="41625" cy="35675"/>
              </a:xfrm>
              <a:custGeom>
                <a:avLst/>
                <a:gdLst/>
                <a:ahLst/>
                <a:cxnLst/>
                <a:rect l="l" t="t" r="r" b="b"/>
                <a:pathLst>
                  <a:path w="1665" h="1427" extrusionOk="0">
                    <a:moveTo>
                      <a:pt x="951" y="1"/>
                    </a:moveTo>
                    <a:cubicBezTo>
                      <a:pt x="317" y="1"/>
                      <a:pt x="0" y="767"/>
                      <a:pt x="449" y="1216"/>
                    </a:cubicBezTo>
                    <a:cubicBezTo>
                      <a:pt x="595" y="1361"/>
                      <a:pt x="774" y="1426"/>
                      <a:pt x="949" y="1426"/>
                    </a:cubicBezTo>
                    <a:cubicBezTo>
                      <a:pt x="1314" y="1426"/>
                      <a:pt x="1664" y="1142"/>
                      <a:pt x="1664" y="714"/>
                    </a:cubicBezTo>
                    <a:cubicBezTo>
                      <a:pt x="1664" y="318"/>
                      <a:pt x="1348" y="1"/>
                      <a:pt x="95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5"/>
              <p:cNvSpPr/>
              <p:nvPr/>
            </p:nvSpPr>
            <p:spPr>
              <a:xfrm>
                <a:off x="4248475" y="2602250"/>
                <a:ext cx="28400" cy="23875"/>
              </a:xfrm>
              <a:custGeom>
                <a:avLst/>
                <a:gdLst/>
                <a:ahLst/>
                <a:cxnLst/>
                <a:rect l="l" t="t" r="r" b="b"/>
                <a:pathLst>
                  <a:path w="1136" h="955" extrusionOk="0">
                    <a:moveTo>
                      <a:pt x="634" y="1"/>
                    </a:moveTo>
                    <a:cubicBezTo>
                      <a:pt x="211" y="1"/>
                      <a:pt x="0" y="503"/>
                      <a:pt x="317" y="820"/>
                    </a:cubicBezTo>
                    <a:cubicBezTo>
                      <a:pt x="410" y="912"/>
                      <a:pt x="527" y="954"/>
                      <a:pt x="643" y="954"/>
                    </a:cubicBezTo>
                    <a:cubicBezTo>
                      <a:pt x="891" y="954"/>
                      <a:pt x="1136" y="764"/>
                      <a:pt x="1136" y="476"/>
                    </a:cubicBezTo>
                    <a:cubicBezTo>
                      <a:pt x="1110" y="212"/>
                      <a:pt x="898" y="1"/>
                      <a:pt x="63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5"/>
              <p:cNvSpPr/>
              <p:nvPr/>
            </p:nvSpPr>
            <p:spPr>
              <a:xfrm>
                <a:off x="4117725" y="3023575"/>
                <a:ext cx="45575" cy="38850"/>
              </a:xfrm>
              <a:custGeom>
                <a:avLst/>
                <a:gdLst/>
                <a:ahLst/>
                <a:cxnLst/>
                <a:rect l="l" t="t" r="r" b="b"/>
                <a:pathLst>
                  <a:path w="1823" h="1554" extrusionOk="0">
                    <a:moveTo>
                      <a:pt x="1057" y="0"/>
                    </a:moveTo>
                    <a:cubicBezTo>
                      <a:pt x="343" y="0"/>
                      <a:pt x="0" y="819"/>
                      <a:pt x="502" y="1321"/>
                    </a:cubicBezTo>
                    <a:cubicBezTo>
                      <a:pt x="654" y="1482"/>
                      <a:pt x="845" y="1553"/>
                      <a:pt x="1033" y="1553"/>
                    </a:cubicBezTo>
                    <a:cubicBezTo>
                      <a:pt x="1432" y="1553"/>
                      <a:pt x="1823" y="1233"/>
                      <a:pt x="1823" y="766"/>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5"/>
              <p:cNvSpPr/>
              <p:nvPr/>
            </p:nvSpPr>
            <p:spPr>
              <a:xfrm>
                <a:off x="3732725" y="3346475"/>
                <a:ext cx="34375" cy="29425"/>
              </a:xfrm>
              <a:custGeom>
                <a:avLst/>
                <a:gdLst/>
                <a:ahLst/>
                <a:cxnLst/>
                <a:rect l="l" t="t" r="r" b="b"/>
                <a:pathLst>
                  <a:path w="1375" h="1177" extrusionOk="0">
                    <a:moveTo>
                      <a:pt x="793" y="1"/>
                    </a:moveTo>
                    <a:cubicBezTo>
                      <a:pt x="238" y="1"/>
                      <a:pt x="1" y="635"/>
                      <a:pt x="370" y="1004"/>
                    </a:cubicBezTo>
                    <a:cubicBezTo>
                      <a:pt x="489" y="1124"/>
                      <a:pt x="636" y="1177"/>
                      <a:pt x="780" y="1177"/>
                    </a:cubicBezTo>
                    <a:cubicBezTo>
                      <a:pt x="1083" y="1177"/>
                      <a:pt x="1374" y="940"/>
                      <a:pt x="1374" y="582"/>
                    </a:cubicBezTo>
                    <a:cubicBezTo>
                      <a:pt x="1374"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5"/>
              <p:cNvSpPr/>
              <p:nvPr/>
            </p:nvSpPr>
            <p:spPr>
              <a:xfrm>
                <a:off x="5993125" y="1393775"/>
                <a:ext cx="41625" cy="35700"/>
              </a:xfrm>
              <a:custGeom>
                <a:avLst/>
                <a:gdLst/>
                <a:ahLst/>
                <a:cxnLst/>
                <a:rect l="l" t="t" r="r" b="b"/>
                <a:pathLst>
                  <a:path w="1665" h="1428" extrusionOk="0">
                    <a:moveTo>
                      <a:pt x="994" y="0"/>
                    </a:moveTo>
                    <a:cubicBezTo>
                      <a:pt x="980" y="0"/>
                      <a:pt x="966" y="1"/>
                      <a:pt x="952" y="2"/>
                    </a:cubicBezTo>
                    <a:cubicBezTo>
                      <a:pt x="318" y="2"/>
                      <a:pt x="1" y="768"/>
                      <a:pt x="450" y="1217"/>
                    </a:cubicBezTo>
                    <a:cubicBezTo>
                      <a:pt x="595" y="1362"/>
                      <a:pt x="774" y="1427"/>
                      <a:pt x="949" y="1427"/>
                    </a:cubicBezTo>
                    <a:cubicBezTo>
                      <a:pt x="1315" y="1427"/>
                      <a:pt x="1665" y="1144"/>
                      <a:pt x="1665" y="715"/>
                    </a:cubicBezTo>
                    <a:cubicBezTo>
                      <a:pt x="1665" y="333"/>
                      <a:pt x="1370" y="0"/>
                      <a:pt x="99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5"/>
              <p:cNvSpPr/>
              <p:nvPr/>
            </p:nvSpPr>
            <p:spPr>
              <a:xfrm>
                <a:off x="6717550" y="1311275"/>
                <a:ext cx="48875" cy="42525"/>
              </a:xfrm>
              <a:custGeom>
                <a:avLst/>
                <a:gdLst/>
                <a:ahLst/>
                <a:cxnLst/>
                <a:rect l="l" t="t" r="r" b="b"/>
                <a:pathLst>
                  <a:path w="1955" h="1701" extrusionOk="0">
                    <a:moveTo>
                      <a:pt x="1110" y="0"/>
                    </a:moveTo>
                    <a:cubicBezTo>
                      <a:pt x="370" y="0"/>
                      <a:pt x="0" y="925"/>
                      <a:pt x="529" y="1453"/>
                    </a:cubicBezTo>
                    <a:cubicBezTo>
                      <a:pt x="699" y="1624"/>
                      <a:pt x="909" y="1701"/>
                      <a:pt x="1114" y="1701"/>
                    </a:cubicBezTo>
                    <a:cubicBezTo>
                      <a:pt x="1544" y="1701"/>
                      <a:pt x="1955" y="1364"/>
                      <a:pt x="1955" y="845"/>
                    </a:cubicBezTo>
                    <a:cubicBezTo>
                      <a:pt x="1955" y="396"/>
                      <a:pt x="1585"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5"/>
              <p:cNvSpPr/>
              <p:nvPr/>
            </p:nvSpPr>
            <p:spPr>
              <a:xfrm>
                <a:off x="5272025" y="870150"/>
                <a:ext cx="45575" cy="39000"/>
              </a:xfrm>
              <a:custGeom>
                <a:avLst/>
                <a:gdLst/>
                <a:ahLst/>
                <a:cxnLst/>
                <a:rect l="l" t="t" r="r" b="b"/>
                <a:pathLst>
                  <a:path w="1823" h="1560" extrusionOk="0">
                    <a:moveTo>
                      <a:pt x="1057" y="0"/>
                    </a:moveTo>
                    <a:cubicBezTo>
                      <a:pt x="344" y="0"/>
                      <a:pt x="0" y="846"/>
                      <a:pt x="502" y="1321"/>
                    </a:cubicBezTo>
                    <a:cubicBezTo>
                      <a:pt x="659" y="1486"/>
                      <a:pt x="855" y="1560"/>
                      <a:pt x="1048" y="1560"/>
                    </a:cubicBezTo>
                    <a:cubicBezTo>
                      <a:pt x="1442" y="1560"/>
                      <a:pt x="1823" y="1254"/>
                      <a:pt x="1823" y="793"/>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5"/>
              <p:cNvSpPr/>
              <p:nvPr/>
            </p:nvSpPr>
            <p:spPr>
              <a:xfrm>
                <a:off x="4875150" y="1137600"/>
                <a:ext cx="27100" cy="23200"/>
              </a:xfrm>
              <a:custGeom>
                <a:avLst/>
                <a:gdLst/>
                <a:ahLst/>
                <a:cxnLst/>
                <a:rect l="l" t="t" r="r" b="b"/>
                <a:pathLst>
                  <a:path w="1084" h="928" extrusionOk="0">
                    <a:moveTo>
                      <a:pt x="634" y="0"/>
                    </a:moveTo>
                    <a:cubicBezTo>
                      <a:pt x="212" y="0"/>
                      <a:pt x="0" y="502"/>
                      <a:pt x="291" y="793"/>
                    </a:cubicBezTo>
                    <a:cubicBezTo>
                      <a:pt x="384" y="886"/>
                      <a:pt x="500" y="928"/>
                      <a:pt x="614" y="928"/>
                    </a:cubicBezTo>
                    <a:cubicBezTo>
                      <a:pt x="853" y="928"/>
                      <a:pt x="1083" y="744"/>
                      <a:pt x="1083" y="476"/>
                    </a:cubicBezTo>
                    <a:cubicBezTo>
                      <a:pt x="1083" y="211"/>
                      <a:pt x="872" y="0"/>
                      <a:pt x="63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5"/>
              <p:cNvSpPr/>
              <p:nvPr/>
            </p:nvSpPr>
            <p:spPr>
              <a:xfrm>
                <a:off x="5337400" y="1685025"/>
                <a:ext cx="40950" cy="35675"/>
              </a:xfrm>
              <a:custGeom>
                <a:avLst/>
                <a:gdLst/>
                <a:ahLst/>
                <a:cxnLst/>
                <a:rect l="l" t="t" r="r" b="b"/>
                <a:pathLst>
                  <a:path w="1638" h="1427" extrusionOk="0">
                    <a:moveTo>
                      <a:pt x="925" y="1"/>
                    </a:moveTo>
                    <a:cubicBezTo>
                      <a:pt x="317" y="1"/>
                      <a:pt x="0" y="767"/>
                      <a:pt x="449" y="1216"/>
                    </a:cubicBezTo>
                    <a:cubicBezTo>
                      <a:pt x="586" y="1361"/>
                      <a:pt x="759" y="1426"/>
                      <a:pt x="930" y="1426"/>
                    </a:cubicBezTo>
                    <a:cubicBezTo>
                      <a:pt x="1288" y="1426"/>
                      <a:pt x="1638" y="1142"/>
                      <a:pt x="1638" y="714"/>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5"/>
              <p:cNvSpPr/>
              <p:nvPr/>
            </p:nvSpPr>
            <p:spPr>
              <a:xfrm>
                <a:off x="5670225" y="1937950"/>
                <a:ext cx="40300" cy="34075"/>
              </a:xfrm>
              <a:custGeom>
                <a:avLst/>
                <a:gdLst/>
                <a:ahLst/>
                <a:cxnLst/>
                <a:rect l="l" t="t" r="r" b="b"/>
                <a:pathLst>
                  <a:path w="1612" h="1363" extrusionOk="0">
                    <a:moveTo>
                      <a:pt x="925" y="0"/>
                    </a:moveTo>
                    <a:cubicBezTo>
                      <a:pt x="317" y="0"/>
                      <a:pt x="0" y="740"/>
                      <a:pt x="423" y="1162"/>
                    </a:cubicBezTo>
                    <a:cubicBezTo>
                      <a:pt x="569" y="1300"/>
                      <a:pt x="746" y="1362"/>
                      <a:pt x="919" y="1362"/>
                    </a:cubicBezTo>
                    <a:cubicBezTo>
                      <a:pt x="1275" y="1362"/>
                      <a:pt x="1611" y="1097"/>
                      <a:pt x="1611" y="687"/>
                    </a:cubicBezTo>
                    <a:cubicBezTo>
                      <a:pt x="1611" y="291"/>
                      <a:pt x="1294"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5"/>
              <p:cNvSpPr/>
              <p:nvPr/>
            </p:nvSpPr>
            <p:spPr>
              <a:xfrm>
                <a:off x="6135100" y="1760300"/>
                <a:ext cx="31725" cy="27200"/>
              </a:xfrm>
              <a:custGeom>
                <a:avLst/>
                <a:gdLst/>
                <a:ahLst/>
                <a:cxnLst/>
                <a:rect l="l" t="t" r="r" b="b"/>
                <a:pathLst>
                  <a:path w="1269" h="1088" extrusionOk="0">
                    <a:moveTo>
                      <a:pt x="740" y="1"/>
                    </a:moveTo>
                    <a:cubicBezTo>
                      <a:pt x="239" y="1"/>
                      <a:pt x="1" y="582"/>
                      <a:pt x="344" y="925"/>
                    </a:cubicBezTo>
                    <a:cubicBezTo>
                      <a:pt x="456" y="1038"/>
                      <a:pt x="594" y="1088"/>
                      <a:pt x="729" y="1088"/>
                    </a:cubicBezTo>
                    <a:cubicBezTo>
                      <a:pt x="1006" y="1088"/>
                      <a:pt x="1269" y="875"/>
                      <a:pt x="1269" y="555"/>
                    </a:cubicBezTo>
                    <a:cubicBezTo>
                      <a:pt x="1269" y="239"/>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5"/>
              <p:cNvSpPr/>
              <p:nvPr/>
            </p:nvSpPr>
            <p:spPr>
              <a:xfrm>
                <a:off x="6473200" y="2210000"/>
                <a:ext cx="38775" cy="33250"/>
              </a:xfrm>
              <a:custGeom>
                <a:avLst/>
                <a:gdLst/>
                <a:ahLst/>
                <a:cxnLst/>
                <a:rect l="l" t="t" r="r" b="b"/>
                <a:pathLst>
                  <a:path w="1551" h="1330" extrusionOk="0">
                    <a:moveTo>
                      <a:pt x="873" y="1"/>
                    </a:moveTo>
                    <a:cubicBezTo>
                      <a:pt x="291" y="1"/>
                      <a:pt x="1" y="714"/>
                      <a:pt x="424" y="1137"/>
                    </a:cubicBezTo>
                    <a:cubicBezTo>
                      <a:pt x="557" y="1270"/>
                      <a:pt x="720" y="1330"/>
                      <a:pt x="879" y="1330"/>
                    </a:cubicBezTo>
                    <a:cubicBezTo>
                      <a:pt x="1223" y="1330"/>
                      <a:pt x="1551" y="1050"/>
                      <a:pt x="1533" y="635"/>
                    </a:cubicBezTo>
                    <a:cubicBezTo>
                      <a:pt x="1533" y="291"/>
                      <a:pt x="1242" y="1"/>
                      <a:pt x="87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5"/>
              <p:cNvSpPr/>
              <p:nvPr/>
            </p:nvSpPr>
            <p:spPr>
              <a:xfrm>
                <a:off x="6259250" y="2629325"/>
                <a:ext cx="43625" cy="37925"/>
              </a:xfrm>
              <a:custGeom>
                <a:avLst/>
                <a:gdLst/>
                <a:ahLst/>
                <a:cxnLst/>
                <a:rect l="l" t="t" r="r" b="b"/>
                <a:pathLst>
                  <a:path w="1745" h="1517" extrusionOk="0">
                    <a:moveTo>
                      <a:pt x="1004" y="1"/>
                    </a:moveTo>
                    <a:cubicBezTo>
                      <a:pt x="318" y="1"/>
                      <a:pt x="1" y="820"/>
                      <a:pt x="476" y="1295"/>
                    </a:cubicBezTo>
                    <a:cubicBezTo>
                      <a:pt x="621" y="1448"/>
                      <a:pt x="804" y="1517"/>
                      <a:pt x="985" y="1517"/>
                    </a:cubicBezTo>
                    <a:cubicBezTo>
                      <a:pt x="1368" y="1517"/>
                      <a:pt x="1744" y="1215"/>
                      <a:pt x="1744" y="767"/>
                    </a:cubicBezTo>
                    <a:cubicBezTo>
                      <a:pt x="1744" y="344"/>
                      <a:pt x="1401"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5"/>
              <p:cNvSpPr/>
              <p:nvPr/>
            </p:nvSpPr>
            <p:spPr>
              <a:xfrm>
                <a:off x="5485975" y="2449725"/>
                <a:ext cx="34375" cy="28750"/>
              </a:xfrm>
              <a:custGeom>
                <a:avLst/>
                <a:gdLst/>
                <a:ahLst/>
                <a:cxnLst/>
                <a:rect l="l" t="t" r="r" b="b"/>
                <a:pathLst>
                  <a:path w="1375" h="1150" extrusionOk="0">
                    <a:moveTo>
                      <a:pt x="793" y="0"/>
                    </a:moveTo>
                    <a:cubicBezTo>
                      <a:pt x="265" y="0"/>
                      <a:pt x="1" y="608"/>
                      <a:pt x="370" y="978"/>
                    </a:cubicBezTo>
                    <a:cubicBezTo>
                      <a:pt x="489" y="1097"/>
                      <a:pt x="636" y="1150"/>
                      <a:pt x="780" y="1150"/>
                    </a:cubicBezTo>
                    <a:cubicBezTo>
                      <a:pt x="1083" y="1150"/>
                      <a:pt x="1374" y="913"/>
                      <a:pt x="1374" y="555"/>
                    </a:cubicBezTo>
                    <a:cubicBezTo>
                      <a:pt x="1374" y="238"/>
                      <a:pt x="1110" y="0"/>
                      <a:pt x="79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5"/>
              <p:cNvSpPr/>
              <p:nvPr/>
            </p:nvSpPr>
            <p:spPr>
              <a:xfrm>
                <a:off x="5972650" y="2263500"/>
                <a:ext cx="44275" cy="37925"/>
              </a:xfrm>
              <a:custGeom>
                <a:avLst/>
                <a:gdLst/>
                <a:ahLst/>
                <a:cxnLst/>
                <a:rect l="l" t="t" r="r" b="b"/>
                <a:pathLst>
                  <a:path w="1771" h="1517" extrusionOk="0">
                    <a:moveTo>
                      <a:pt x="1005" y="0"/>
                    </a:moveTo>
                    <a:cubicBezTo>
                      <a:pt x="344" y="0"/>
                      <a:pt x="1" y="819"/>
                      <a:pt x="476" y="1295"/>
                    </a:cubicBezTo>
                    <a:cubicBezTo>
                      <a:pt x="629" y="1448"/>
                      <a:pt x="818" y="1516"/>
                      <a:pt x="1004" y="1516"/>
                    </a:cubicBezTo>
                    <a:cubicBezTo>
                      <a:pt x="1394" y="1516"/>
                      <a:pt x="1771" y="1214"/>
                      <a:pt x="1771" y="766"/>
                    </a:cubicBezTo>
                    <a:cubicBezTo>
                      <a:pt x="1771" y="344"/>
                      <a:pt x="1427" y="0"/>
                      <a:pt x="100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5"/>
              <p:cNvSpPr/>
              <p:nvPr/>
            </p:nvSpPr>
            <p:spPr>
              <a:xfrm>
                <a:off x="5106275" y="2456975"/>
                <a:ext cx="46900" cy="40150"/>
              </a:xfrm>
              <a:custGeom>
                <a:avLst/>
                <a:gdLst/>
                <a:ahLst/>
                <a:cxnLst/>
                <a:rect l="l" t="t" r="r" b="b"/>
                <a:pathLst>
                  <a:path w="1876" h="1606" extrusionOk="0">
                    <a:moveTo>
                      <a:pt x="1083" y="1"/>
                    </a:moveTo>
                    <a:cubicBezTo>
                      <a:pt x="370" y="1"/>
                      <a:pt x="0" y="872"/>
                      <a:pt x="502" y="1374"/>
                    </a:cubicBezTo>
                    <a:cubicBezTo>
                      <a:pt x="671" y="1534"/>
                      <a:pt x="871" y="1606"/>
                      <a:pt x="1066" y="1606"/>
                    </a:cubicBezTo>
                    <a:cubicBezTo>
                      <a:pt x="1483" y="1606"/>
                      <a:pt x="1876" y="1279"/>
                      <a:pt x="1876" y="793"/>
                    </a:cubicBezTo>
                    <a:cubicBezTo>
                      <a:pt x="1876" y="371"/>
                      <a:pt x="1532" y="1"/>
                      <a:pt x="108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5"/>
              <p:cNvSpPr/>
              <p:nvPr/>
            </p:nvSpPr>
            <p:spPr>
              <a:xfrm>
                <a:off x="4461750" y="2361900"/>
                <a:ext cx="39000" cy="32775"/>
              </a:xfrm>
              <a:custGeom>
                <a:avLst/>
                <a:gdLst/>
                <a:ahLst/>
                <a:cxnLst/>
                <a:rect l="l" t="t" r="r" b="b"/>
                <a:pathLst>
                  <a:path w="1560" h="1311" extrusionOk="0">
                    <a:moveTo>
                      <a:pt x="899" y="0"/>
                    </a:moveTo>
                    <a:cubicBezTo>
                      <a:pt x="291" y="0"/>
                      <a:pt x="1" y="687"/>
                      <a:pt x="424" y="1110"/>
                    </a:cubicBezTo>
                    <a:cubicBezTo>
                      <a:pt x="562" y="1248"/>
                      <a:pt x="732" y="1310"/>
                      <a:pt x="898" y="1310"/>
                    </a:cubicBezTo>
                    <a:cubicBezTo>
                      <a:pt x="1238" y="1310"/>
                      <a:pt x="1559" y="1051"/>
                      <a:pt x="1559" y="660"/>
                    </a:cubicBezTo>
                    <a:cubicBezTo>
                      <a:pt x="1533" y="291"/>
                      <a:pt x="1242"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5"/>
              <p:cNvSpPr/>
              <p:nvPr/>
            </p:nvSpPr>
            <p:spPr>
              <a:xfrm>
                <a:off x="4739775" y="1942575"/>
                <a:ext cx="45375" cy="38550"/>
              </a:xfrm>
              <a:custGeom>
                <a:avLst/>
                <a:gdLst/>
                <a:ahLst/>
                <a:cxnLst/>
                <a:rect l="l" t="t" r="r" b="b"/>
                <a:pathLst>
                  <a:path w="1815" h="1542" extrusionOk="0">
                    <a:moveTo>
                      <a:pt x="1031" y="0"/>
                    </a:moveTo>
                    <a:cubicBezTo>
                      <a:pt x="344" y="0"/>
                      <a:pt x="0" y="819"/>
                      <a:pt x="502" y="1321"/>
                    </a:cubicBezTo>
                    <a:cubicBezTo>
                      <a:pt x="654" y="1473"/>
                      <a:pt x="844" y="1541"/>
                      <a:pt x="1032" y="1541"/>
                    </a:cubicBezTo>
                    <a:cubicBezTo>
                      <a:pt x="1429" y="1541"/>
                      <a:pt x="1814" y="1233"/>
                      <a:pt x="1797" y="766"/>
                    </a:cubicBezTo>
                    <a:cubicBezTo>
                      <a:pt x="1797" y="343"/>
                      <a:pt x="1453"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5"/>
              <p:cNvSpPr/>
              <p:nvPr/>
            </p:nvSpPr>
            <p:spPr>
              <a:xfrm>
                <a:off x="4826275" y="1607775"/>
                <a:ext cx="30400" cy="31050"/>
              </a:xfrm>
              <a:custGeom>
                <a:avLst/>
                <a:gdLst/>
                <a:ahLst/>
                <a:cxnLst/>
                <a:rect l="l" t="t" r="r" b="b"/>
                <a:pathLst>
                  <a:path w="1216" h="1242" extrusionOk="0">
                    <a:moveTo>
                      <a:pt x="608" y="0"/>
                    </a:moveTo>
                    <a:cubicBezTo>
                      <a:pt x="265" y="0"/>
                      <a:pt x="1" y="291"/>
                      <a:pt x="1" y="634"/>
                    </a:cubicBezTo>
                    <a:cubicBezTo>
                      <a:pt x="1" y="951"/>
                      <a:pt x="265" y="1242"/>
                      <a:pt x="608" y="1242"/>
                    </a:cubicBezTo>
                    <a:cubicBezTo>
                      <a:pt x="952" y="1242"/>
                      <a:pt x="1216" y="951"/>
                      <a:pt x="1216" y="634"/>
                    </a:cubicBezTo>
                    <a:cubicBezTo>
                      <a:pt x="1216" y="291"/>
                      <a:pt x="952" y="0"/>
                      <a:pt x="6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5"/>
              <p:cNvSpPr/>
              <p:nvPr/>
            </p:nvSpPr>
            <p:spPr>
              <a:xfrm>
                <a:off x="3839700" y="2713225"/>
                <a:ext cx="35700" cy="30375"/>
              </a:xfrm>
              <a:custGeom>
                <a:avLst/>
                <a:gdLst/>
                <a:ahLst/>
                <a:cxnLst/>
                <a:rect l="l" t="t" r="r" b="b"/>
                <a:pathLst>
                  <a:path w="1428" h="1215" extrusionOk="0">
                    <a:moveTo>
                      <a:pt x="623" y="0"/>
                    </a:moveTo>
                    <a:cubicBezTo>
                      <a:pt x="304" y="0"/>
                      <a:pt x="1" y="249"/>
                      <a:pt x="1" y="607"/>
                    </a:cubicBezTo>
                    <a:cubicBezTo>
                      <a:pt x="1" y="950"/>
                      <a:pt x="291" y="1215"/>
                      <a:pt x="635" y="1215"/>
                    </a:cubicBezTo>
                    <a:cubicBezTo>
                      <a:pt x="1163" y="1215"/>
                      <a:pt x="1427" y="554"/>
                      <a:pt x="1057" y="184"/>
                    </a:cubicBezTo>
                    <a:cubicBezTo>
                      <a:pt x="929" y="57"/>
                      <a:pt x="774" y="0"/>
                      <a:pt x="62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5"/>
              <p:cNvSpPr/>
              <p:nvPr/>
            </p:nvSpPr>
            <p:spPr>
              <a:xfrm>
                <a:off x="3579525" y="2509150"/>
                <a:ext cx="31725" cy="26550"/>
              </a:xfrm>
              <a:custGeom>
                <a:avLst/>
                <a:gdLst/>
                <a:ahLst/>
                <a:cxnLst/>
                <a:rect l="l" t="t" r="r" b="b"/>
                <a:pathLst>
                  <a:path w="1269" h="1062" extrusionOk="0">
                    <a:moveTo>
                      <a:pt x="740" y="1"/>
                    </a:moveTo>
                    <a:cubicBezTo>
                      <a:pt x="238" y="1"/>
                      <a:pt x="0" y="555"/>
                      <a:pt x="344" y="899"/>
                    </a:cubicBezTo>
                    <a:cubicBezTo>
                      <a:pt x="456" y="1011"/>
                      <a:pt x="594" y="1061"/>
                      <a:pt x="728" y="1061"/>
                    </a:cubicBezTo>
                    <a:cubicBezTo>
                      <a:pt x="1005" y="1061"/>
                      <a:pt x="1268" y="849"/>
                      <a:pt x="1268" y="529"/>
                    </a:cubicBezTo>
                    <a:cubicBezTo>
                      <a:pt x="1268" y="238"/>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5"/>
              <p:cNvSpPr/>
              <p:nvPr/>
            </p:nvSpPr>
            <p:spPr>
              <a:xfrm>
                <a:off x="2829350" y="2709900"/>
                <a:ext cx="44275" cy="37700"/>
              </a:xfrm>
              <a:custGeom>
                <a:avLst/>
                <a:gdLst/>
                <a:ahLst/>
                <a:cxnLst/>
                <a:rect l="l" t="t" r="r" b="b"/>
                <a:pathLst>
                  <a:path w="1771" h="1508" extrusionOk="0">
                    <a:moveTo>
                      <a:pt x="1031" y="0"/>
                    </a:moveTo>
                    <a:cubicBezTo>
                      <a:pt x="344" y="0"/>
                      <a:pt x="1" y="793"/>
                      <a:pt x="476" y="1268"/>
                    </a:cubicBezTo>
                    <a:cubicBezTo>
                      <a:pt x="633" y="1433"/>
                      <a:pt x="826" y="1507"/>
                      <a:pt x="1016" y="1507"/>
                    </a:cubicBezTo>
                    <a:cubicBezTo>
                      <a:pt x="1402" y="1507"/>
                      <a:pt x="1771" y="1201"/>
                      <a:pt x="1771" y="740"/>
                    </a:cubicBezTo>
                    <a:cubicBezTo>
                      <a:pt x="1771" y="317"/>
                      <a:pt x="1427"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5"/>
              <p:cNvSpPr/>
              <p:nvPr/>
            </p:nvSpPr>
            <p:spPr>
              <a:xfrm>
                <a:off x="2653700" y="3364975"/>
                <a:ext cx="24450" cy="24450"/>
              </a:xfrm>
              <a:custGeom>
                <a:avLst/>
                <a:gdLst/>
                <a:ahLst/>
                <a:cxnLst/>
                <a:rect l="l" t="t" r="r" b="b"/>
                <a:pathLst>
                  <a:path w="978" h="978" extrusionOk="0">
                    <a:moveTo>
                      <a:pt x="502" y="0"/>
                    </a:moveTo>
                    <a:cubicBezTo>
                      <a:pt x="238" y="0"/>
                      <a:pt x="1" y="212"/>
                      <a:pt x="1" y="476"/>
                    </a:cubicBezTo>
                    <a:cubicBezTo>
                      <a:pt x="1" y="766"/>
                      <a:pt x="238" y="978"/>
                      <a:pt x="502" y="978"/>
                    </a:cubicBezTo>
                    <a:cubicBezTo>
                      <a:pt x="767" y="978"/>
                      <a:pt x="978" y="766"/>
                      <a:pt x="978" y="476"/>
                    </a:cubicBezTo>
                    <a:cubicBezTo>
                      <a:pt x="978" y="212"/>
                      <a:pt x="767" y="0"/>
                      <a:pt x="502"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5"/>
              <p:cNvSpPr/>
              <p:nvPr/>
            </p:nvSpPr>
            <p:spPr>
              <a:xfrm>
                <a:off x="3407175" y="3055275"/>
                <a:ext cx="27750" cy="27750"/>
              </a:xfrm>
              <a:custGeom>
                <a:avLst/>
                <a:gdLst/>
                <a:ahLst/>
                <a:cxnLst/>
                <a:rect l="l" t="t" r="r" b="b"/>
                <a:pathLst>
                  <a:path w="1110" h="1110" extrusionOk="0">
                    <a:moveTo>
                      <a:pt x="555" y="0"/>
                    </a:moveTo>
                    <a:cubicBezTo>
                      <a:pt x="238" y="0"/>
                      <a:pt x="0" y="238"/>
                      <a:pt x="0" y="555"/>
                    </a:cubicBezTo>
                    <a:cubicBezTo>
                      <a:pt x="0" y="872"/>
                      <a:pt x="238" y="1109"/>
                      <a:pt x="555" y="1109"/>
                    </a:cubicBezTo>
                    <a:cubicBezTo>
                      <a:pt x="872" y="1109"/>
                      <a:pt x="1110" y="872"/>
                      <a:pt x="1110" y="555"/>
                    </a:cubicBezTo>
                    <a:cubicBezTo>
                      <a:pt x="1110" y="238"/>
                      <a:pt x="872" y="0"/>
                      <a:pt x="55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5"/>
              <p:cNvSpPr/>
              <p:nvPr/>
            </p:nvSpPr>
            <p:spPr>
              <a:xfrm>
                <a:off x="3329250" y="3558450"/>
                <a:ext cx="46250" cy="40175"/>
              </a:xfrm>
              <a:custGeom>
                <a:avLst/>
                <a:gdLst/>
                <a:ahLst/>
                <a:cxnLst/>
                <a:rect l="l" t="t" r="r" b="b"/>
                <a:pathLst>
                  <a:path w="1850" h="1607" extrusionOk="0">
                    <a:moveTo>
                      <a:pt x="1057" y="1"/>
                    </a:moveTo>
                    <a:cubicBezTo>
                      <a:pt x="344" y="1"/>
                      <a:pt x="0" y="872"/>
                      <a:pt x="502" y="1374"/>
                    </a:cubicBezTo>
                    <a:cubicBezTo>
                      <a:pt x="663" y="1535"/>
                      <a:pt x="859" y="1606"/>
                      <a:pt x="1052" y="1606"/>
                    </a:cubicBezTo>
                    <a:cubicBezTo>
                      <a:pt x="1459" y="1606"/>
                      <a:pt x="1849" y="1286"/>
                      <a:pt x="1849" y="820"/>
                    </a:cubicBezTo>
                    <a:cubicBezTo>
                      <a:pt x="1849" y="370"/>
                      <a:pt x="1506" y="1"/>
                      <a:pt x="105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5"/>
              <p:cNvSpPr/>
              <p:nvPr/>
            </p:nvSpPr>
            <p:spPr>
              <a:xfrm>
                <a:off x="3611225" y="3969200"/>
                <a:ext cx="39650" cy="34075"/>
              </a:xfrm>
              <a:custGeom>
                <a:avLst/>
                <a:gdLst/>
                <a:ahLst/>
                <a:cxnLst/>
                <a:rect l="l" t="t" r="r" b="b"/>
                <a:pathLst>
                  <a:path w="1586" h="1363" extrusionOk="0">
                    <a:moveTo>
                      <a:pt x="898" y="0"/>
                    </a:moveTo>
                    <a:cubicBezTo>
                      <a:pt x="291" y="0"/>
                      <a:pt x="0" y="740"/>
                      <a:pt x="423" y="1163"/>
                    </a:cubicBezTo>
                    <a:cubicBezTo>
                      <a:pt x="561" y="1300"/>
                      <a:pt x="732" y="1362"/>
                      <a:pt x="900" y="1362"/>
                    </a:cubicBezTo>
                    <a:cubicBezTo>
                      <a:pt x="1249" y="1362"/>
                      <a:pt x="1585" y="1097"/>
                      <a:pt x="1585" y="687"/>
                    </a:cubicBezTo>
                    <a:cubicBezTo>
                      <a:pt x="1585" y="317"/>
                      <a:pt x="1268" y="0"/>
                      <a:pt x="89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5"/>
              <p:cNvSpPr/>
              <p:nvPr/>
            </p:nvSpPr>
            <p:spPr>
              <a:xfrm>
                <a:off x="3105375" y="4337025"/>
                <a:ext cx="43625" cy="37250"/>
              </a:xfrm>
              <a:custGeom>
                <a:avLst/>
                <a:gdLst/>
                <a:ahLst/>
                <a:cxnLst/>
                <a:rect l="l" t="t" r="r" b="b"/>
                <a:pathLst>
                  <a:path w="1745" h="1490" extrusionOk="0">
                    <a:moveTo>
                      <a:pt x="978" y="0"/>
                    </a:moveTo>
                    <a:cubicBezTo>
                      <a:pt x="318" y="0"/>
                      <a:pt x="1" y="792"/>
                      <a:pt x="450" y="1268"/>
                    </a:cubicBezTo>
                    <a:cubicBezTo>
                      <a:pt x="603" y="1421"/>
                      <a:pt x="792" y="1489"/>
                      <a:pt x="977" y="1489"/>
                    </a:cubicBezTo>
                    <a:cubicBezTo>
                      <a:pt x="1368" y="1489"/>
                      <a:pt x="1744" y="1187"/>
                      <a:pt x="1744" y="740"/>
                    </a:cubicBezTo>
                    <a:cubicBezTo>
                      <a:pt x="1744" y="317"/>
                      <a:pt x="1401"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5"/>
              <p:cNvSpPr/>
              <p:nvPr/>
            </p:nvSpPr>
            <p:spPr>
              <a:xfrm>
                <a:off x="2169650" y="4735875"/>
                <a:ext cx="48250" cy="40950"/>
              </a:xfrm>
              <a:custGeom>
                <a:avLst/>
                <a:gdLst/>
                <a:ahLst/>
                <a:cxnLst/>
                <a:rect l="l" t="t" r="r" b="b"/>
                <a:pathLst>
                  <a:path w="1930" h="1638" extrusionOk="0">
                    <a:moveTo>
                      <a:pt x="1110" y="0"/>
                    </a:moveTo>
                    <a:cubicBezTo>
                      <a:pt x="371" y="0"/>
                      <a:pt x="1" y="872"/>
                      <a:pt x="529" y="1400"/>
                    </a:cubicBezTo>
                    <a:cubicBezTo>
                      <a:pt x="692" y="1563"/>
                      <a:pt x="897" y="1637"/>
                      <a:pt x="1099" y="1637"/>
                    </a:cubicBezTo>
                    <a:cubicBezTo>
                      <a:pt x="1520" y="1637"/>
                      <a:pt x="1929" y="1318"/>
                      <a:pt x="1929" y="819"/>
                    </a:cubicBezTo>
                    <a:cubicBezTo>
                      <a:pt x="1929" y="370"/>
                      <a:pt x="1559"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5"/>
              <p:cNvSpPr/>
              <p:nvPr/>
            </p:nvSpPr>
            <p:spPr>
              <a:xfrm>
                <a:off x="2569825" y="3989675"/>
                <a:ext cx="39650" cy="33900"/>
              </a:xfrm>
              <a:custGeom>
                <a:avLst/>
                <a:gdLst/>
                <a:ahLst/>
                <a:cxnLst/>
                <a:rect l="l" t="t" r="r" b="b"/>
                <a:pathLst>
                  <a:path w="1586" h="1356" extrusionOk="0">
                    <a:moveTo>
                      <a:pt x="899" y="0"/>
                    </a:moveTo>
                    <a:cubicBezTo>
                      <a:pt x="291" y="0"/>
                      <a:pt x="1" y="713"/>
                      <a:pt x="424" y="1162"/>
                    </a:cubicBezTo>
                    <a:cubicBezTo>
                      <a:pt x="557" y="1296"/>
                      <a:pt x="722" y="1356"/>
                      <a:pt x="886" y="1356"/>
                    </a:cubicBezTo>
                    <a:cubicBezTo>
                      <a:pt x="1240" y="1356"/>
                      <a:pt x="1586" y="1076"/>
                      <a:pt x="1586" y="661"/>
                    </a:cubicBezTo>
                    <a:cubicBezTo>
                      <a:pt x="1586" y="291"/>
                      <a:pt x="1269"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5"/>
              <p:cNvSpPr/>
              <p:nvPr/>
            </p:nvSpPr>
            <p:spPr>
              <a:xfrm>
                <a:off x="2056075" y="3835350"/>
                <a:ext cx="30400" cy="25575"/>
              </a:xfrm>
              <a:custGeom>
                <a:avLst/>
                <a:gdLst/>
                <a:ahLst/>
                <a:cxnLst/>
                <a:rect l="l" t="t" r="r" b="b"/>
                <a:pathLst>
                  <a:path w="1216" h="1023" extrusionOk="0">
                    <a:moveTo>
                      <a:pt x="703" y="0"/>
                    </a:moveTo>
                    <a:cubicBezTo>
                      <a:pt x="576" y="0"/>
                      <a:pt x="448" y="47"/>
                      <a:pt x="344" y="151"/>
                    </a:cubicBezTo>
                    <a:cubicBezTo>
                      <a:pt x="1" y="468"/>
                      <a:pt x="238" y="1022"/>
                      <a:pt x="714" y="1022"/>
                    </a:cubicBezTo>
                    <a:cubicBezTo>
                      <a:pt x="978" y="1022"/>
                      <a:pt x="1216" y="785"/>
                      <a:pt x="1216" y="521"/>
                    </a:cubicBezTo>
                    <a:cubicBezTo>
                      <a:pt x="1216" y="200"/>
                      <a:pt x="964" y="0"/>
                      <a:pt x="7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5"/>
              <p:cNvSpPr/>
              <p:nvPr/>
            </p:nvSpPr>
            <p:spPr>
              <a:xfrm>
                <a:off x="2179575" y="3399300"/>
                <a:ext cx="31050" cy="26550"/>
              </a:xfrm>
              <a:custGeom>
                <a:avLst/>
                <a:gdLst/>
                <a:ahLst/>
                <a:cxnLst/>
                <a:rect l="l" t="t" r="r" b="b"/>
                <a:pathLst>
                  <a:path w="1242" h="1062" extrusionOk="0">
                    <a:moveTo>
                      <a:pt x="713" y="1"/>
                    </a:moveTo>
                    <a:cubicBezTo>
                      <a:pt x="238" y="1"/>
                      <a:pt x="0" y="582"/>
                      <a:pt x="343" y="899"/>
                    </a:cubicBezTo>
                    <a:cubicBezTo>
                      <a:pt x="447" y="1011"/>
                      <a:pt x="579" y="1061"/>
                      <a:pt x="710" y="1061"/>
                    </a:cubicBezTo>
                    <a:cubicBezTo>
                      <a:pt x="978" y="1061"/>
                      <a:pt x="1242" y="849"/>
                      <a:pt x="1242" y="529"/>
                    </a:cubicBezTo>
                    <a:cubicBezTo>
                      <a:pt x="1242" y="239"/>
                      <a:pt x="1004" y="1"/>
                      <a:pt x="71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5"/>
              <p:cNvSpPr/>
              <p:nvPr/>
            </p:nvSpPr>
            <p:spPr>
              <a:xfrm>
                <a:off x="1885700" y="3061200"/>
                <a:ext cx="29750" cy="24950"/>
              </a:xfrm>
              <a:custGeom>
                <a:avLst/>
                <a:gdLst/>
                <a:ahLst/>
                <a:cxnLst/>
                <a:rect l="l" t="t" r="r" b="b"/>
                <a:pathLst>
                  <a:path w="1190" h="998" extrusionOk="0">
                    <a:moveTo>
                      <a:pt x="687" y="1"/>
                    </a:moveTo>
                    <a:cubicBezTo>
                      <a:pt x="238" y="1"/>
                      <a:pt x="1" y="529"/>
                      <a:pt x="318" y="846"/>
                    </a:cubicBezTo>
                    <a:cubicBezTo>
                      <a:pt x="422" y="951"/>
                      <a:pt x="553" y="998"/>
                      <a:pt x="681" y="998"/>
                    </a:cubicBezTo>
                    <a:cubicBezTo>
                      <a:pt x="940" y="998"/>
                      <a:pt x="1189" y="804"/>
                      <a:pt x="1189" y="503"/>
                    </a:cubicBezTo>
                    <a:cubicBezTo>
                      <a:pt x="1189" y="212"/>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5"/>
              <p:cNvSpPr/>
              <p:nvPr/>
            </p:nvSpPr>
            <p:spPr>
              <a:xfrm>
                <a:off x="1716650" y="2775925"/>
                <a:ext cx="29750" cy="25450"/>
              </a:xfrm>
              <a:custGeom>
                <a:avLst/>
                <a:gdLst/>
                <a:ahLst/>
                <a:cxnLst/>
                <a:rect l="l" t="t" r="r" b="b"/>
                <a:pathLst>
                  <a:path w="1190" h="1018" extrusionOk="0">
                    <a:moveTo>
                      <a:pt x="687" y="1"/>
                    </a:moveTo>
                    <a:cubicBezTo>
                      <a:pt x="238" y="1"/>
                      <a:pt x="1" y="556"/>
                      <a:pt x="318" y="873"/>
                    </a:cubicBezTo>
                    <a:cubicBezTo>
                      <a:pt x="418" y="973"/>
                      <a:pt x="542" y="1018"/>
                      <a:pt x="665" y="1018"/>
                    </a:cubicBezTo>
                    <a:cubicBezTo>
                      <a:pt x="930" y="1018"/>
                      <a:pt x="1189" y="810"/>
                      <a:pt x="1189" y="503"/>
                    </a:cubicBezTo>
                    <a:cubicBezTo>
                      <a:pt x="1189" y="239"/>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5"/>
              <p:cNvSpPr/>
              <p:nvPr/>
            </p:nvSpPr>
            <p:spPr>
              <a:xfrm>
                <a:off x="1166775" y="3292975"/>
                <a:ext cx="31525" cy="26550"/>
              </a:xfrm>
              <a:custGeom>
                <a:avLst/>
                <a:gdLst/>
                <a:ahLst/>
                <a:cxnLst/>
                <a:rect l="l" t="t" r="r" b="b"/>
                <a:pathLst>
                  <a:path w="1261" h="1062" extrusionOk="0">
                    <a:moveTo>
                      <a:pt x="675" y="0"/>
                    </a:moveTo>
                    <a:cubicBezTo>
                      <a:pt x="220" y="0"/>
                      <a:pt x="0" y="563"/>
                      <a:pt x="336" y="899"/>
                    </a:cubicBezTo>
                    <a:cubicBezTo>
                      <a:pt x="440" y="1012"/>
                      <a:pt x="574" y="1062"/>
                      <a:pt x="709" y="1062"/>
                    </a:cubicBezTo>
                    <a:cubicBezTo>
                      <a:pt x="985" y="1062"/>
                      <a:pt x="1260" y="849"/>
                      <a:pt x="1260" y="529"/>
                    </a:cubicBezTo>
                    <a:cubicBezTo>
                      <a:pt x="1260" y="239"/>
                      <a:pt x="1023" y="1"/>
                      <a:pt x="706" y="1"/>
                    </a:cubicBezTo>
                    <a:cubicBezTo>
                      <a:pt x="695" y="1"/>
                      <a:pt x="685" y="0"/>
                      <a:pt x="67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5"/>
              <p:cNvSpPr/>
              <p:nvPr/>
            </p:nvSpPr>
            <p:spPr>
              <a:xfrm>
                <a:off x="1496750" y="3769100"/>
                <a:ext cx="42950" cy="36300"/>
              </a:xfrm>
              <a:custGeom>
                <a:avLst/>
                <a:gdLst/>
                <a:ahLst/>
                <a:cxnLst/>
                <a:rect l="l" t="t" r="r" b="b"/>
                <a:pathLst>
                  <a:path w="1718" h="1452" extrusionOk="0">
                    <a:moveTo>
                      <a:pt x="978" y="1"/>
                    </a:moveTo>
                    <a:cubicBezTo>
                      <a:pt x="318" y="1"/>
                      <a:pt x="1" y="793"/>
                      <a:pt x="450" y="1242"/>
                    </a:cubicBezTo>
                    <a:cubicBezTo>
                      <a:pt x="603" y="1387"/>
                      <a:pt x="788" y="1452"/>
                      <a:pt x="970" y="1452"/>
                    </a:cubicBezTo>
                    <a:cubicBezTo>
                      <a:pt x="1353" y="1452"/>
                      <a:pt x="1718" y="1162"/>
                      <a:pt x="1718" y="714"/>
                    </a:cubicBezTo>
                    <a:cubicBezTo>
                      <a:pt x="1718" y="318"/>
                      <a:pt x="1374" y="1"/>
                      <a:pt x="97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5"/>
              <p:cNvSpPr/>
              <p:nvPr/>
            </p:nvSpPr>
            <p:spPr>
              <a:xfrm>
                <a:off x="1359400" y="3958625"/>
                <a:ext cx="29075" cy="24300"/>
              </a:xfrm>
              <a:custGeom>
                <a:avLst/>
                <a:gdLst/>
                <a:ahLst/>
                <a:cxnLst/>
                <a:rect l="l" t="t" r="r" b="b"/>
                <a:pathLst>
                  <a:path w="1163" h="972" extrusionOk="0">
                    <a:moveTo>
                      <a:pt x="661" y="1"/>
                    </a:moveTo>
                    <a:cubicBezTo>
                      <a:pt x="212" y="1"/>
                      <a:pt x="0" y="529"/>
                      <a:pt x="317" y="820"/>
                    </a:cubicBezTo>
                    <a:cubicBezTo>
                      <a:pt x="422" y="924"/>
                      <a:pt x="550" y="971"/>
                      <a:pt x="674" y="971"/>
                    </a:cubicBezTo>
                    <a:cubicBezTo>
                      <a:pt x="926" y="971"/>
                      <a:pt x="1163" y="777"/>
                      <a:pt x="1163" y="476"/>
                    </a:cubicBezTo>
                    <a:cubicBezTo>
                      <a:pt x="1163" y="212"/>
                      <a:pt x="92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5"/>
              <p:cNvSpPr/>
              <p:nvPr/>
            </p:nvSpPr>
            <p:spPr>
              <a:xfrm>
                <a:off x="1068175" y="4338325"/>
                <a:ext cx="40325" cy="34375"/>
              </a:xfrm>
              <a:custGeom>
                <a:avLst/>
                <a:gdLst/>
                <a:ahLst/>
                <a:cxnLst/>
                <a:rect l="l" t="t" r="r" b="b"/>
                <a:pathLst>
                  <a:path w="1613" h="1375" extrusionOk="0">
                    <a:moveTo>
                      <a:pt x="925" y="1"/>
                    </a:moveTo>
                    <a:cubicBezTo>
                      <a:pt x="291" y="1"/>
                      <a:pt x="1" y="740"/>
                      <a:pt x="423" y="1163"/>
                    </a:cubicBezTo>
                    <a:cubicBezTo>
                      <a:pt x="570" y="1310"/>
                      <a:pt x="747" y="1375"/>
                      <a:pt x="920" y="1375"/>
                    </a:cubicBezTo>
                    <a:cubicBezTo>
                      <a:pt x="1276" y="1375"/>
                      <a:pt x="1612" y="1097"/>
                      <a:pt x="1612" y="688"/>
                    </a:cubicBezTo>
                    <a:cubicBezTo>
                      <a:pt x="1612" y="291"/>
                      <a:pt x="1295"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5"/>
              <p:cNvSpPr/>
              <p:nvPr/>
            </p:nvSpPr>
            <p:spPr>
              <a:xfrm>
                <a:off x="533950" y="4482300"/>
                <a:ext cx="48900" cy="41725"/>
              </a:xfrm>
              <a:custGeom>
                <a:avLst/>
                <a:gdLst/>
                <a:ahLst/>
                <a:cxnLst/>
                <a:rect l="l" t="t" r="r" b="b"/>
                <a:pathLst>
                  <a:path w="1956" h="1669" extrusionOk="0">
                    <a:moveTo>
                      <a:pt x="1136" y="0"/>
                    </a:moveTo>
                    <a:cubicBezTo>
                      <a:pt x="370" y="0"/>
                      <a:pt x="1" y="898"/>
                      <a:pt x="529" y="1427"/>
                    </a:cubicBezTo>
                    <a:cubicBezTo>
                      <a:pt x="697" y="1594"/>
                      <a:pt x="901" y="1669"/>
                      <a:pt x="1103" y="1669"/>
                    </a:cubicBezTo>
                    <a:cubicBezTo>
                      <a:pt x="1537" y="1669"/>
                      <a:pt x="1955" y="1324"/>
                      <a:pt x="1955" y="819"/>
                    </a:cubicBezTo>
                    <a:cubicBezTo>
                      <a:pt x="1955" y="370"/>
                      <a:pt x="1585" y="0"/>
                      <a:pt x="113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5"/>
              <p:cNvSpPr/>
              <p:nvPr/>
            </p:nvSpPr>
            <p:spPr>
              <a:xfrm>
                <a:off x="895175" y="4776800"/>
                <a:ext cx="38325" cy="32775"/>
              </a:xfrm>
              <a:custGeom>
                <a:avLst/>
                <a:gdLst/>
                <a:ahLst/>
                <a:cxnLst/>
                <a:rect l="l" t="t" r="r" b="b"/>
                <a:pathLst>
                  <a:path w="1533" h="1311" extrusionOk="0">
                    <a:moveTo>
                      <a:pt x="872" y="1"/>
                    </a:moveTo>
                    <a:cubicBezTo>
                      <a:pt x="291" y="1"/>
                      <a:pt x="0" y="714"/>
                      <a:pt x="396" y="1110"/>
                    </a:cubicBezTo>
                    <a:cubicBezTo>
                      <a:pt x="535" y="1249"/>
                      <a:pt x="705" y="1311"/>
                      <a:pt x="871" y="1311"/>
                    </a:cubicBezTo>
                    <a:cubicBezTo>
                      <a:pt x="1210" y="1311"/>
                      <a:pt x="1532" y="1052"/>
                      <a:pt x="1532" y="661"/>
                    </a:cubicBezTo>
                    <a:cubicBezTo>
                      <a:pt x="1532" y="291"/>
                      <a:pt x="1242" y="1"/>
                      <a:pt x="872"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5"/>
              <p:cNvSpPr/>
              <p:nvPr/>
            </p:nvSpPr>
            <p:spPr>
              <a:xfrm>
                <a:off x="1537700" y="4700200"/>
                <a:ext cx="40975" cy="34575"/>
              </a:xfrm>
              <a:custGeom>
                <a:avLst/>
                <a:gdLst/>
                <a:ahLst/>
                <a:cxnLst/>
                <a:rect l="l" t="t" r="r" b="b"/>
                <a:pathLst>
                  <a:path w="1639" h="1383" extrusionOk="0">
                    <a:moveTo>
                      <a:pt x="925" y="1"/>
                    </a:moveTo>
                    <a:cubicBezTo>
                      <a:pt x="317" y="1"/>
                      <a:pt x="0" y="740"/>
                      <a:pt x="449" y="1190"/>
                    </a:cubicBezTo>
                    <a:cubicBezTo>
                      <a:pt x="583" y="1323"/>
                      <a:pt x="751" y="1383"/>
                      <a:pt x="918" y="1383"/>
                    </a:cubicBezTo>
                    <a:cubicBezTo>
                      <a:pt x="1280" y="1383"/>
                      <a:pt x="1638" y="1103"/>
                      <a:pt x="1638" y="688"/>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5"/>
              <p:cNvSpPr/>
              <p:nvPr/>
            </p:nvSpPr>
            <p:spPr>
              <a:xfrm>
                <a:off x="1861275" y="4358050"/>
                <a:ext cx="34600" cy="25925"/>
              </a:xfrm>
              <a:custGeom>
                <a:avLst/>
                <a:gdLst/>
                <a:ahLst/>
                <a:cxnLst/>
                <a:rect l="l" t="t" r="r" b="b"/>
                <a:pathLst>
                  <a:path w="1384" h="1037" extrusionOk="0">
                    <a:moveTo>
                      <a:pt x="708" y="0"/>
                    </a:moveTo>
                    <a:cubicBezTo>
                      <a:pt x="684" y="0"/>
                      <a:pt x="660" y="2"/>
                      <a:pt x="634" y="4"/>
                    </a:cubicBezTo>
                    <a:cubicBezTo>
                      <a:pt x="0" y="57"/>
                      <a:pt x="0" y="982"/>
                      <a:pt x="634" y="1034"/>
                    </a:cubicBezTo>
                    <a:cubicBezTo>
                      <a:pt x="651" y="1036"/>
                      <a:pt x="668" y="1036"/>
                      <a:pt x="684" y="1036"/>
                    </a:cubicBezTo>
                    <a:cubicBezTo>
                      <a:pt x="1376" y="1036"/>
                      <a:pt x="1384" y="0"/>
                      <a:pt x="7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5"/>
              <p:cNvSpPr/>
              <p:nvPr/>
            </p:nvSpPr>
            <p:spPr>
              <a:xfrm>
                <a:off x="2416625" y="4390500"/>
                <a:ext cx="33050" cy="33050"/>
              </a:xfrm>
              <a:custGeom>
                <a:avLst/>
                <a:gdLst/>
                <a:ahLst/>
                <a:cxnLst/>
                <a:rect l="l" t="t" r="r" b="b"/>
                <a:pathLst>
                  <a:path w="1322" h="1322" extrusionOk="0">
                    <a:moveTo>
                      <a:pt x="661" y="1"/>
                    </a:moveTo>
                    <a:cubicBezTo>
                      <a:pt x="291" y="1"/>
                      <a:pt x="1" y="291"/>
                      <a:pt x="1" y="661"/>
                    </a:cubicBezTo>
                    <a:cubicBezTo>
                      <a:pt x="1" y="1004"/>
                      <a:pt x="291" y="1321"/>
                      <a:pt x="661" y="1321"/>
                    </a:cubicBezTo>
                    <a:cubicBezTo>
                      <a:pt x="1005" y="1321"/>
                      <a:pt x="1322" y="1004"/>
                      <a:pt x="1322" y="661"/>
                    </a:cubicBezTo>
                    <a:cubicBezTo>
                      <a:pt x="1322" y="291"/>
                      <a:pt x="100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5"/>
              <p:cNvSpPr/>
              <p:nvPr/>
            </p:nvSpPr>
            <p:spPr>
              <a:xfrm>
                <a:off x="2930400" y="4723325"/>
                <a:ext cx="29075" cy="24800"/>
              </a:xfrm>
              <a:custGeom>
                <a:avLst/>
                <a:gdLst/>
                <a:ahLst/>
                <a:cxnLst/>
                <a:rect l="l" t="t" r="r" b="b"/>
                <a:pathLst>
                  <a:path w="1163" h="992" extrusionOk="0">
                    <a:moveTo>
                      <a:pt x="661" y="0"/>
                    </a:moveTo>
                    <a:cubicBezTo>
                      <a:pt x="238" y="0"/>
                      <a:pt x="0" y="529"/>
                      <a:pt x="317" y="846"/>
                    </a:cubicBezTo>
                    <a:cubicBezTo>
                      <a:pt x="418" y="947"/>
                      <a:pt x="541" y="992"/>
                      <a:pt x="662" y="992"/>
                    </a:cubicBezTo>
                    <a:cubicBezTo>
                      <a:pt x="918" y="992"/>
                      <a:pt x="1162" y="790"/>
                      <a:pt x="1162" y="502"/>
                    </a:cubicBezTo>
                    <a:cubicBezTo>
                      <a:pt x="1162" y="212"/>
                      <a:pt x="951" y="0"/>
                      <a:pt x="66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5"/>
              <p:cNvSpPr/>
              <p:nvPr/>
            </p:nvSpPr>
            <p:spPr>
              <a:xfrm>
                <a:off x="1503350" y="4286825"/>
                <a:ext cx="31725" cy="27175"/>
              </a:xfrm>
              <a:custGeom>
                <a:avLst/>
                <a:gdLst/>
                <a:ahLst/>
                <a:cxnLst/>
                <a:rect l="l" t="t" r="r" b="b"/>
                <a:pathLst>
                  <a:path w="1269" h="1087" extrusionOk="0">
                    <a:moveTo>
                      <a:pt x="714" y="1"/>
                    </a:moveTo>
                    <a:cubicBezTo>
                      <a:pt x="239" y="1"/>
                      <a:pt x="1" y="582"/>
                      <a:pt x="344" y="925"/>
                    </a:cubicBezTo>
                    <a:cubicBezTo>
                      <a:pt x="447" y="1036"/>
                      <a:pt x="577" y="1087"/>
                      <a:pt x="707" y="1087"/>
                    </a:cubicBezTo>
                    <a:cubicBezTo>
                      <a:pt x="977" y="1087"/>
                      <a:pt x="1242" y="868"/>
                      <a:pt x="1242" y="529"/>
                    </a:cubicBezTo>
                    <a:cubicBezTo>
                      <a:pt x="1269" y="238"/>
                      <a:pt x="1005" y="1"/>
                      <a:pt x="71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5"/>
              <p:cNvSpPr/>
              <p:nvPr/>
            </p:nvSpPr>
            <p:spPr>
              <a:xfrm>
                <a:off x="755175" y="3900525"/>
                <a:ext cx="23125" cy="23125"/>
              </a:xfrm>
              <a:custGeom>
                <a:avLst/>
                <a:gdLst/>
                <a:ahLst/>
                <a:cxnLst/>
                <a:rect l="l" t="t" r="r" b="b"/>
                <a:pathLst>
                  <a:path w="925" h="925" extrusionOk="0">
                    <a:moveTo>
                      <a:pt x="476" y="0"/>
                    </a:moveTo>
                    <a:cubicBezTo>
                      <a:pt x="212" y="0"/>
                      <a:pt x="0" y="212"/>
                      <a:pt x="0" y="476"/>
                    </a:cubicBezTo>
                    <a:cubicBezTo>
                      <a:pt x="0" y="713"/>
                      <a:pt x="212" y="925"/>
                      <a:pt x="476" y="925"/>
                    </a:cubicBezTo>
                    <a:cubicBezTo>
                      <a:pt x="714" y="925"/>
                      <a:pt x="925" y="713"/>
                      <a:pt x="925" y="476"/>
                    </a:cubicBezTo>
                    <a:cubicBezTo>
                      <a:pt x="925" y="212"/>
                      <a:pt x="714" y="0"/>
                      <a:pt x="47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5"/>
              <p:cNvSpPr/>
              <p:nvPr/>
            </p:nvSpPr>
            <p:spPr>
              <a:xfrm>
                <a:off x="1537700" y="3481200"/>
                <a:ext cx="40975" cy="35650"/>
              </a:xfrm>
              <a:custGeom>
                <a:avLst/>
                <a:gdLst/>
                <a:ahLst/>
                <a:cxnLst/>
                <a:rect l="l" t="t" r="r" b="b"/>
                <a:pathLst>
                  <a:path w="1639" h="1426" extrusionOk="0">
                    <a:moveTo>
                      <a:pt x="925" y="0"/>
                    </a:moveTo>
                    <a:cubicBezTo>
                      <a:pt x="317" y="0"/>
                      <a:pt x="0" y="766"/>
                      <a:pt x="423" y="1215"/>
                    </a:cubicBezTo>
                    <a:cubicBezTo>
                      <a:pt x="568" y="1361"/>
                      <a:pt x="747" y="1426"/>
                      <a:pt x="922" y="1426"/>
                    </a:cubicBezTo>
                    <a:cubicBezTo>
                      <a:pt x="1288" y="1426"/>
                      <a:pt x="1638" y="1142"/>
                      <a:pt x="1638" y="713"/>
                    </a:cubicBezTo>
                    <a:cubicBezTo>
                      <a:pt x="1638" y="317"/>
                      <a:pt x="1321"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5"/>
              <p:cNvSpPr/>
              <p:nvPr/>
            </p:nvSpPr>
            <p:spPr>
              <a:xfrm>
                <a:off x="782900" y="3523450"/>
                <a:ext cx="48900" cy="41900"/>
              </a:xfrm>
              <a:custGeom>
                <a:avLst/>
                <a:gdLst/>
                <a:ahLst/>
                <a:cxnLst/>
                <a:rect l="l" t="t" r="r" b="b"/>
                <a:pathLst>
                  <a:path w="1956" h="1676" extrusionOk="0">
                    <a:moveTo>
                      <a:pt x="1110" y="1"/>
                    </a:moveTo>
                    <a:cubicBezTo>
                      <a:pt x="371" y="1"/>
                      <a:pt x="1" y="899"/>
                      <a:pt x="529" y="1427"/>
                    </a:cubicBezTo>
                    <a:cubicBezTo>
                      <a:pt x="701" y="1599"/>
                      <a:pt x="909" y="1676"/>
                      <a:pt x="1113" y="1676"/>
                    </a:cubicBezTo>
                    <a:cubicBezTo>
                      <a:pt x="1535" y="1676"/>
                      <a:pt x="1938" y="1345"/>
                      <a:pt x="1955" y="846"/>
                    </a:cubicBezTo>
                    <a:cubicBezTo>
                      <a:pt x="1955" y="371"/>
                      <a:pt x="1586" y="1"/>
                      <a:pt x="111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5"/>
              <p:cNvSpPr/>
              <p:nvPr/>
            </p:nvSpPr>
            <p:spPr>
              <a:xfrm>
                <a:off x="763275" y="2777225"/>
                <a:ext cx="26925" cy="23225"/>
              </a:xfrm>
              <a:custGeom>
                <a:avLst/>
                <a:gdLst/>
                <a:ahLst/>
                <a:cxnLst/>
                <a:rect l="l" t="t" r="r" b="b"/>
                <a:pathLst>
                  <a:path w="1077" h="929" extrusionOk="0">
                    <a:moveTo>
                      <a:pt x="571" y="1"/>
                    </a:moveTo>
                    <a:cubicBezTo>
                      <a:pt x="194" y="1"/>
                      <a:pt x="1" y="485"/>
                      <a:pt x="284" y="794"/>
                    </a:cubicBezTo>
                    <a:cubicBezTo>
                      <a:pt x="377" y="887"/>
                      <a:pt x="491" y="928"/>
                      <a:pt x="603" y="928"/>
                    </a:cubicBezTo>
                    <a:cubicBezTo>
                      <a:pt x="844" y="928"/>
                      <a:pt x="1076" y="739"/>
                      <a:pt x="1076" y="451"/>
                    </a:cubicBezTo>
                    <a:cubicBezTo>
                      <a:pt x="1076" y="187"/>
                      <a:pt x="865" y="2"/>
                      <a:pt x="601" y="2"/>
                    </a:cubicBezTo>
                    <a:cubicBezTo>
                      <a:pt x="591" y="1"/>
                      <a:pt x="581" y="1"/>
                      <a:pt x="57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5"/>
              <p:cNvSpPr/>
              <p:nvPr/>
            </p:nvSpPr>
            <p:spPr>
              <a:xfrm>
                <a:off x="6819900" y="974225"/>
                <a:ext cx="44275" cy="37925"/>
              </a:xfrm>
              <a:custGeom>
                <a:avLst/>
                <a:gdLst/>
                <a:ahLst/>
                <a:cxnLst/>
                <a:rect l="l" t="t" r="r" b="b"/>
                <a:pathLst>
                  <a:path w="1771" h="1517" extrusionOk="0">
                    <a:moveTo>
                      <a:pt x="1003" y="1"/>
                    </a:moveTo>
                    <a:cubicBezTo>
                      <a:pt x="818" y="1"/>
                      <a:pt x="629" y="69"/>
                      <a:pt x="476" y="222"/>
                    </a:cubicBezTo>
                    <a:cubicBezTo>
                      <a:pt x="0" y="698"/>
                      <a:pt x="344" y="1516"/>
                      <a:pt x="1004" y="1516"/>
                    </a:cubicBezTo>
                    <a:cubicBezTo>
                      <a:pt x="1427" y="1490"/>
                      <a:pt x="1770" y="1173"/>
                      <a:pt x="1770" y="750"/>
                    </a:cubicBezTo>
                    <a:cubicBezTo>
                      <a:pt x="1770" y="303"/>
                      <a:pt x="1394" y="1"/>
                      <a:pt x="100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5"/>
              <p:cNvSpPr/>
              <p:nvPr/>
            </p:nvSpPr>
            <p:spPr>
              <a:xfrm>
                <a:off x="5587000" y="1267675"/>
                <a:ext cx="42950" cy="36975"/>
              </a:xfrm>
              <a:custGeom>
                <a:avLst/>
                <a:gdLst/>
                <a:ahLst/>
                <a:cxnLst/>
                <a:rect l="l" t="t" r="r" b="b"/>
                <a:pathLst>
                  <a:path w="1718" h="1479" extrusionOk="0">
                    <a:moveTo>
                      <a:pt x="1005" y="1"/>
                    </a:moveTo>
                    <a:cubicBezTo>
                      <a:pt x="344" y="1"/>
                      <a:pt x="1" y="793"/>
                      <a:pt x="476" y="1269"/>
                    </a:cubicBezTo>
                    <a:cubicBezTo>
                      <a:pt x="621" y="1413"/>
                      <a:pt x="801" y="1478"/>
                      <a:pt x="978" y="1478"/>
                    </a:cubicBezTo>
                    <a:cubicBezTo>
                      <a:pt x="1353" y="1478"/>
                      <a:pt x="1718" y="1188"/>
                      <a:pt x="1718" y="740"/>
                    </a:cubicBezTo>
                    <a:cubicBezTo>
                      <a:pt x="1718" y="344"/>
                      <a:pt x="1401" y="1"/>
                      <a:pt x="100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5"/>
              <p:cNvSpPr/>
              <p:nvPr/>
            </p:nvSpPr>
            <p:spPr>
              <a:xfrm>
                <a:off x="5804275" y="838450"/>
                <a:ext cx="38975" cy="32775"/>
              </a:xfrm>
              <a:custGeom>
                <a:avLst/>
                <a:gdLst/>
                <a:ahLst/>
                <a:cxnLst/>
                <a:rect l="l" t="t" r="r" b="b"/>
                <a:pathLst>
                  <a:path w="1559" h="1311" extrusionOk="0">
                    <a:moveTo>
                      <a:pt x="898" y="1"/>
                    </a:moveTo>
                    <a:cubicBezTo>
                      <a:pt x="291" y="1"/>
                      <a:pt x="0" y="714"/>
                      <a:pt x="423" y="1110"/>
                    </a:cubicBezTo>
                    <a:cubicBezTo>
                      <a:pt x="562" y="1249"/>
                      <a:pt x="732" y="1311"/>
                      <a:pt x="897" y="1311"/>
                    </a:cubicBezTo>
                    <a:cubicBezTo>
                      <a:pt x="1237" y="1311"/>
                      <a:pt x="1559" y="1051"/>
                      <a:pt x="1559" y="661"/>
                    </a:cubicBezTo>
                    <a:cubicBezTo>
                      <a:pt x="1559" y="291"/>
                      <a:pt x="1242" y="1"/>
                      <a:pt x="89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5"/>
              <p:cNvSpPr/>
              <p:nvPr/>
            </p:nvSpPr>
            <p:spPr>
              <a:xfrm>
                <a:off x="6315375" y="1154750"/>
                <a:ext cx="33050" cy="33050"/>
              </a:xfrm>
              <a:custGeom>
                <a:avLst/>
                <a:gdLst/>
                <a:ahLst/>
                <a:cxnLst/>
                <a:rect l="l" t="t" r="r" b="b"/>
                <a:pathLst>
                  <a:path w="1322" h="1322" extrusionOk="0">
                    <a:moveTo>
                      <a:pt x="661" y="1"/>
                    </a:moveTo>
                    <a:cubicBezTo>
                      <a:pt x="291" y="1"/>
                      <a:pt x="1" y="292"/>
                      <a:pt x="1" y="661"/>
                    </a:cubicBezTo>
                    <a:cubicBezTo>
                      <a:pt x="1" y="1031"/>
                      <a:pt x="291" y="1322"/>
                      <a:pt x="661" y="1322"/>
                    </a:cubicBezTo>
                    <a:cubicBezTo>
                      <a:pt x="1031" y="1322"/>
                      <a:pt x="1322" y="1031"/>
                      <a:pt x="1322" y="661"/>
                    </a:cubicBezTo>
                    <a:cubicBezTo>
                      <a:pt x="1322" y="292"/>
                      <a:pt x="1031"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5"/>
              <p:cNvSpPr/>
              <p:nvPr/>
            </p:nvSpPr>
            <p:spPr>
              <a:xfrm>
                <a:off x="6045300" y="2040900"/>
                <a:ext cx="31050" cy="26175"/>
              </a:xfrm>
              <a:custGeom>
                <a:avLst/>
                <a:gdLst/>
                <a:ahLst/>
                <a:cxnLst/>
                <a:rect l="l" t="t" r="r" b="b"/>
                <a:pathLst>
                  <a:path w="1242" h="1047" extrusionOk="0">
                    <a:moveTo>
                      <a:pt x="758" y="1"/>
                    </a:moveTo>
                    <a:cubicBezTo>
                      <a:pt x="743" y="1"/>
                      <a:pt x="728" y="1"/>
                      <a:pt x="714" y="3"/>
                    </a:cubicBezTo>
                    <a:cubicBezTo>
                      <a:pt x="238" y="3"/>
                      <a:pt x="0" y="558"/>
                      <a:pt x="344" y="901"/>
                    </a:cubicBezTo>
                    <a:cubicBezTo>
                      <a:pt x="453" y="1001"/>
                      <a:pt x="583" y="1046"/>
                      <a:pt x="709" y="1046"/>
                    </a:cubicBezTo>
                    <a:cubicBezTo>
                      <a:pt x="983" y="1046"/>
                      <a:pt x="1242" y="838"/>
                      <a:pt x="1242" y="531"/>
                    </a:cubicBezTo>
                    <a:cubicBezTo>
                      <a:pt x="1242" y="230"/>
                      <a:pt x="1028" y="1"/>
                      <a:pt x="75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5"/>
              <p:cNvSpPr/>
              <p:nvPr/>
            </p:nvSpPr>
            <p:spPr>
              <a:xfrm>
                <a:off x="6624425" y="1949175"/>
                <a:ext cx="25775" cy="25100"/>
              </a:xfrm>
              <a:custGeom>
                <a:avLst/>
                <a:gdLst/>
                <a:ahLst/>
                <a:cxnLst/>
                <a:rect l="l" t="t" r="r" b="b"/>
                <a:pathLst>
                  <a:path w="1031" h="1004" extrusionOk="0">
                    <a:moveTo>
                      <a:pt x="503" y="0"/>
                    </a:moveTo>
                    <a:cubicBezTo>
                      <a:pt x="239" y="0"/>
                      <a:pt x="1" y="212"/>
                      <a:pt x="1" y="502"/>
                    </a:cubicBezTo>
                    <a:cubicBezTo>
                      <a:pt x="1" y="793"/>
                      <a:pt x="239" y="1004"/>
                      <a:pt x="503" y="1004"/>
                    </a:cubicBezTo>
                    <a:cubicBezTo>
                      <a:pt x="793" y="1004"/>
                      <a:pt x="1031" y="793"/>
                      <a:pt x="1031" y="502"/>
                    </a:cubicBezTo>
                    <a:cubicBezTo>
                      <a:pt x="1031" y="212"/>
                      <a:pt x="793" y="0"/>
                      <a:pt x="5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5"/>
              <p:cNvSpPr/>
              <p:nvPr/>
            </p:nvSpPr>
            <p:spPr>
              <a:xfrm>
                <a:off x="6839050" y="2318975"/>
                <a:ext cx="43600" cy="37625"/>
              </a:xfrm>
              <a:custGeom>
                <a:avLst/>
                <a:gdLst/>
                <a:ahLst/>
                <a:cxnLst/>
                <a:rect l="l" t="t" r="r" b="b"/>
                <a:pathLst>
                  <a:path w="1744" h="1505" extrusionOk="0">
                    <a:moveTo>
                      <a:pt x="978" y="0"/>
                    </a:moveTo>
                    <a:cubicBezTo>
                      <a:pt x="317" y="0"/>
                      <a:pt x="0" y="819"/>
                      <a:pt x="449" y="1295"/>
                    </a:cubicBezTo>
                    <a:cubicBezTo>
                      <a:pt x="602" y="1439"/>
                      <a:pt x="791" y="1504"/>
                      <a:pt x="976" y="1504"/>
                    </a:cubicBezTo>
                    <a:cubicBezTo>
                      <a:pt x="1367" y="1504"/>
                      <a:pt x="1744" y="1214"/>
                      <a:pt x="1744" y="766"/>
                    </a:cubicBezTo>
                    <a:cubicBezTo>
                      <a:pt x="1744" y="344"/>
                      <a:pt x="1400"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5"/>
              <p:cNvSpPr/>
              <p:nvPr/>
            </p:nvSpPr>
            <p:spPr>
              <a:xfrm>
                <a:off x="6786875" y="2701975"/>
                <a:ext cx="30400" cy="25450"/>
              </a:xfrm>
              <a:custGeom>
                <a:avLst/>
                <a:gdLst/>
                <a:ahLst/>
                <a:cxnLst/>
                <a:rect l="l" t="t" r="r" b="b"/>
                <a:pathLst>
                  <a:path w="1216" h="1018" extrusionOk="0">
                    <a:moveTo>
                      <a:pt x="687" y="0"/>
                    </a:moveTo>
                    <a:cubicBezTo>
                      <a:pt x="238" y="0"/>
                      <a:pt x="1" y="555"/>
                      <a:pt x="318" y="872"/>
                    </a:cubicBezTo>
                    <a:cubicBezTo>
                      <a:pt x="426" y="973"/>
                      <a:pt x="554" y="1017"/>
                      <a:pt x="678" y="1017"/>
                    </a:cubicBezTo>
                    <a:cubicBezTo>
                      <a:pt x="945" y="1017"/>
                      <a:pt x="1198" y="809"/>
                      <a:pt x="1216" y="502"/>
                    </a:cubicBezTo>
                    <a:cubicBezTo>
                      <a:pt x="1216" y="212"/>
                      <a:pt x="978" y="0"/>
                      <a:pt x="68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5"/>
              <p:cNvSpPr/>
              <p:nvPr/>
            </p:nvSpPr>
            <p:spPr>
              <a:xfrm>
                <a:off x="6275775" y="1501450"/>
                <a:ext cx="46900" cy="39650"/>
              </a:xfrm>
              <a:custGeom>
                <a:avLst/>
                <a:gdLst/>
                <a:ahLst/>
                <a:cxnLst/>
                <a:rect l="l" t="t" r="r" b="b"/>
                <a:pathLst>
                  <a:path w="1876" h="1586" extrusionOk="0">
                    <a:moveTo>
                      <a:pt x="1083" y="0"/>
                    </a:moveTo>
                    <a:cubicBezTo>
                      <a:pt x="370" y="0"/>
                      <a:pt x="0" y="846"/>
                      <a:pt x="502" y="1348"/>
                    </a:cubicBezTo>
                    <a:cubicBezTo>
                      <a:pt x="666" y="1512"/>
                      <a:pt x="870" y="1585"/>
                      <a:pt x="1069" y="1585"/>
                    </a:cubicBezTo>
                    <a:cubicBezTo>
                      <a:pt x="1481" y="1585"/>
                      <a:pt x="1875" y="1273"/>
                      <a:pt x="1875" y="793"/>
                    </a:cubicBezTo>
                    <a:cubicBezTo>
                      <a:pt x="1875" y="344"/>
                      <a:pt x="1506" y="0"/>
                      <a:pt x="108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5"/>
              <p:cNvSpPr/>
              <p:nvPr/>
            </p:nvSpPr>
            <p:spPr>
              <a:xfrm>
                <a:off x="6277750" y="852975"/>
                <a:ext cx="43600" cy="36625"/>
              </a:xfrm>
              <a:custGeom>
                <a:avLst/>
                <a:gdLst/>
                <a:ahLst/>
                <a:cxnLst/>
                <a:rect l="l" t="t" r="r" b="b"/>
                <a:pathLst>
                  <a:path w="1744" h="1465" extrusionOk="0">
                    <a:moveTo>
                      <a:pt x="1004" y="1"/>
                    </a:moveTo>
                    <a:cubicBezTo>
                      <a:pt x="344" y="1"/>
                      <a:pt x="0" y="793"/>
                      <a:pt x="476" y="1242"/>
                    </a:cubicBezTo>
                    <a:cubicBezTo>
                      <a:pt x="621" y="1396"/>
                      <a:pt x="806" y="1464"/>
                      <a:pt x="989" y="1464"/>
                    </a:cubicBezTo>
                    <a:cubicBezTo>
                      <a:pt x="1370" y="1464"/>
                      <a:pt x="1744" y="1169"/>
                      <a:pt x="1744" y="740"/>
                    </a:cubicBezTo>
                    <a:cubicBezTo>
                      <a:pt x="1744" y="318"/>
                      <a:pt x="1400"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5"/>
              <p:cNvSpPr/>
              <p:nvPr/>
            </p:nvSpPr>
            <p:spPr>
              <a:xfrm>
                <a:off x="5790400" y="1037875"/>
                <a:ext cx="33700" cy="28800"/>
              </a:xfrm>
              <a:custGeom>
                <a:avLst/>
                <a:gdLst/>
                <a:ahLst/>
                <a:cxnLst/>
                <a:rect l="l" t="t" r="r" b="b"/>
                <a:pathLst>
                  <a:path w="1348" h="1152" extrusionOk="0">
                    <a:moveTo>
                      <a:pt x="793" y="1"/>
                    </a:moveTo>
                    <a:cubicBezTo>
                      <a:pt x="265" y="1"/>
                      <a:pt x="1" y="635"/>
                      <a:pt x="370" y="978"/>
                    </a:cubicBezTo>
                    <a:cubicBezTo>
                      <a:pt x="490" y="1098"/>
                      <a:pt x="635" y="1151"/>
                      <a:pt x="777" y="1151"/>
                    </a:cubicBezTo>
                    <a:cubicBezTo>
                      <a:pt x="1071" y="1151"/>
                      <a:pt x="1348" y="921"/>
                      <a:pt x="1348" y="582"/>
                    </a:cubicBezTo>
                    <a:cubicBezTo>
                      <a:pt x="1348"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5"/>
              <p:cNvSpPr/>
              <p:nvPr/>
            </p:nvSpPr>
            <p:spPr>
              <a:xfrm>
                <a:off x="4704775" y="852975"/>
                <a:ext cx="41625" cy="35675"/>
              </a:xfrm>
              <a:custGeom>
                <a:avLst/>
                <a:gdLst/>
                <a:ahLst/>
                <a:cxnLst/>
                <a:rect l="l" t="t" r="r" b="b"/>
                <a:pathLst>
                  <a:path w="1665" h="1427" extrusionOk="0">
                    <a:moveTo>
                      <a:pt x="951" y="1"/>
                    </a:moveTo>
                    <a:cubicBezTo>
                      <a:pt x="317" y="1"/>
                      <a:pt x="0" y="767"/>
                      <a:pt x="449" y="1216"/>
                    </a:cubicBezTo>
                    <a:cubicBezTo>
                      <a:pt x="595" y="1361"/>
                      <a:pt x="774" y="1426"/>
                      <a:pt x="949" y="1426"/>
                    </a:cubicBezTo>
                    <a:cubicBezTo>
                      <a:pt x="1314" y="1426"/>
                      <a:pt x="1664" y="1142"/>
                      <a:pt x="1664" y="714"/>
                    </a:cubicBezTo>
                    <a:cubicBezTo>
                      <a:pt x="1664" y="318"/>
                      <a:pt x="1348" y="1"/>
                      <a:pt x="95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5"/>
              <p:cNvSpPr/>
              <p:nvPr/>
            </p:nvSpPr>
            <p:spPr>
              <a:xfrm>
                <a:off x="4248475" y="2602250"/>
                <a:ext cx="28400" cy="23875"/>
              </a:xfrm>
              <a:custGeom>
                <a:avLst/>
                <a:gdLst/>
                <a:ahLst/>
                <a:cxnLst/>
                <a:rect l="l" t="t" r="r" b="b"/>
                <a:pathLst>
                  <a:path w="1136" h="955" extrusionOk="0">
                    <a:moveTo>
                      <a:pt x="634" y="1"/>
                    </a:moveTo>
                    <a:cubicBezTo>
                      <a:pt x="211" y="1"/>
                      <a:pt x="0" y="503"/>
                      <a:pt x="317" y="820"/>
                    </a:cubicBezTo>
                    <a:cubicBezTo>
                      <a:pt x="410" y="912"/>
                      <a:pt x="527" y="954"/>
                      <a:pt x="643" y="954"/>
                    </a:cubicBezTo>
                    <a:cubicBezTo>
                      <a:pt x="891" y="954"/>
                      <a:pt x="1136" y="764"/>
                      <a:pt x="1136" y="476"/>
                    </a:cubicBezTo>
                    <a:cubicBezTo>
                      <a:pt x="1110" y="212"/>
                      <a:pt x="898" y="1"/>
                      <a:pt x="63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5"/>
              <p:cNvSpPr/>
              <p:nvPr/>
            </p:nvSpPr>
            <p:spPr>
              <a:xfrm>
                <a:off x="4117725" y="3023575"/>
                <a:ext cx="45575" cy="38850"/>
              </a:xfrm>
              <a:custGeom>
                <a:avLst/>
                <a:gdLst/>
                <a:ahLst/>
                <a:cxnLst/>
                <a:rect l="l" t="t" r="r" b="b"/>
                <a:pathLst>
                  <a:path w="1823" h="1554" extrusionOk="0">
                    <a:moveTo>
                      <a:pt x="1057" y="0"/>
                    </a:moveTo>
                    <a:cubicBezTo>
                      <a:pt x="343" y="0"/>
                      <a:pt x="0" y="819"/>
                      <a:pt x="502" y="1321"/>
                    </a:cubicBezTo>
                    <a:cubicBezTo>
                      <a:pt x="654" y="1482"/>
                      <a:pt x="845" y="1553"/>
                      <a:pt x="1033" y="1553"/>
                    </a:cubicBezTo>
                    <a:cubicBezTo>
                      <a:pt x="1432" y="1553"/>
                      <a:pt x="1823" y="1233"/>
                      <a:pt x="1823" y="766"/>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5"/>
              <p:cNvSpPr/>
              <p:nvPr/>
            </p:nvSpPr>
            <p:spPr>
              <a:xfrm>
                <a:off x="3732725" y="3346475"/>
                <a:ext cx="34375" cy="29425"/>
              </a:xfrm>
              <a:custGeom>
                <a:avLst/>
                <a:gdLst/>
                <a:ahLst/>
                <a:cxnLst/>
                <a:rect l="l" t="t" r="r" b="b"/>
                <a:pathLst>
                  <a:path w="1375" h="1177" extrusionOk="0">
                    <a:moveTo>
                      <a:pt x="793" y="1"/>
                    </a:moveTo>
                    <a:cubicBezTo>
                      <a:pt x="238" y="1"/>
                      <a:pt x="1" y="635"/>
                      <a:pt x="370" y="1004"/>
                    </a:cubicBezTo>
                    <a:cubicBezTo>
                      <a:pt x="489" y="1124"/>
                      <a:pt x="636" y="1177"/>
                      <a:pt x="780" y="1177"/>
                    </a:cubicBezTo>
                    <a:cubicBezTo>
                      <a:pt x="1083" y="1177"/>
                      <a:pt x="1374" y="940"/>
                      <a:pt x="1374" y="582"/>
                    </a:cubicBezTo>
                    <a:cubicBezTo>
                      <a:pt x="1374"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1"/>
        <p:cNvGrpSpPr/>
        <p:nvPr/>
      </p:nvGrpSpPr>
      <p:grpSpPr>
        <a:xfrm>
          <a:off x="0" y="0"/>
          <a:ext cx="0" cy="0"/>
          <a:chOff x="0" y="0"/>
          <a:chExt cx="0" cy="0"/>
        </a:xfrm>
      </p:grpSpPr>
      <p:grpSp>
        <p:nvGrpSpPr>
          <p:cNvPr id="292" name="Google Shape;292;p3"/>
          <p:cNvGrpSpPr/>
          <p:nvPr/>
        </p:nvGrpSpPr>
        <p:grpSpPr>
          <a:xfrm flipH="1">
            <a:off x="-2952501" y="-2410614"/>
            <a:ext cx="15047119" cy="10145416"/>
            <a:chOff x="-2952501" y="-2410614"/>
            <a:chExt cx="15047119" cy="10145416"/>
          </a:xfrm>
        </p:grpSpPr>
        <p:grpSp>
          <p:nvGrpSpPr>
            <p:cNvPr id="293" name="Google Shape;293;p3"/>
            <p:cNvGrpSpPr/>
            <p:nvPr/>
          </p:nvGrpSpPr>
          <p:grpSpPr>
            <a:xfrm rot="5399764">
              <a:off x="-1561749" y="-3801164"/>
              <a:ext cx="5905823" cy="8686923"/>
              <a:chOff x="-825491" y="-400170"/>
              <a:chExt cx="4053691" cy="5943840"/>
            </a:xfrm>
          </p:grpSpPr>
          <p:grpSp>
            <p:nvGrpSpPr>
              <p:cNvPr id="294" name="Google Shape;294;p3"/>
              <p:cNvGrpSpPr/>
              <p:nvPr/>
            </p:nvGrpSpPr>
            <p:grpSpPr>
              <a:xfrm>
                <a:off x="-825491" y="-400170"/>
                <a:ext cx="4053691" cy="5935411"/>
                <a:chOff x="-825491" y="-400170"/>
                <a:chExt cx="4053691" cy="5935411"/>
              </a:xfrm>
            </p:grpSpPr>
            <p:grpSp>
              <p:nvGrpSpPr>
                <p:cNvPr id="295" name="Google Shape;295;p3"/>
                <p:cNvGrpSpPr/>
                <p:nvPr/>
              </p:nvGrpSpPr>
              <p:grpSpPr>
                <a:xfrm rot="-5400000">
                  <a:off x="-1767469" y="541807"/>
                  <a:ext cx="5935411" cy="4051456"/>
                  <a:chOff x="543200" y="628450"/>
                  <a:chExt cx="6513125" cy="4440925"/>
                </a:xfrm>
              </p:grpSpPr>
              <p:sp>
                <p:nvSpPr>
                  <p:cNvPr id="296" name="Google Shape;296;p3"/>
                  <p:cNvSpPr/>
                  <p:nvPr/>
                </p:nvSpPr>
                <p:spPr>
                  <a:xfrm>
                    <a:off x="562350" y="854300"/>
                    <a:ext cx="6301150" cy="4153000"/>
                  </a:xfrm>
                  <a:custGeom>
                    <a:avLst/>
                    <a:gdLst/>
                    <a:ahLst/>
                    <a:cxnLst/>
                    <a:rect l="l" t="t" r="r" b="b"/>
                    <a:pathLst>
                      <a:path w="252046" h="166120" fill="none" extrusionOk="0">
                        <a:moveTo>
                          <a:pt x="21158" y="140049"/>
                        </a:moveTo>
                        <a:lnTo>
                          <a:pt x="8189" y="122325"/>
                        </a:lnTo>
                        <a:lnTo>
                          <a:pt x="32543" y="124649"/>
                        </a:lnTo>
                        <a:lnTo>
                          <a:pt x="9932" y="107612"/>
                        </a:lnTo>
                        <a:lnTo>
                          <a:pt x="39939" y="105789"/>
                        </a:lnTo>
                        <a:lnTo>
                          <a:pt x="38354" y="117306"/>
                        </a:lnTo>
                        <a:lnTo>
                          <a:pt x="24883" y="98076"/>
                        </a:lnTo>
                        <a:lnTo>
                          <a:pt x="53621" y="88779"/>
                        </a:lnTo>
                        <a:lnTo>
                          <a:pt x="8638" y="77368"/>
                        </a:lnTo>
                        <a:lnTo>
                          <a:pt x="46859" y="77368"/>
                        </a:lnTo>
                        <a:lnTo>
                          <a:pt x="39939" y="105763"/>
                        </a:lnTo>
                        <a:lnTo>
                          <a:pt x="60463" y="119736"/>
                        </a:lnTo>
                        <a:lnTo>
                          <a:pt x="52591" y="140656"/>
                        </a:lnTo>
                        <a:lnTo>
                          <a:pt x="39965" y="154524"/>
                        </a:lnTo>
                        <a:lnTo>
                          <a:pt x="65402" y="156056"/>
                        </a:lnTo>
                        <a:lnTo>
                          <a:pt x="95383" y="155237"/>
                        </a:lnTo>
                        <a:lnTo>
                          <a:pt x="81198" y="126076"/>
                        </a:lnTo>
                        <a:lnTo>
                          <a:pt x="75255" y="142294"/>
                        </a:lnTo>
                        <a:lnTo>
                          <a:pt x="102699" y="140022"/>
                        </a:lnTo>
                        <a:lnTo>
                          <a:pt x="84156" y="100903"/>
                        </a:lnTo>
                        <a:lnTo>
                          <a:pt x="65402" y="102329"/>
                        </a:lnTo>
                        <a:lnTo>
                          <a:pt x="91711" y="74964"/>
                        </a:lnTo>
                        <a:lnTo>
                          <a:pt x="111733" y="108986"/>
                        </a:lnTo>
                        <a:lnTo>
                          <a:pt x="114348" y="88594"/>
                        </a:lnTo>
                        <a:lnTo>
                          <a:pt x="131702" y="74990"/>
                        </a:lnTo>
                        <a:lnTo>
                          <a:pt x="143272" y="87537"/>
                        </a:lnTo>
                        <a:lnTo>
                          <a:pt x="122880" y="125283"/>
                        </a:lnTo>
                        <a:lnTo>
                          <a:pt x="127608" y="100269"/>
                        </a:lnTo>
                        <a:lnTo>
                          <a:pt x="121427" y="66723"/>
                        </a:lnTo>
                        <a:lnTo>
                          <a:pt x="156875" y="60964"/>
                        </a:lnTo>
                        <a:lnTo>
                          <a:pt x="148079" y="70421"/>
                        </a:lnTo>
                        <a:lnTo>
                          <a:pt x="182840" y="64927"/>
                        </a:lnTo>
                        <a:lnTo>
                          <a:pt x="197738" y="64398"/>
                        </a:lnTo>
                        <a:lnTo>
                          <a:pt x="168128" y="44324"/>
                        </a:lnTo>
                        <a:lnTo>
                          <a:pt x="171165" y="30773"/>
                        </a:lnTo>
                        <a:lnTo>
                          <a:pt x="201991" y="17275"/>
                        </a:lnTo>
                        <a:lnTo>
                          <a:pt x="191927" y="33943"/>
                        </a:lnTo>
                        <a:lnTo>
                          <a:pt x="173120" y="11808"/>
                        </a:lnTo>
                        <a:lnTo>
                          <a:pt x="189444" y="1400"/>
                        </a:lnTo>
                        <a:lnTo>
                          <a:pt x="209915" y="7898"/>
                        </a:lnTo>
                        <a:lnTo>
                          <a:pt x="210470" y="27"/>
                        </a:lnTo>
                        <a:lnTo>
                          <a:pt x="230809" y="12679"/>
                        </a:lnTo>
                        <a:lnTo>
                          <a:pt x="218209" y="22294"/>
                        </a:lnTo>
                        <a:lnTo>
                          <a:pt x="229620" y="26679"/>
                        </a:lnTo>
                        <a:lnTo>
                          <a:pt x="251333" y="5547"/>
                        </a:lnTo>
                        <a:lnTo>
                          <a:pt x="229620" y="634"/>
                        </a:lnTo>
                        <a:lnTo>
                          <a:pt x="218183" y="22294"/>
                        </a:lnTo>
                        <a:lnTo>
                          <a:pt x="205240" y="44007"/>
                        </a:lnTo>
                        <a:lnTo>
                          <a:pt x="220032" y="47969"/>
                        </a:lnTo>
                        <a:lnTo>
                          <a:pt x="217417" y="57108"/>
                        </a:lnTo>
                        <a:lnTo>
                          <a:pt x="237307" y="54889"/>
                        </a:lnTo>
                        <a:lnTo>
                          <a:pt x="229620" y="26679"/>
                        </a:lnTo>
                        <a:lnTo>
                          <a:pt x="223650" y="36795"/>
                        </a:lnTo>
                        <a:lnTo>
                          <a:pt x="228801" y="71768"/>
                        </a:lnTo>
                        <a:lnTo>
                          <a:pt x="249668" y="74409"/>
                        </a:lnTo>
                        <a:lnTo>
                          <a:pt x="252046" y="59327"/>
                        </a:lnTo>
                        <a:lnTo>
                          <a:pt x="228801" y="71741"/>
                        </a:lnTo>
                        <a:lnTo>
                          <a:pt x="217417" y="57134"/>
                        </a:lnTo>
                        <a:lnTo>
                          <a:pt x="201991" y="17275"/>
                        </a:lnTo>
                        <a:lnTo>
                          <a:pt x="166648" y="687"/>
                        </a:lnTo>
                        <a:lnTo>
                          <a:pt x="189444" y="1400"/>
                        </a:lnTo>
                        <a:lnTo>
                          <a:pt x="210470" y="0"/>
                        </a:lnTo>
                        <a:lnTo>
                          <a:pt x="229620" y="634"/>
                        </a:lnTo>
                        <a:lnTo>
                          <a:pt x="230782" y="12679"/>
                        </a:lnTo>
                        <a:lnTo>
                          <a:pt x="251306" y="5547"/>
                        </a:lnTo>
                        <a:lnTo>
                          <a:pt x="247318" y="19124"/>
                        </a:lnTo>
                        <a:lnTo>
                          <a:pt x="229620" y="26679"/>
                        </a:lnTo>
                        <a:lnTo>
                          <a:pt x="242986" y="44297"/>
                        </a:lnTo>
                        <a:lnTo>
                          <a:pt x="237307" y="54889"/>
                        </a:lnTo>
                        <a:lnTo>
                          <a:pt x="223624" y="36795"/>
                        </a:lnTo>
                        <a:lnTo>
                          <a:pt x="220032" y="47995"/>
                        </a:lnTo>
                        <a:lnTo>
                          <a:pt x="218183" y="22294"/>
                        </a:lnTo>
                        <a:lnTo>
                          <a:pt x="209915" y="7898"/>
                        </a:lnTo>
                        <a:lnTo>
                          <a:pt x="201991" y="17275"/>
                        </a:lnTo>
                        <a:cubicBezTo>
                          <a:pt x="201991" y="17275"/>
                          <a:pt x="172671" y="11808"/>
                          <a:pt x="173120" y="11808"/>
                        </a:cubicBezTo>
                        <a:cubicBezTo>
                          <a:pt x="173595" y="11808"/>
                          <a:pt x="171139" y="30773"/>
                          <a:pt x="171139" y="30773"/>
                        </a:cubicBezTo>
                        <a:lnTo>
                          <a:pt x="191927" y="33943"/>
                        </a:lnTo>
                        <a:lnTo>
                          <a:pt x="197712" y="64398"/>
                        </a:lnTo>
                        <a:lnTo>
                          <a:pt x="205240" y="44007"/>
                        </a:lnTo>
                        <a:lnTo>
                          <a:pt x="168128" y="44297"/>
                        </a:lnTo>
                        <a:lnTo>
                          <a:pt x="156875" y="60964"/>
                        </a:lnTo>
                        <a:lnTo>
                          <a:pt x="182840" y="64900"/>
                        </a:lnTo>
                        <a:lnTo>
                          <a:pt x="143272" y="87537"/>
                        </a:lnTo>
                        <a:lnTo>
                          <a:pt x="148079" y="70421"/>
                        </a:lnTo>
                        <a:lnTo>
                          <a:pt x="131729" y="74990"/>
                        </a:lnTo>
                        <a:lnTo>
                          <a:pt x="127608" y="100295"/>
                        </a:lnTo>
                        <a:lnTo>
                          <a:pt x="114348" y="88620"/>
                        </a:lnTo>
                        <a:lnTo>
                          <a:pt x="91711" y="74964"/>
                        </a:lnTo>
                        <a:lnTo>
                          <a:pt x="46859" y="77368"/>
                        </a:lnTo>
                        <a:lnTo>
                          <a:pt x="53621" y="88779"/>
                        </a:lnTo>
                        <a:lnTo>
                          <a:pt x="65402" y="102329"/>
                        </a:lnTo>
                        <a:lnTo>
                          <a:pt x="39939" y="105789"/>
                        </a:lnTo>
                        <a:lnTo>
                          <a:pt x="24883" y="98076"/>
                        </a:lnTo>
                        <a:lnTo>
                          <a:pt x="9932" y="107612"/>
                        </a:lnTo>
                        <a:lnTo>
                          <a:pt x="38328" y="117306"/>
                        </a:lnTo>
                        <a:lnTo>
                          <a:pt x="32516" y="124649"/>
                        </a:lnTo>
                        <a:lnTo>
                          <a:pt x="60436" y="119763"/>
                        </a:lnTo>
                        <a:lnTo>
                          <a:pt x="84130" y="100903"/>
                        </a:lnTo>
                        <a:lnTo>
                          <a:pt x="111707" y="108986"/>
                        </a:lnTo>
                        <a:lnTo>
                          <a:pt x="122853" y="125283"/>
                        </a:lnTo>
                        <a:lnTo>
                          <a:pt x="81172" y="126076"/>
                        </a:lnTo>
                        <a:lnTo>
                          <a:pt x="102699" y="140049"/>
                        </a:lnTo>
                        <a:lnTo>
                          <a:pt x="95383" y="155263"/>
                        </a:lnTo>
                        <a:lnTo>
                          <a:pt x="75255" y="142294"/>
                        </a:lnTo>
                        <a:lnTo>
                          <a:pt x="65402" y="156082"/>
                        </a:lnTo>
                        <a:lnTo>
                          <a:pt x="52591" y="140683"/>
                        </a:lnTo>
                        <a:lnTo>
                          <a:pt x="38354" y="137856"/>
                        </a:lnTo>
                        <a:lnTo>
                          <a:pt x="39965" y="154524"/>
                        </a:lnTo>
                        <a:lnTo>
                          <a:pt x="14211" y="157561"/>
                        </a:lnTo>
                        <a:lnTo>
                          <a:pt x="21158" y="140049"/>
                        </a:lnTo>
                        <a:lnTo>
                          <a:pt x="0" y="145939"/>
                        </a:lnTo>
                        <a:lnTo>
                          <a:pt x="14211" y="157561"/>
                        </a:lnTo>
                        <a:lnTo>
                          <a:pt x="9985" y="164614"/>
                        </a:lnTo>
                        <a:lnTo>
                          <a:pt x="35079" y="166119"/>
                        </a:lnTo>
                        <a:lnTo>
                          <a:pt x="39965" y="154524"/>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1439300" y="4756350"/>
                    <a:ext cx="758125" cy="313025"/>
                  </a:xfrm>
                  <a:custGeom>
                    <a:avLst/>
                    <a:gdLst/>
                    <a:ahLst/>
                    <a:cxnLst/>
                    <a:rect l="l" t="t" r="r" b="b"/>
                    <a:pathLst>
                      <a:path w="30325" h="12521" fill="none" extrusionOk="0">
                        <a:moveTo>
                          <a:pt x="1" y="10037"/>
                        </a:moveTo>
                        <a:lnTo>
                          <a:pt x="30324" y="0"/>
                        </a:lnTo>
                        <a:lnTo>
                          <a:pt x="18887" y="1252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2443700" y="4411625"/>
                    <a:ext cx="503225" cy="570575"/>
                  </a:xfrm>
                  <a:custGeom>
                    <a:avLst/>
                    <a:gdLst/>
                    <a:ahLst/>
                    <a:cxnLst/>
                    <a:rect l="l" t="t" r="r" b="b"/>
                    <a:pathLst>
                      <a:path w="20129" h="22823" fill="none" extrusionOk="0">
                        <a:moveTo>
                          <a:pt x="1" y="1"/>
                        </a:moveTo>
                        <a:lnTo>
                          <a:pt x="5284" y="22823"/>
                        </a:lnTo>
                        <a:lnTo>
                          <a:pt x="20129" y="1297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1091300" y="3412525"/>
                    <a:ext cx="1352425" cy="999125"/>
                  </a:xfrm>
                  <a:custGeom>
                    <a:avLst/>
                    <a:gdLst/>
                    <a:ahLst/>
                    <a:cxnLst/>
                    <a:rect l="l" t="t" r="r" b="b"/>
                    <a:pathLst>
                      <a:path w="54097" h="39965" fill="none" extrusionOk="0">
                        <a:moveTo>
                          <a:pt x="0" y="37720"/>
                        </a:moveTo>
                        <a:lnTo>
                          <a:pt x="17196" y="35501"/>
                        </a:lnTo>
                        <a:lnTo>
                          <a:pt x="11385" y="22320"/>
                        </a:lnTo>
                        <a:lnTo>
                          <a:pt x="44244" y="0"/>
                        </a:lnTo>
                        <a:lnTo>
                          <a:pt x="39305" y="17434"/>
                        </a:lnTo>
                        <a:lnTo>
                          <a:pt x="54097" y="39965"/>
                        </a:lnTo>
                        <a:lnTo>
                          <a:pt x="31433" y="38327"/>
                        </a:lnTo>
                        <a:lnTo>
                          <a:pt x="17196" y="14977"/>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1877125" y="3042725"/>
                    <a:ext cx="2267025" cy="1328000"/>
                  </a:xfrm>
                  <a:custGeom>
                    <a:avLst/>
                    <a:gdLst/>
                    <a:ahLst/>
                    <a:cxnLst/>
                    <a:rect l="l" t="t" r="r" b="b"/>
                    <a:pathLst>
                      <a:path w="90681" h="53120" fill="none" extrusionOk="0">
                        <a:moveTo>
                          <a:pt x="0" y="53119"/>
                        </a:moveTo>
                        <a:lnTo>
                          <a:pt x="28607" y="38539"/>
                        </a:lnTo>
                        <a:lnTo>
                          <a:pt x="31565" y="13366"/>
                        </a:lnTo>
                        <a:lnTo>
                          <a:pt x="70262" y="37746"/>
                        </a:lnTo>
                        <a:lnTo>
                          <a:pt x="50108" y="52512"/>
                        </a:lnTo>
                        <a:lnTo>
                          <a:pt x="59142" y="21449"/>
                        </a:lnTo>
                        <a:lnTo>
                          <a:pt x="75017" y="12732"/>
                        </a:lnTo>
                        <a:lnTo>
                          <a:pt x="90681" y="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543200" y="2788475"/>
                    <a:ext cx="641225" cy="1714325"/>
                  </a:xfrm>
                  <a:custGeom>
                    <a:avLst/>
                    <a:gdLst/>
                    <a:ahLst/>
                    <a:cxnLst/>
                    <a:rect l="l" t="t" r="r" b="b"/>
                    <a:pathLst>
                      <a:path w="25649" h="68573" fill="none" extrusionOk="0">
                        <a:moveTo>
                          <a:pt x="25649" y="20709"/>
                        </a:moveTo>
                        <a:lnTo>
                          <a:pt x="9404" y="1"/>
                        </a:lnTo>
                        <a:lnTo>
                          <a:pt x="0" y="8057"/>
                        </a:lnTo>
                        <a:lnTo>
                          <a:pt x="10698" y="30245"/>
                        </a:lnTo>
                        <a:lnTo>
                          <a:pt x="8955" y="44958"/>
                        </a:lnTo>
                        <a:lnTo>
                          <a:pt x="766" y="68572"/>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a:off x="1902875" y="2522350"/>
                    <a:ext cx="1694500" cy="854525"/>
                  </a:xfrm>
                  <a:custGeom>
                    <a:avLst/>
                    <a:gdLst/>
                    <a:ahLst/>
                    <a:cxnLst/>
                    <a:rect l="l" t="t" r="r" b="b"/>
                    <a:pathLst>
                      <a:path w="67780" h="34181" fill="none" extrusionOk="0">
                        <a:moveTo>
                          <a:pt x="30535" y="34181"/>
                        </a:moveTo>
                        <a:lnTo>
                          <a:pt x="67780" y="1"/>
                        </a:lnTo>
                        <a:lnTo>
                          <a:pt x="38090" y="8242"/>
                        </a:lnTo>
                        <a:lnTo>
                          <a:pt x="0" y="22057"/>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a:off x="4484225" y="871475"/>
                    <a:ext cx="1532700" cy="1506950"/>
                  </a:xfrm>
                  <a:custGeom>
                    <a:avLst/>
                    <a:gdLst/>
                    <a:ahLst/>
                    <a:cxnLst/>
                    <a:rect l="l" t="t" r="r" b="b"/>
                    <a:pathLst>
                      <a:path w="61308" h="60278" fill="none" extrusionOk="0">
                        <a:moveTo>
                          <a:pt x="14290" y="30086"/>
                        </a:moveTo>
                        <a:lnTo>
                          <a:pt x="9773" y="0"/>
                        </a:lnTo>
                        <a:lnTo>
                          <a:pt x="0" y="60277"/>
                        </a:lnTo>
                        <a:lnTo>
                          <a:pt x="48365" y="43320"/>
                        </a:lnTo>
                        <a:lnTo>
                          <a:pt x="35078" y="33256"/>
                        </a:lnTo>
                        <a:lnTo>
                          <a:pt x="61308" y="21607"/>
                        </a:lnTo>
                        <a:lnTo>
                          <a:pt x="45116" y="16588"/>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a:off x="5505775" y="1842850"/>
                    <a:ext cx="1444900" cy="805650"/>
                  </a:xfrm>
                  <a:custGeom>
                    <a:avLst/>
                    <a:gdLst/>
                    <a:ahLst/>
                    <a:cxnLst/>
                    <a:rect l="l" t="t" r="r" b="b"/>
                    <a:pathLst>
                      <a:path w="57796" h="32226" fill="none" extrusionOk="0">
                        <a:moveTo>
                          <a:pt x="57795" y="1"/>
                        </a:moveTo>
                        <a:lnTo>
                          <a:pt x="45275" y="4755"/>
                        </a:lnTo>
                        <a:lnTo>
                          <a:pt x="54309" y="19811"/>
                        </a:lnTo>
                        <a:lnTo>
                          <a:pt x="39570" y="15347"/>
                        </a:lnTo>
                        <a:lnTo>
                          <a:pt x="31091" y="32226"/>
                        </a:lnTo>
                        <a:lnTo>
                          <a:pt x="1" y="24856"/>
                        </a:lnTo>
                        <a:lnTo>
                          <a:pt x="19680" y="17592"/>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a:off x="6745275" y="1311275"/>
                    <a:ext cx="205400" cy="278675"/>
                  </a:xfrm>
                  <a:custGeom>
                    <a:avLst/>
                    <a:gdLst/>
                    <a:ahLst/>
                    <a:cxnLst/>
                    <a:rect l="l" t="t" r="r" b="b"/>
                    <a:pathLst>
                      <a:path w="8216" h="11147" fill="none" extrusionOk="0">
                        <a:moveTo>
                          <a:pt x="8215" y="11147"/>
                        </a:moveTo>
                        <a:lnTo>
                          <a:pt x="1" y="845"/>
                        </a:lnTo>
                        <a:lnTo>
                          <a:pt x="7819" y="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a:off x="6302850" y="1521250"/>
                    <a:ext cx="633950" cy="227200"/>
                  </a:xfrm>
                  <a:custGeom>
                    <a:avLst/>
                    <a:gdLst/>
                    <a:ahLst/>
                    <a:cxnLst/>
                    <a:rect l="l" t="t" r="r" b="b"/>
                    <a:pathLst>
                      <a:path w="25358" h="9088" fill="none" extrusionOk="0">
                        <a:moveTo>
                          <a:pt x="0" y="1"/>
                        </a:moveTo>
                        <a:lnTo>
                          <a:pt x="25358" y="9087"/>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a:off x="6845000" y="674025"/>
                    <a:ext cx="211325" cy="318975"/>
                  </a:xfrm>
                  <a:custGeom>
                    <a:avLst/>
                    <a:gdLst/>
                    <a:ahLst/>
                    <a:cxnLst/>
                    <a:rect l="l" t="t" r="r" b="b"/>
                    <a:pathLst>
                      <a:path w="8453" h="12759" fill="none" extrusionOk="0">
                        <a:moveTo>
                          <a:pt x="766" y="0"/>
                        </a:moveTo>
                        <a:lnTo>
                          <a:pt x="0" y="12758"/>
                        </a:lnTo>
                        <a:lnTo>
                          <a:pt x="8453" y="383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a:off x="6302850" y="646275"/>
                    <a:ext cx="387650" cy="223900"/>
                  </a:xfrm>
                  <a:custGeom>
                    <a:avLst/>
                    <a:gdLst/>
                    <a:ahLst/>
                    <a:cxnLst/>
                    <a:rect l="l" t="t" r="r" b="b"/>
                    <a:pathLst>
                      <a:path w="15506" h="8956" fill="none" extrusionOk="0">
                        <a:moveTo>
                          <a:pt x="0" y="8955"/>
                        </a:moveTo>
                        <a:lnTo>
                          <a:pt x="15505" y="1"/>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a:off x="5755400" y="639025"/>
                    <a:ext cx="350675" cy="215950"/>
                  </a:xfrm>
                  <a:custGeom>
                    <a:avLst/>
                    <a:gdLst/>
                    <a:ahLst/>
                    <a:cxnLst/>
                    <a:rect l="l" t="t" r="r" b="b"/>
                    <a:pathLst>
                      <a:path w="14027" h="8638" fill="none" extrusionOk="0">
                        <a:moveTo>
                          <a:pt x="14027" y="0"/>
                        </a:moveTo>
                        <a:lnTo>
                          <a:pt x="2748" y="8638"/>
                        </a:lnTo>
                        <a:lnTo>
                          <a:pt x="1" y="291"/>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a:off x="5278625" y="628450"/>
                    <a:ext cx="274725" cy="261525"/>
                  </a:xfrm>
                  <a:custGeom>
                    <a:avLst/>
                    <a:gdLst/>
                    <a:ahLst/>
                    <a:cxnLst/>
                    <a:rect l="l" t="t" r="r" b="b"/>
                    <a:pathLst>
                      <a:path w="10989" h="10461" fill="none" extrusionOk="0">
                        <a:moveTo>
                          <a:pt x="10989" y="714"/>
                        </a:moveTo>
                        <a:lnTo>
                          <a:pt x="793" y="10461"/>
                        </a:lnTo>
                        <a:lnTo>
                          <a:pt x="0" y="1"/>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a:off x="4728550" y="639025"/>
                    <a:ext cx="464900" cy="232475"/>
                  </a:xfrm>
                  <a:custGeom>
                    <a:avLst/>
                    <a:gdLst/>
                    <a:ahLst/>
                    <a:cxnLst/>
                    <a:rect l="l" t="t" r="r" b="b"/>
                    <a:pathLst>
                      <a:path w="18596" h="9299" fill="none" extrusionOk="0">
                        <a:moveTo>
                          <a:pt x="0" y="9298"/>
                        </a:moveTo>
                        <a:lnTo>
                          <a:pt x="18596" y="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 name="Google Shape;312;p3"/>
                <p:cNvSpPr/>
                <p:nvPr/>
              </p:nvSpPr>
              <p:spPr>
                <a:xfrm>
                  <a:off x="3147175" y="3684800"/>
                  <a:ext cx="81025" cy="1031050"/>
                </a:xfrm>
                <a:custGeom>
                  <a:avLst/>
                  <a:gdLst/>
                  <a:ahLst/>
                  <a:cxnLst/>
                  <a:rect l="l" t="t" r="r" b="b"/>
                  <a:pathLst>
                    <a:path w="3241" h="41242" extrusionOk="0">
                      <a:moveTo>
                        <a:pt x="0" y="0"/>
                      </a:moveTo>
                      <a:lnTo>
                        <a:pt x="3241" y="24254"/>
                      </a:lnTo>
                      <a:lnTo>
                        <a:pt x="884" y="41242"/>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grpSp>
          <p:grpSp>
            <p:nvGrpSpPr>
              <p:cNvPr id="313" name="Google Shape;313;p3"/>
              <p:cNvGrpSpPr/>
              <p:nvPr/>
            </p:nvGrpSpPr>
            <p:grpSpPr>
              <a:xfrm rot="-5400000">
                <a:off x="-1715265" y="839456"/>
                <a:ext cx="5785570" cy="3622857"/>
                <a:chOff x="533950" y="838450"/>
                <a:chExt cx="6348700" cy="3971125"/>
              </a:xfrm>
            </p:grpSpPr>
            <p:sp>
              <p:nvSpPr>
                <p:cNvPr id="314" name="Google Shape;314;p3"/>
                <p:cNvSpPr/>
                <p:nvPr/>
              </p:nvSpPr>
              <p:spPr>
                <a:xfrm>
                  <a:off x="5993125" y="1393775"/>
                  <a:ext cx="41625" cy="35700"/>
                </a:xfrm>
                <a:custGeom>
                  <a:avLst/>
                  <a:gdLst/>
                  <a:ahLst/>
                  <a:cxnLst/>
                  <a:rect l="l" t="t" r="r" b="b"/>
                  <a:pathLst>
                    <a:path w="1665" h="1428" extrusionOk="0">
                      <a:moveTo>
                        <a:pt x="994" y="0"/>
                      </a:moveTo>
                      <a:cubicBezTo>
                        <a:pt x="980" y="0"/>
                        <a:pt x="966" y="1"/>
                        <a:pt x="952" y="2"/>
                      </a:cubicBezTo>
                      <a:cubicBezTo>
                        <a:pt x="318" y="2"/>
                        <a:pt x="1" y="768"/>
                        <a:pt x="450" y="1217"/>
                      </a:cubicBezTo>
                      <a:cubicBezTo>
                        <a:pt x="595" y="1362"/>
                        <a:pt x="774" y="1427"/>
                        <a:pt x="949" y="1427"/>
                      </a:cubicBezTo>
                      <a:cubicBezTo>
                        <a:pt x="1315" y="1427"/>
                        <a:pt x="1665" y="1144"/>
                        <a:pt x="1665" y="715"/>
                      </a:cubicBezTo>
                      <a:cubicBezTo>
                        <a:pt x="1665" y="333"/>
                        <a:pt x="1370" y="0"/>
                        <a:pt x="99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a:off x="6717550" y="1311275"/>
                  <a:ext cx="48875" cy="42525"/>
                </a:xfrm>
                <a:custGeom>
                  <a:avLst/>
                  <a:gdLst/>
                  <a:ahLst/>
                  <a:cxnLst/>
                  <a:rect l="l" t="t" r="r" b="b"/>
                  <a:pathLst>
                    <a:path w="1955" h="1701" extrusionOk="0">
                      <a:moveTo>
                        <a:pt x="1110" y="0"/>
                      </a:moveTo>
                      <a:cubicBezTo>
                        <a:pt x="370" y="0"/>
                        <a:pt x="0" y="925"/>
                        <a:pt x="529" y="1453"/>
                      </a:cubicBezTo>
                      <a:cubicBezTo>
                        <a:pt x="699" y="1624"/>
                        <a:pt x="909" y="1701"/>
                        <a:pt x="1114" y="1701"/>
                      </a:cubicBezTo>
                      <a:cubicBezTo>
                        <a:pt x="1544" y="1701"/>
                        <a:pt x="1955" y="1364"/>
                        <a:pt x="1955" y="845"/>
                      </a:cubicBezTo>
                      <a:cubicBezTo>
                        <a:pt x="1955" y="396"/>
                        <a:pt x="1585"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a:off x="5272025" y="870150"/>
                  <a:ext cx="45575" cy="39000"/>
                </a:xfrm>
                <a:custGeom>
                  <a:avLst/>
                  <a:gdLst/>
                  <a:ahLst/>
                  <a:cxnLst/>
                  <a:rect l="l" t="t" r="r" b="b"/>
                  <a:pathLst>
                    <a:path w="1823" h="1560" extrusionOk="0">
                      <a:moveTo>
                        <a:pt x="1057" y="0"/>
                      </a:moveTo>
                      <a:cubicBezTo>
                        <a:pt x="344" y="0"/>
                        <a:pt x="0" y="846"/>
                        <a:pt x="502" y="1321"/>
                      </a:cubicBezTo>
                      <a:cubicBezTo>
                        <a:pt x="659" y="1486"/>
                        <a:pt x="855" y="1560"/>
                        <a:pt x="1048" y="1560"/>
                      </a:cubicBezTo>
                      <a:cubicBezTo>
                        <a:pt x="1442" y="1560"/>
                        <a:pt x="1823" y="1254"/>
                        <a:pt x="1823" y="793"/>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a:off x="4875150" y="1137600"/>
                  <a:ext cx="27100" cy="23200"/>
                </a:xfrm>
                <a:custGeom>
                  <a:avLst/>
                  <a:gdLst/>
                  <a:ahLst/>
                  <a:cxnLst/>
                  <a:rect l="l" t="t" r="r" b="b"/>
                  <a:pathLst>
                    <a:path w="1084" h="928" extrusionOk="0">
                      <a:moveTo>
                        <a:pt x="634" y="0"/>
                      </a:moveTo>
                      <a:cubicBezTo>
                        <a:pt x="212" y="0"/>
                        <a:pt x="0" y="502"/>
                        <a:pt x="291" y="793"/>
                      </a:cubicBezTo>
                      <a:cubicBezTo>
                        <a:pt x="384" y="886"/>
                        <a:pt x="500" y="928"/>
                        <a:pt x="614" y="928"/>
                      </a:cubicBezTo>
                      <a:cubicBezTo>
                        <a:pt x="853" y="928"/>
                        <a:pt x="1083" y="744"/>
                        <a:pt x="1083" y="476"/>
                      </a:cubicBezTo>
                      <a:cubicBezTo>
                        <a:pt x="1083" y="211"/>
                        <a:pt x="872" y="0"/>
                        <a:pt x="63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a:off x="5337400" y="1685025"/>
                  <a:ext cx="40950" cy="35675"/>
                </a:xfrm>
                <a:custGeom>
                  <a:avLst/>
                  <a:gdLst/>
                  <a:ahLst/>
                  <a:cxnLst/>
                  <a:rect l="l" t="t" r="r" b="b"/>
                  <a:pathLst>
                    <a:path w="1638" h="1427" extrusionOk="0">
                      <a:moveTo>
                        <a:pt x="925" y="1"/>
                      </a:moveTo>
                      <a:cubicBezTo>
                        <a:pt x="317" y="1"/>
                        <a:pt x="0" y="767"/>
                        <a:pt x="449" y="1216"/>
                      </a:cubicBezTo>
                      <a:cubicBezTo>
                        <a:pt x="586" y="1361"/>
                        <a:pt x="759" y="1426"/>
                        <a:pt x="930" y="1426"/>
                      </a:cubicBezTo>
                      <a:cubicBezTo>
                        <a:pt x="1288" y="1426"/>
                        <a:pt x="1638" y="1142"/>
                        <a:pt x="1638" y="714"/>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a:off x="5670225" y="1937950"/>
                  <a:ext cx="40300" cy="34075"/>
                </a:xfrm>
                <a:custGeom>
                  <a:avLst/>
                  <a:gdLst/>
                  <a:ahLst/>
                  <a:cxnLst/>
                  <a:rect l="l" t="t" r="r" b="b"/>
                  <a:pathLst>
                    <a:path w="1612" h="1363" extrusionOk="0">
                      <a:moveTo>
                        <a:pt x="925" y="0"/>
                      </a:moveTo>
                      <a:cubicBezTo>
                        <a:pt x="317" y="0"/>
                        <a:pt x="0" y="740"/>
                        <a:pt x="423" y="1162"/>
                      </a:cubicBezTo>
                      <a:cubicBezTo>
                        <a:pt x="569" y="1300"/>
                        <a:pt x="746" y="1362"/>
                        <a:pt x="919" y="1362"/>
                      </a:cubicBezTo>
                      <a:cubicBezTo>
                        <a:pt x="1275" y="1362"/>
                        <a:pt x="1611" y="1097"/>
                        <a:pt x="1611" y="687"/>
                      </a:cubicBezTo>
                      <a:cubicBezTo>
                        <a:pt x="1611" y="291"/>
                        <a:pt x="1294"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a:off x="6135100" y="1760300"/>
                  <a:ext cx="31725" cy="27200"/>
                </a:xfrm>
                <a:custGeom>
                  <a:avLst/>
                  <a:gdLst/>
                  <a:ahLst/>
                  <a:cxnLst/>
                  <a:rect l="l" t="t" r="r" b="b"/>
                  <a:pathLst>
                    <a:path w="1269" h="1088" extrusionOk="0">
                      <a:moveTo>
                        <a:pt x="740" y="1"/>
                      </a:moveTo>
                      <a:cubicBezTo>
                        <a:pt x="239" y="1"/>
                        <a:pt x="1" y="582"/>
                        <a:pt x="344" y="925"/>
                      </a:cubicBezTo>
                      <a:cubicBezTo>
                        <a:pt x="456" y="1038"/>
                        <a:pt x="594" y="1088"/>
                        <a:pt x="729" y="1088"/>
                      </a:cubicBezTo>
                      <a:cubicBezTo>
                        <a:pt x="1006" y="1088"/>
                        <a:pt x="1269" y="875"/>
                        <a:pt x="1269" y="555"/>
                      </a:cubicBezTo>
                      <a:cubicBezTo>
                        <a:pt x="1269" y="239"/>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a:off x="6473200" y="2210000"/>
                  <a:ext cx="38775" cy="33250"/>
                </a:xfrm>
                <a:custGeom>
                  <a:avLst/>
                  <a:gdLst/>
                  <a:ahLst/>
                  <a:cxnLst/>
                  <a:rect l="l" t="t" r="r" b="b"/>
                  <a:pathLst>
                    <a:path w="1551" h="1330" extrusionOk="0">
                      <a:moveTo>
                        <a:pt x="873" y="1"/>
                      </a:moveTo>
                      <a:cubicBezTo>
                        <a:pt x="291" y="1"/>
                        <a:pt x="1" y="714"/>
                        <a:pt x="424" y="1137"/>
                      </a:cubicBezTo>
                      <a:cubicBezTo>
                        <a:pt x="557" y="1270"/>
                        <a:pt x="720" y="1330"/>
                        <a:pt x="879" y="1330"/>
                      </a:cubicBezTo>
                      <a:cubicBezTo>
                        <a:pt x="1223" y="1330"/>
                        <a:pt x="1551" y="1050"/>
                        <a:pt x="1533" y="635"/>
                      </a:cubicBezTo>
                      <a:cubicBezTo>
                        <a:pt x="1533" y="291"/>
                        <a:pt x="1242" y="1"/>
                        <a:pt x="87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a:off x="6259250" y="2629325"/>
                  <a:ext cx="43625" cy="37925"/>
                </a:xfrm>
                <a:custGeom>
                  <a:avLst/>
                  <a:gdLst/>
                  <a:ahLst/>
                  <a:cxnLst/>
                  <a:rect l="l" t="t" r="r" b="b"/>
                  <a:pathLst>
                    <a:path w="1745" h="1517" extrusionOk="0">
                      <a:moveTo>
                        <a:pt x="1004" y="1"/>
                      </a:moveTo>
                      <a:cubicBezTo>
                        <a:pt x="318" y="1"/>
                        <a:pt x="1" y="820"/>
                        <a:pt x="476" y="1295"/>
                      </a:cubicBezTo>
                      <a:cubicBezTo>
                        <a:pt x="621" y="1448"/>
                        <a:pt x="804" y="1517"/>
                        <a:pt x="985" y="1517"/>
                      </a:cubicBezTo>
                      <a:cubicBezTo>
                        <a:pt x="1368" y="1517"/>
                        <a:pt x="1744" y="1215"/>
                        <a:pt x="1744" y="767"/>
                      </a:cubicBezTo>
                      <a:cubicBezTo>
                        <a:pt x="1744" y="344"/>
                        <a:pt x="1401"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a:off x="5485975" y="2449725"/>
                  <a:ext cx="34375" cy="28750"/>
                </a:xfrm>
                <a:custGeom>
                  <a:avLst/>
                  <a:gdLst/>
                  <a:ahLst/>
                  <a:cxnLst/>
                  <a:rect l="l" t="t" r="r" b="b"/>
                  <a:pathLst>
                    <a:path w="1375" h="1150" extrusionOk="0">
                      <a:moveTo>
                        <a:pt x="793" y="0"/>
                      </a:moveTo>
                      <a:cubicBezTo>
                        <a:pt x="265" y="0"/>
                        <a:pt x="1" y="608"/>
                        <a:pt x="370" y="978"/>
                      </a:cubicBezTo>
                      <a:cubicBezTo>
                        <a:pt x="489" y="1097"/>
                        <a:pt x="636" y="1150"/>
                        <a:pt x="780" y="1150"/>
                      </a:cubicBezTo>
                      <a:cubicBezTo>
                        <a:pt x="1083" y="1150"/>
                        <a:pt x="1374" y="913"/>
                        <a:pt x="1374" y="555"/>
                      </a:cubicBezTo>
                      <a:cubicBezTo>
                        <a:pt x="1374" y="238"/>
                        <a:pt x="1110" y="0"/>
                        <a:pt x="79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a:off x="5972650" y="2263500"/>
                  <a:ext cx="44275" cy="37925"/>
                </a:xfrm>
                <a:custGeom>
                  <a:avLst/>
                  <a:gdLst/>
                  <a:ahLst/>
                  <a:cxnLst/>
                  <a:rect l="l" t="t" r="r" b="b"/>
                  <a:pathLst>
                    <a:path w="1771" h="1517" extrusionOk="0">
                      <a:moveTo>
                        <a:pt x="1005" y="0"/>
                      </a:moveTo>
                      <a:cubicBezTo>
                        <a:pt x="344" y="0"/>
                        <a:pt x="1" y="819"/>
                        <a:pt x="476" y="1295"/>
                      </a:cubicBezTo>
                      <a:cubicBezTo>
                        <a:pt x="629" y="1448"/>
                        <a:pt x="818" y="1516"/>
                        <a:pt x="1004" y="1516"/>
                      </a:cubicBezTo>
                      <a:cubicBezTo>
                        <a:pt x="1394" y="1516"/>
                        <a:pt x="1771" y="1214"/>
                        <a:pt x="1771" y="766"/>
                      </a:cubicBezTo>
                      <a:cubicBezTo>
                        <a:pt x="1771" y="344"/>
                        <a:pt x="1427" y="0"/>
                        <a:pt x="100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a:off x="5106275" y="2456975"/>
                  <a:ext cx="46900" cy="40150"/>
                </a:xfrm>
                <a:custGeom>
                  <a:avLst/>
                  <a:gdLst/>
                  <a:ahLst/>
                  <a:cxnLst/>
                  <a:rect l="l" t="t" r="r" b="b"/>
                  <a:pathLst>
                    <a:path w="1876" h="1606" extrusionOk="0">
                      <a:moveTo>
                        <a:pt x="1083" y="1"/>
                      </a:moveTo>
                      <a:cubicBezTo>
                        <a:pt x="370" y="1"/>
                        <a:pt x="0" y="872"/>
                        <a:pt x="502" y="1374"/>
                      </a:cubicBezTo>
                      <a:cubicBezTo>
                        <a:pt x="671" y="1534"/>
                        <a:pt x="871" y="1606"/>
                        <a:pt x="1066" y="1606"/>
                      </a:cubicBezTo>
                      <a:cubicBezTo>
                        <a:pt x="1483" y="1606"/>
                        <a:pt x="1876" y="1279"/>
                        <a:pt x="1876" y="793"/>
                      </a:cubicBezTo>
                      <a:cubicBezTo>
                        <a:pt x="1876" y="371"/>
                        <a:pt x="1532" y="1"/>
                        <a:pt x="108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p:nvPr/>
              </p:nvSpPr>
              <p:spPr>
                <a:xfrm>
                  <a:off x="4461750" y="2361900"/>
                  <a:ext cx="39000" cy="32775"/>
                </a:xfrm>
                <a:custGeom>
                  <a:avLst/>
                  <a:gdLst/>
                  <a:ahLst/>
                  <a:cxnLst/>
                  <a:rect l="l" t="t" r="r" b="b"/>
                  <a:pathLst>
                    <a:path w="1560" h="1311" extrusionOk="0">
                      <a:moveTo>
                        <a:pt x="899" y="0"/>
                      </a:moveTo>
                      <a:cubicBezTo>
                        <a:pt x="291" y="0"/>
                        <a:pt x="1" y="687"/>
                        <a:pt x="424" y="1110"/>
                      </a:cubicBezTo>
                      <a:cubicBezTo>
                        <a:pt x="562" y="1248"/>
                        <a:pt x="732" y="1310"/>
                        <a:pt x="898" y="1310"/>
                      </a:cubicBezTo>
                      <a:cubicBezTo>
                        <a:pt x="1238" y="1310"/>
                        <a:pt x="1559" y="1051"/>
                        <a:pt x="1559" y="660"/>
                      </a:cubicBezTo>
                      <a:cubicBezTo>
                        <a:pt x="1533" y="291"/>
                        <a:pt x="1242"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
                <p:cNvSpPr/>
                <p:nvPr/>
              </p:nvSpPr>
              <p:spPr>
                <a:xfrm>
                  <a:off x="4739775" y="1942575"/>
                  <a:ext cx="45375" cy="38550"/>
                </a:xfrm>
                <a:custGeom>
                  <a:avLst/>
                  <a:gdLst/>
                  <a:ahLst/>
                  <a:cxnLst/>
                  <a:rect l="l" t="t" r="r" b="b"/>
                  <a:pathLst>
                    <a:path w="1815" h="1542" extrusionOk="0">
                      <a:moveTo>
                        <a:pt x="1031" y="0"/>
                      </a:moveTo>
                      <a:cubicBezTo>
                        <a:pt x="344" y="0"/>
                        <a:pt x="0" y="819"/>
                        <a:pt x="502" y="1321"/>
                      </a:cubicBezTo>
                      <a:cubicBezTo>
                        <a:pt x="654" y="1473"/>
                        <a:pt x="844" y="1541"/>
                        <a:pt x="1032" y="1541"/>
                      </a:cubicBezTo>
                      <a:cubicBezTo>
                        <a:pt x="1429" y="1541"/>
                        <a:pt x="1814" y="1233"/>
                        <a:pt x="1797" y="766"/>
                      </a:cubicBezTo>
                      <a:cubicBezTo>
                        <a:pt x="1797" y="343"/>
                        <a:pt x="1453"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a:off x="4826275" y="1607775"/>
                  <a:ext cx="30400" cy="31050"/>
                </a:xfrm>
                <a:custGeom>
                  <a:avLst/>
                  <a:gdLst/>
                  <a:ahLst/>
                  <a:cxnLst/>
                  <a:rect l="l" t="t" r="r" b="b"/>
                  <a:pathLst>
                    <a:path w="1216" h="1242" extrusionOk="0">
                      <a:moveTo>
                        <a:pt x="608" y="0"/>
                      </a:moveTo>
                      <a:cubicBezTo>
                        <a:pt x="265" y="0"/>
                        <a:pt x="1" y="291"/>
                        <a:pt x="1" y="634"/>
                      </a:cubicBezTo>
                      <a:cubicBezTo>
                        <a:pt x="1" y="951"/>
                        <a:pt x="265" y="1242"/>
                        <a:pt x="608" y="1242"/>
                      </a:cubicBezTo>
                      <a:cubicBezTo>
                        <a:pt x="952" y="1242"/>
                        <a:pt x="1216" y="951"/>
                        <a:pt x="1216" y="634"/>
                      </a:cubicBezTo>
                      <a:cubicBezTo>
                        <a:pt x="1216" y="291"/>
                        <a:pt x="952" y="0"/>
                        <a:pt x="6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a:off x="3839700" y="2713225"/>
                  <a:ext cx="35700" cy="30375"/>
                </a:xfrm>
                <a:custGeom>
                  <a:avLst/>
                  <a:gdLst/>
                  <a:ahLst/>
                  <a:cxnLst/>
                  <a:rect l="l" t="t" r="r" b="b"/>
                  <a:pathLst>
                    <a:path w="1428" h="1215" extrusionOk="0">
                      <a:moveTo>
                        <a:pt x="623" y="0"/>
                      </a:moveTo>
                      <a:cubicBezTo>
                        <a:pt x="304" y="0"/>
                        <a:pt x="1" y="249"/>
                        <a:pt x="1" y="607"/>
                      </a:cubicBezTo>
                      <a:cubicBezTo>
                        <a:pt x="1" y="950"/>
                        <a:pt x="291" y="1215"/>
                        <a:pt x="635" y="1215"/>
                      </a:cubicBezTo>
                      <a:cubicBezTo>
                        <a:pt x="1163" y="1215"/>
                        <a:pt x="1427" y="554"/>
                        <a:pt x="1057" y="184"/>
                      </a:cubicBezTo>
                      <a:cubicBezTo>
                        <a:pt x="929" y="57"/>
                        <a:pt x="774" y="0"/>
                        <a:pt x="62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p:nvPr/>
              </p:nvSpPr>
              <p:spPr>
                <a:xfrm>
                  <a:off x="3579525" y="2509150"/>
                  <a:ext cx="31725" cy="26550"/>
                </a:xfrm>
                <a:custGeom>
                  <a:avLst/>
                  <a:gdLst/>
                  <a:ahLst/>
                  <a:cxnLst/>
                  <a:rect l="l" t="t" r="r" b="b"/>
                  <a:pathLst>
                    <a:path w="1269" h="1062" extrusionOk="0">
                      <a:moveTo>
                        <a:pt x="740" y="1"/>
                      </a:moveTo>
                      <a:cubicBezTo>
                        <a:pt x="238" y="1"/>
                        <a:pt x="0" y="555"/>
                        <a:pt x="344" y="899"/>
                      </a:cubicBezTo>
                      <a:cubicBezTo>
                        <a:pt x="456" y="1011"/>
                        <a:pt x="594" y="1061"/>
                        <a:pt x="728" y="1061"/>
                      </a:cubicBezTo>
                      <a:cubicBezTo>
                        <a:pt x="1005" y="1061"/>
                        <a:pt x="1268" y="849"/>
                        <a:pt x="1268" y="529"/>
                      </a:cubicBezTo>
                      <a:cubicBezTo>
                        <a:pt x="1268" y="238"/>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
                <p:cNvSpPr/>
                <p:nvPr/>
              </p:nvSpPr>
              <p:spPr>
                <a:xfrm>
                  <a:off x="2829350" y="2709900"/>
                  <a:ext cx="44275" cy="37700"/>
                </a:xfrm>
                <a:custGeom>
                  <a:avLst/>
                  <a:gdLst/>
                  <a:ahLst/>
                  <a:cxnLst/>
                  <a:rect l="l" t="t" r="r" b="b"/>
                  <a:pathLst>
                    <a:path w="1771" h="1508" extrusionOk="0">
                      <a:moveTo>
                        <a:pt x="1031" y="0"/>
                      </a:moveTo>
                      <a:cubicBezTo>
                        <a:pt x="344" y="0"/>
                        <a:pt x="1" y="793"/>
                        <a:pt x="476" y="1268"/>
                      </a:cubicBezTo>
                      <a:cubicBezTo>
                        <a:pt x="633" y="1433"/>
                        <a:pt x="826" y="1507"/>
                        <a:pt x="1016" y="1507"/>
                      </a:cubicBezTo>
                      <a:cubicBezTo>
                        <a:pt x="1402" y="1507"/>
                        <a:pt x="1771" y="1201"/>
                        <a:pt x="1771" y="740"/>
                      </a:cubicBezTo>
                      <a:cubicBezTo>
                        <a:pt x="1771" y="317"/>
                        <a:pt x="1427"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
                <p:cNvSpPr/>
                <p:nvPr/>
              </p:nvSpPr>
              <p:spPr>
                <a:xfrm>
                  <a:off x="2653700" y="3364975"/>
                  <a:ext cx="24450" cy="24450"/>
                </a:xfrm>
                <a:custGeom>
                  <a:avLst/>
                  <a:gdLst/>
                  <a:ahLst/>
                  <a:cxnLst/>
                  <a:rect l="l" t="t" r="r" b="b"/>
                  <a:pathLst>
                    <a:path w="978" h="978" extrusionOk="0">
                      <a:moveTo>
                        <a:pt x="502" y="0"/>
                      </a:moveTo>
                      <a:cubicBezTo>
                        <a:pt x="238" y="0"/>
                        <a:pt x="1" y="212"/>
                        <a:pt x="1" y="476"/>
                      </a:cubicBezTo>
                      <a:cubicBezTo>
                        <a:pt x="1" y="766"/>
                        <a:pt x="238" y="978"/>
                        <a:pt x="502" y="978"/>
                      </a:cubicBezTo>
                      <a:cubicBezTo>
                        <a:pt x="767" y="978"/>
                        <a:pt x="978" y="766"/>
                        <a:pt x="978" y="476"/>
                      </a:cubicBezTo>
                      <a:cubicBezTo>
                        <a:pt x="978" y="212"/>
                        <a:pt x="767" y="0"/>
                        <a:pt x="502"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
                <p:cNvSpPr/>
                <p:nvPr/>
              </p:nvSpPr>
              <p:spPr>
                <a:xfrm>
                  <a:off x="3407175" y="3055275"/>
                  <a:ext cx="27750" cy="27750"/>
                </a:xfrm>
                <a:custGeom>
                  <a:avLst/>
                  <a:gdLst/>
                  <a:ahLst/>
                  <a:cxnLst/>
                  <a:rect l="l" t="t" r="r" b="b"/>
                  <a:pathLst>
                    <a:path w="1110" h="1110" extrusionOk="0">
                      <a:moveTo>
                        <a:pt x="555" y="0"/>
                      </a:moveTo>
                      <a:cubicBezTo>
                        <a:pt x="238" y="0"/>
                        <a:pt x="0" y="238"/>
                        <a:pt x="0" y="555"/>
                      </a:cubicBezTo>
                      <a:cubicBezTo>
                        <a:pt x="0" y="872"/>
                        <a:pt x="238" y="1109"/>
                        <a:pt x="555" y="1109"/>
                      </a:cubicBezTo>
                      <a:cubicBezTo>
                        <a:pt x="872" y="1109"/>
                        <a:pt x="1110" y="872"/>
                        <a:pt x="1110" y="555"/>
                      </a:cubicBezTo>
                      <a:cubicBezTo>
                        <a:pt x="1110" y="238"/>
                        <a:pt x="872" y="0"/>
                        <a:pt x="55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
                <p:cNvSpPr/>
                <p:nvPr/>
              </p:nvSpPr>
              <p:spPr>
                <a:xfrm>
                  <a:off x="3329250" y="3558450"/>
                  <a:ext cx="46250" cy="40175"/>
                </a:xfrm>
                <a:custGeom>
                  <a:avLst/>
                  <a:gdLst/>
                  <a:ahLst/>
                  <a:cxnLst/>
                  <a:rect l="l" t="t" r="r" b="b"/>
                  <a:pathLst>
                    <a:path w="1850" h="1607" extrusionOk="0">
                      <a:moveTo>
                        <a:pt x="1057" y="1"/>
                      </a:moveTo>
                      <a:cubicBezTo>
                        <a:pt x="344" y="1"/>
                        <a:pt x="0" y="872"/>
                        <a:pt x="502" y="1374"/>
                      </a:cubicBezTo>
                      <a:cubicBezTo>
                        <a:pt x="663" y="1535"/>
                        <a:pt x="859" y="1606"/>
                        <a:pt x="1052" y="1606"/>
                      </a:cubicBezTo>
                      <a:cubicBezTo>
                        <a:pt x="1459" y="1606"/>
                        <a:pt x="1849" y="1286"/>
                        <a:pt x="1849" y="820"/>
                      </a:cubicBezTo>
                      <a:cubicBezTo>
                        <a:pt x="1849" y="370"/>
                        <a:pt x="1506" y="1"/>
                        <a:pt x="105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
                <p:cNvSpPr/>
                <p:nvPr/>
              </p:nvSpPr>
              <p:spPr>
                <a:xfrm>
                  <a:off x="3611225" y="3969200"/>
                  <a:ext cx="39650" cy="34075"/>
                </a:xfrm>
                <a:custGeom>
                  <a:avLst/>
                  <a:gdLst/>
                  <a:ahLst/>
                  <a:cxnLst/>
                  <a:rect l="l" t="t" r="r" b="b"/>
                  <a:pathLst>
                    <a:path w="1586" h="1363" extrusionOk="0">
                      <a:moveTo>
                        <a:pt x="898" y="0"/>
                      </a:moveTo>
                      <a:cubicBezTo>
                        <a:pt x="291" y="0"/>
                        <a:pt x="0" y="740"/>
                        <a:pt x="423" y="1163"/>
                      </a:cubicBezTo>
                      <a:cubicBezTo>
                        <a:pt x="561" y="1300"/>
                        <a:pt x="732" y="1362"/>
                        <a:pt x="900" y="1362"/>
                      </a:cubicBezTo>
                      <a:cubicBezTo>
                        <a:pt x="1249" y="1362"/>
                        <a:pt x="1585" y="1097"/>
                        <a:pt x="1585" y="687"/>
                      </a:cubicBezTo>
                      <a:cubicBezTo>
                        <a:pt x="1585" y="317"/>
                        <a:pt x="1268" y="0"/>
                        <a:pt x="89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
                <p:cNvSpPr/>
                <p:nvPr/>
              </p:nvSpPr>
              <p:spPr>
                <a:xfrm>
                  <a:off x="3105375" y="4337025"/>
                  <a:ext cx="43625" cy="37250"/>
                </a:xfrm>
                <a:custGeom>
                  <a:avLst/>
                  <a:gdLst/>
                  <a:ahLst/>
                  <a:cxnLst/>
                  <a:rect l="l" t="t" r="r" b="b"/>
                  <a:pathLst>
                    <a:path w="1745" h="1490" extrusionOk="0">
                      <a:moveTo>
                        <a:pt x="978" y="0"/>
                      </a:moveTo>
                      <a:cubicBezTo>
                        <a:pt x="318" y="0"/>
                        <a:pt x="1" y="792"/>
                        <a:pt x="450" y="1268"/>
                      </a:cubicBezTo>
                      <a:cubicBezTo>
                        <a:pt x="603" y="1421"/>
                        <a:pt x="792" y="1489"/>
                        <a:pt x="977" y="1489"/>
                      </a:cubicBezTo>
                      <a:cubicBezTo>
                        <a:pt x="1368" y="1489"/>
                        <a:pt x="1744" y="1187"/>
                        <a:pt x="1744" y="740"/>
                      </a:cubicBezTo>
                      <a:cubicBezTo>
                        <a:pt x="1744" y="317"/>
                        <a:pt x="1401"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
                <p:cNvSpPr/>
                <p:nvPr/>
              </p:nvSpPr>
              <p:spPr>
                <a:xfrm>
                  <a:off x="2169650" y="4735875"/>
                  <a:ext cx="48250" cy="40950"/>
                </a:xfrm>
                <a:custGeom>
                  <a:avLst/>
                  <a:gdLst/>
                  <a:ahLst/>
                  <a:cxnLst/>
                  <a:rect l="l" t="t" r="r" b="b"/>
                  <a:pathLst>
                    <a:path w="1930" h="1638" extrusionOk="0">
                      <a:moveTo>
                        <a:pt x="1110" y="0"/>
                      </a:moveTo>
                      <a:cubicBezTo>
                        <a:pt x="371" y="0"/>
                        <a:pt x="1" y="872"/>
                        <a:pt x="529" y="1400"/>
                      </a:cubicBezTo>
                      <a:cubicBezTo>
                        <a:pt x="692" y="1563"/>
                        <a:pt x="897" y="1637"/>
                        <a:pt x="1099" y="1637"/>
                      </a:cubicBezTo>
                      <a:cubicBezTo>
                        <a:pt x="1520" y="1637"/>
                        <a:pt x="1929" y="1318"/>
                        <a:pt x="1929" y="819"/>
                      </a:cubicBezTo>
                      <a:cubicBezTo>
                        <a:pt x="1929" y="370"/>
                        <a:pt x="1559"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
                <p:cNvSpPr/>
                <p:nvPr/>
              </p:nvSpPr>
              <p:spPr>
                <a:xfrm>
                  <a:off x="2569825" y="3989675"/>
                  <a:ext cx="39650" cy="33900"/>
                </a:xfrm>
                <a:custGeom>
                  <a:avLst/>
                  <a:gdLst/>
                  <a:ahLst/>
                  <a:cxnLst/>
                  <a:rect l="l" t="t" r="r" b="b"/>
                  <a:pathLst>
                    <a:path w="1586" h="1356" extrusionOk="0">
                      <a:moveTo>
                        <a:pt x="899" y="0"/>
                      </a:moveTo>
                      <a:cubicBezTo>
                        <a:pt x="291" y="0"/>
                        <a:pt x="1" y="713"/>
                        <a:pt x="424" y="1162"/>
                      </a:cubicBezTo>
                      <a:cubicBezTo>
                        <a:pt x="557" y="1296"/>
                        <a:pt x="722" y="1356"/>
                        <a:pt x="886" y="1356"/>
                      </a:cubicBezTo>
                      <a:cubicBezTo>
                        <a:pt x="1240" y="1356"/>
                        <a:pt x="1586" y="1076"/>
                        <a:pt x="1586" y="661"/>
                      </a:cubicBezTo>
                      <a:cubicBezTo>
                        <a:pt x="1586" y="291"/>
                        <a:pt x="1269"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
                <p:cNvSpPr/>
                <p:nvPr/>
              </p:nvSpPr>
              <p:spPr>
                <a:xfrm>
                  <a:off x="2056075" y="3835350"/>
                  <a:ext cx="30400" cy="25575"/>
                </a:xfrm>
                <a:custGeom>
                  <a:avLst/>
                  <a:gdLst/>
                  <a:ahLst/>
                  <a:cxnLst/>
                  <a:rect l="l" t="t" r="r" b="b"/>
                  <a:pathLst>
                    <a:path w="1216" h="1023" extrusionOk="0">
                      <a:moveTo>
                        <a:pt x="703" y="0"/>
                      </a:moveTo>
                      <a:cubicBezTo>
                        <a:pt x="576" y="0"/>
                        <a:pt x="448" y="47"/>
                        <a:pt x="344" y="151"/>
                      </a:cubicBezTo>
                      <a:cubicBezTo>
                        <a:pt x="1" y="468"/>
                        <a:pt x="238" y="1022"/>
                        <a:pt x="714" y="1022"/>
                      </a:cubicBezTo>
                      <a:cubicBezTo>
                        <a:pt x="978" y="1022"/>
                        <a:pt x="1216" y="785"/>
                        <a:pt x="1216" y="521"/>
                      </a:cubicBezTo>
                      <a:cubicBezTo>
                        <a:pt x="1216" y="200"/>
                        <a:pt x="964" y="0"/>
                        <a:pt x="7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
                <p:cNvSpPr/>
                <p:nvPr/>
              </p:nvSpPr>
              <p:spPr>
                <a:xfrm>
                  <a:off x="2179575" y="3399300"/>
                  <a:ext cx="31050" cy="26550"/>
                </a:xfrm>
                <a:custGeom>
                  <a:avLst/>
                  <a:gdLst/>
                  <a:ahLst/>
                  <a:cxnLst/>
                  <a:rect l="l" t="t" r="r" b="b"/>
                  <a:pathLst>
                    <a:path w="1242" h="1062" extrusionOk="0">
                      <a:moveTo>
                        <a:pt x="713" y="1"/>
                      </a:moveTo>
                      <a:cubicBezTo>
                        <a:pt x="238" y="1"/>
                        <a:pt x="0" y="582"/>
                        <a:pt x="343" y="899"/>
                      </a:cubicBezTo>
                      <a:cubicBezTo>
                        <a:pt x="447" y="1011"/>
                        <a:pt x="579" y="1061"/>
                        <a:pt x="710" y="1061"/>
                      </a:cubicBezTo>
                      <a:cubicBezTo>
                        <a:pt x="978" y="1061"/>
                        <a:pt x="1242" y="849"/>
                        <a:pt x="1242" y="529"/>
                      </a:cubicBezTo>
                      <a:cubicBezTo>
                        <a:pt x="1242" y="239"/>
                        <a:pt x="1004" y="1"/>
                        <a:pt x="71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
                <p:cNvSpPr/>
                <p:nvPr/>
              </p:nvSpPr>
              <p:spPr>
                <a:xfrm>
                  <a:off x="1885700" y="3061200"/>
                  <a:ext cx="29750" cy="24950"/>
                </a:xfrm>
                <a:custGeom>
                  <a:avLst/>
                  <a:gdLst/>
                  <a:ahLst/>
                  <a:cxnLst/>
                  <a:rect l="l" t="t" r="r" b="b"/>
                  <a:pathLst>
                    <a:path w="1190" h="998" extrusionOk="0">
                      <a:moveTo>
                        <a:pt x="687" y="1"/>
                      </a:moveTo>
                      <a:cubicBezTo>
                        <a:pt x="238" y="1"/>
                        <a:pt x="1" y="529"/>
                        <a:pt x="318" y="846"/>
                      </a:cubicBezTo>
                      <a:cubicBezTo>
                        <a:pt x="422" y="951"/>
                        <a:pt x="553" y="998"/>
                        <a:pt x="681" y="998"/>
                      </a:cubicBezTo>
                      <a:cubicBezTo>
                        <a:pt x="940" y="998"/>
                        <a:pt x="1189" y="804"/>
                        <a:pt x="1189" y="503"/>
                      </a:cubicBezTo>
                      <a:cubicBezTo>
                        <a:pt x="1189" y="212"/>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
                <p:cNvSpPr/>
                <p:nvPr/>
              </p:nvSpPr>
              <p:spPr>
                <a:xfrm>
                  <a:off x="1716650" y="2775925"/>
                  <a:ext cx="29750" cy="25450"/>
                </a:xfrm>
                <a:custGeom>
                  <a:avLst/>
                  <a:gdLst/>
                  <a:ahLst/>
                  <a:cxnLst/>
                  <a:rect l="l" t="t" r="r" b="b"/>
                  <a:pathLst>
                    <a:path w="1190" h="1018" extrusionOk="0">
                      <a:moveTo>
                        <a:pt x="687" y="1"/>
                      </a:moveTo>
                      <a:cubicBezTo>
                        <a:pt x="238" y="1"/>
                        <a:pt x="1" y="556"/>
                        <a:pt x="318" y="873"/>
                      </a:cubicBezTo>
                      <a:cubicBezTo>
                        <a:pt x="418" y="973"/>
                        <a:pt x="542" y="1018"/>
                        <a:pt x="665" y="1018"/>
                      </a:cubicBezTo>
                      <a:cubicBezTo>
                        <a:pt x="930" y="1018"/>
                        <a:pt x="1189" y="810"/>
                        <a:pt x="1189" y="503"/>
                      </a:cubicBezTo>
                      <a:cubicBezTo>
                        <a:pt x="1189" y="239"/>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
                <p:cNvSpPr/>
                <p:nvPr/>
              </p:nvSpPr>
              <p:spPr>
                <a:xfrm>
                  <a:off x="1166775" y="3292975"/>
                  <a:ext cx="31525" cy="26550"/>
                </a:xfrm>
                <a:custGeom>
                  <a:avLst/>
                  <a:gdLst/>
                  <a:ahLst/>
                  <a:cxnLst/>
                  <a:rect l="l" t="t" r="r" b="b"/>
                  <a:pathLst>
                    <a:path w="1261" h="1062" extrusionOk="0">
                      <a:moveTo>
                        <a:pt x="675" y="0"/>
                      </a:moveTo>
                      <a:cubicBezTo>
                        <a:pt x="220" y="0"/>
                        <a:pt x="0" y="563"/>
                        <a:pt x="336" y="899"/>
                      </a:cubicBezTo>
                      <a:cubicBezTo>
                        <a:pt x="440" y="1012"/>
                        <a:pt x="574" y="1062"/>
                        <a:pt x="709" y="1062"/>
                      </a:cubicBezTo>
                      <a:cubicBezTo>
                        <a:pt x="985" y="1062"/>
                        <a:pt x="1260" y="849"/>
                        <a:pt x="1260" y="529"/>
                      </a:cubicBezTo>
                      <a:cubicBezTo>
                        <a:pt x="1260" y="239"/>
                        <a:pt x="1023" y="1"/>
                        <a:pt x="706" y="1"/>
                      </a:cubicBezTo>
                      <a:cubicBezTo>
                        <a:pt x="695" y="1"/>
                        <a:pt x="685" y="0"/>
                        <a:pt x="67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
                <p:cNvSpPr/>
                <p:nvPr/>
              </p:nvSpPr>
              <p:spPr>
                <a:xfrm>
                  <a:off x="1496750" y="3769100"/>
                  <a:ext cx="42950" cy="36300"/>
                </a:xfrm>
                <a:custGeom>
                  <a:avLst/>
                  <a:gdLst/>
                  <a:ahLst/>
                  <a:cxnLst/>
                  <a:rect l="l" t="t" r="r" b="b"/>
                  <a:pathLst>
                    <a:path w="1718" h="1452" extrusionOk="0">
                      <a:moveTo>
                        <a:pt x="978" y="1"/>
                      </a:moveTo>
                      <a:cubicBezTo>
                        <a:pt x="318" y="1"/>
                        <a:pt x="1" y="793"/>
                        <a:pt x="450" y="1242"/>
                      </a:cubicBezTo>
                      <a:cubicBezTo>
                        <a:pt x="603" y="1387"/>
                        <a:pt x="788" y="1452"/>
                        <a:pt x="970" y="1452"/>
                      </a:cubicBezTo>
                      <a:cubicBezTo>
                        <a:pt x="1353" y="1452"/>
                        <a:pt x="1718" y="1162"/>
                        <a:pt x="1718" y="714"/>
                      </a:cubicBezTo>
                      <a:cubicBezTo>
                        <a:pt x="1718" y="318"/>
                        <a:pt x="1374" y="1"/>
                        <a:pt x="97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
                <p:cNvSpPr/>
                <p:nvPr/>
              </p:nvSpPr>
              <p:spPr>
                <a:xfrm>
                  <a:off x="1359400" y="3958625"/>
                  <a:ext cx="29075" cy="24300"/>
                </a:xfrm>
                <a:custGeom>
                  <a:avLst/>
                  <a:gdLst/>
                  <a:ahLst/>
                  <a:cxnLst/>
                  <a:rect l="l" t="t" r="r" b="b"/>
                  <a:pathLst>
                    <a:path w="1163" h="972" extrusionOk="0">
                      <a:moveTo>
                        <a:pt x="661" y="1"/>
                      </a:moveTo>
                      <a:cubicBezTo>
                        <a:pt x="212" y="1"/>
                        <a:pt x="0" y="529"/>
                        <a:pt x="317" y="820"/>
                      </a:cubicBezTo>
                      <a:cubicBezTo>
                        <a:pt x="422" y="924"/>
                        <a:pt x="550" y="971"/>
                        <a:pt x="674" y="971"/>
                      </a:cubicBezTo>
                      <a:cubicBezTo>
                        <a:pt x="926" y="971"/>
                        <a:pt x="1163" y="777"/>
                        <a:pt x="1163" y="476"/>
                      </a:cubicBezTo>
                      <a:cubicBezTo>
                        <a:pt x="1163" y="212"/>
                        <a:pt x="92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
                <p:cNvSpPr/>
                <p:nvPr/>
              </p:nvSpPr>
              <p:spPr>
                <a:xfrm>
                  <a:off x="1068175" y="4338325"/>
                  <a:ext cx="40325" cy="34375"/>
                </a:xfrm>
                <a:custGeom>
                  <a:avLst/>
                  <a:gdLst/>
                  <a:ahLst/>
                  <a:cxnLst/>
                  <a:rect l="l" t="t" r="r" b="b"/>
                  <a:pathLst>
                    <a:path w="1613" h="1375" extrusionOk="0">
                      <a:moveTo>
                        <a:pt x="925" y="1"/>
                      </a:moveTo>
                      <a:cubicBezTo>
                        <a:pt x="291" y="1"/>
                        <a:pt x="1" y="740"/>
                        <a:pt x="423" y="1163"/>
                      </a:cubicBezTo>
                      <a:cubicBezTo>
                        <a:pt x="570" y="1310"/>
                        <a:pt x="747" y="1375"/>
                        <a:pt x="920" y="1375"/>
                      </a:cubicBezTo>
                      <a:cubicBezTo>
                        <a:pt x="1276" y="1375"/>
                        <a:pt x="1612" y="1097"/>
                        <a:pt x="1612" y="688"/>
                      </a:cubicBezTo>
                      <a:cubicBezTo>
                        <a:pt x="1612" y="291"/>
                        <a:pt x="1295"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
                <p:cNvSpPr/>
                <p:nvPr/>
              </p:nvSpPr>
              <p:spPr>
                <a:xfrm>
                  <a:off x="533950" y="4482300"/>
                  <a:ext cx="48900" cy="41725"/>
                </a:xfrm>
                <a:custGeom>
                  <a:avLst/>
                  <a:gdLst/>
                  <a:ahLst/>
                  <a:cxnLst/>
                  <a:rect l="l" t="t" r="r" b="b"/>
                  <a:pathLst>
                    <a:path w="1956" h="1669" extrusionOk="0">
                      <a:moveTo>
                        <a:pt x="1136" y="0"/>
                      </a:moveTo>
                      <a:cubicBezTo>
                        <a:pt x="370" y="0"/>
                        <a:pt x="1" y="898"/>
                        <a:pt x="529" y="1427"/>
                      </a:cubicBezTo>
                      <a:cubicBezTo>
                        <a:pt x="697" y="1594"/>
                        <a:pt x="901" y="1669"/>
                        <a:pt x="1103" y="1669"/>
                      </a:cubicBezTo>
                      <a:cubicBezTo>
                        <a:pt x="1537" y="1669"/>
                        <a:pt x="1955" y="1324"/>
                        <a:pt x="1955" y="819"/>
                      </a:cubicBezTo>
                      <a:cubicBezTo>
                        <a:pt x="1955" y="370"/>
                        <a:pt x="1585" y="0"/>
                        <a:pt x="113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
                <p:cNvSpPr/>
                <p:nvPr/>
              </p:nvSpPr>
              <p:spPr>
                <a:xfrm>
                  <a:off x="895175" y="4776800"/>
                  <a:ext cx="38325" cy="32775"/>
                </a:xfrm>
                <a:custGeom>
                  <a:avLst/>
                  <a:gdLst/>
                  <a:ahLst/>
                  <a:cxnLst/>
                  <a:rect l="l" t="t" r="r" b="b"/>
                  <a:pathLst>
                    <a:path w="1533" h="1311" extrusionOk="0">
                      <a:moveTo>
                        <a:pt x="872" y="1"/>
                      </a:moveTo>
                      <a:cubicBezTo>
                        <a:pt x="291" y="1"/>
                        <a:pt x="0" y="714"/>
                        <a:pt x="396" y="1110"/>
                      </a:cubicBezTo>
                      <a:cubicBezTo>
                        <a:pt x="535" y="1249"/>
                        <a:pt x="705" y="1311"/>
                        <a:pt x="871" y="1311"/>
                      </a:cubicBezTo>
                      <a:cubicBezTo>
                        <a:pt x="1210" y="1311"/>
                        <a:pt x="1532" y="1052"/>
                        <a:pt x="1532" y="661"/>
                      </a:cubicBezTo>
                      <a:cubicBezTo>
                        <a:pt x="1532" y="291"/>
                        <a:pt x="1242" y="1"/>
                        <a:pt x="872"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
                <p:cNvSpPr/>
                <p:nvPr/>
              </p:nvSpPr>
              <p:spPr>
                <a:xfrm>
                  <a:off x="1537700" y="4700200"/>
                  <a:ext cx="40975" cy="34575"/>
                </a:xfrm>
                <a:custGeom>
                  <a:avLst/>
                  <a:gdLst/>
                  <a:ahLst/>
                  <a:cxnLst/>
                  <a:rect l="l" t="t" r="r" b="b"/>
                  <a:pathLst>
                    <a:path w="1639" h="1383" extrusionOk="0">
                      <a:moveTo>
                        <a:pt x="925" y="1"/>
                      </a:moveTo>
                      <a:cubicBezTo>
                        <a:pt x="317" y="1"/>
                        <a:pt x="0" y="740"/>
                        <a:pt x="449" y="1190"/>
                      </a:cubicBezTo>
                      <a:cubicBezTo>
                        <a:pt x="583" y="1323"/>
                        <a:pt x="751" y="1383"/>
                        <a:pt x="918" y="1383"/>
                      </a:cubicBezTo>
                      <a:cubicBezTo>
                        <a:pt x="1280" y="1383"/>
                        <a:pt x="1638" y="1103"/>
                        <a:pt x="1638" y="688"/>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
                <p:cNvSpPr/>
                <p:nvPr/>
              </p:nvSpPr>
              <p:spPr>
                <a:xfrm>
                  <a:off x="1861275" y="4358050"/>
                  <a:ext cx="34600" cy="25925"/>
                </a:xfrm>
                <a:custGeom>
                  <a:avLst/>
                  <a:gdLst/>
                  <a:ahLst/>
                  <a:cxnLst/>
                  <a:rect l="l" t="t" r="r" b="b"/>
                  <a:pathLst>
                    <a:path w="1384" h="1037" extrusionOk="0">
                      <a:moveTo>
                        <a:pt x="708" y="0"/>
                      </a:moveTo>
                      <a:cubicBezTo>
                        <a:pt x="684" y="0"/>
                        <a:pt x="660" y="2"/>
                        <a:pt x="634" y="4"/>
                      </a:cubicBezTo>
                      <a:cubicBezTo>
                        <a:pt x="0" y="57"/>
                        <a:pt x="0" y="982"/>
                        <a:pt x="634" y="1034"/>
                      </a:cubicBezTo>
                      <a:cubicBezTo>
                        <a:pt x="651" y="1036"/>
                        <a:pt x="668" y="1036"/>
                        <a:pt x="684" y="1036"/>
                      </a:cubicBezTo>
                      <a:cubicBezTo>
                        <a:pt x="1376" y="1036"/>
                        <a:pt x="1384" y="0"/>
                        <a:pt x="7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
                <p:cNvSpPr/>
                <p:nvPr/>
              </p:nvSpPr>
              <p:spPr>
                <a:xfrm>
                  <a:off x="2416625" y="4390500"/>
                  <a:ext cx="33050" cy="33050"/>
                </a:xfrm>
                <a:custGeom>
                  <a:avLst/>
                  <a:gdLst/>
                  <a:ahLst/>
                  <a:cxnLst/>
                  <a:rect l="l" t="t" r="r" b="b"/>
                  <a:pathLst>
                    <a:path w="1322" h="1322" extrusionOk="0">
                      <a:moveTo>
                        <a:pt x="661" y="1"/>
                      </a:moveTo>
                      <a:cubicBezTo>
                        <a:pt x="291" y="1"/>
                        <a:pt x="1" y="291"/>
                        <a:pt x="1" y="661"/>
                      </a:cubicBezTo>
                      <a:cubicBezTo>
                        <a:pt x="1" y="1004"/>
                        <a:pt x="291" y="1321"/>
                        <a:pt x="661" y="1321"/>
                      </a:cubicBezTo>
                      <a:cubicBezTo>
                        <a:pt x="1005" y="1321"/>
                        <a:pt x="1322" y="1004"/>
                        <a:pt x="1322" y="661"/>
                      </a:cubicBezTo>
                      <a:cubicBezTo>
                        <a:pt x="1322" y="291"/>
                        <a:pt x="100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
                <p:cNvSpPr/>
                <p:nvPr/>
              </p:nvSpPr>
              <p:spPr>
                <a:xfrm>
                  <a:off x="2930400" y="4723325"/>
                  <a:ext cx="29075" cy="24800"/>
                </a:xfrm>
                <a:custGeom>
                  <a:avLst/>
                  <a:gdLst/>
                  <a:ahLst/>
                  <a:cxnLst/>
                  <a:rect l="l" t="t" r="r" b="b"/>
                  <a:pathLst>
                    <a:path w="1163" h="992" extrusionOk="0">
                      <a:moveTo>
                        <a:pt x="661" y="0"/>
                      </a:moveTo>
                      <a:cubicBezTo>
                        <a:pt x="238" y="0"/>
                        <a:pt x="0" y="529"/>
                        <a:pt x="317" y="846"/>
                      </a:cubicBezTo>
                      <a:cubicBezTo>
                        <a:pt x="418" y="947"/>
                        <a:pt x="541" y="992"/>
                        <a:pt x="662" y="992"/>
                      </a:cubicBezTo>
                      <a:cubicBezTo>
                        <a:pt x="918" y="992"/>
                        <a:pt x="1162" y="790"/>
                        <a:pt x="1162" y="502"/>
                      </a:cubicBezTo>
                      <a:cubicBezTo>
                        <a:pt x="1162" y="212"/>
                        <a:pt x="951" y="0"/>
                        <a:pt x="66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
                <p:cNvSpPr/>
                <p:nvPr/>
              </p:nvSpPr>
              <p:spPr>
                <a:xfrm>
                  <a:off x="1503350" y="4286825"/>
                  <a:ext cx="31725" cy="27175"/>
                </a:xfrm>
                <a:custGeom>
                  <a:avLst/>
                  <a:gdLst/>
                  <a:ahLst/>
                  <a:cxnLst/>
                  <a:rect l="l" t="t" r="r" b="b"/>
                  <a:pathLst>
                    <a:path w="1269" h="1087" extrusionOk="0">
                      <a:moveTo>
                        <a:pt x="714" y="1"/>
                      </a:moveTo>
                      <a:cubicBezTo>
                        <a:pt x="239" y="1"/>
                        <a:pt x="1" y="582"/>
                        <a:pt x="344" y="925"/>
                      </a:cubicBezTo>
                      <a:cubicBezTo>
                        <a:pt x="447" y="1036"/>
                        <a:pt x="577" y="1087"/>
                        <a:pt x="707" y="1087"/>
                      </a:cubicBezTo>
                      <a:cubicBezTo>
                        <a:pt x="977" y="1087"/>
                        <a:pt x="1242" y="868"/>
                        <a:pt x="1242" y="529"/>
                      </a:cubicBezTo>
                      <a:cubicBezTo>
                        <a:pt x="1269" y="238"/>
                        <a:pt x="1005" y="1"/>
                        <a:pt x="71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
                <p:cNvSpPr/>
                <p:nvPr/>
              </p:nvSpPr>
              <p:spPr>
                <a:xfrm>
                  <a:off x="755175" y="3900525"/>
                  <a:ext cx="23125" cy="23125"/>
                </a:xfrm>
                <a:custGeom>
                  <a:avLst/>
                  <a:gdLst/>
                  <a:ahLst/>
                  <a:cxnLst/>
                  <a:rect l="l" t="t" r="r" b="b"/>
                  <a:pathLst>
                    <a:path w="925" h="925" extrusionOk="0">
                      <a:moveTo>
                        <a:pt x="476" y="0"/>
                      </a:moveTo>
                      <a:cubicBezTo>
                        <a:pt x="212" y="0"/>
                        <a:pt x="0" y="212"/>
                        <a:pt x="0" y="476"/>
                      </a:cubicBezTo>
                      <a:cubicBezTo>
                        <a:pt x="0" y="713"/>
                        <a:pt x="212" y="925"/>
                        <a:pt x="476" y="925"/>
                      </a:cubicBezTo>
                      <a:cubicBezTo>
                        <a:pt x="714" y="925"/>
                        <a:pt x="925" y="713"/>
                        <a:pt x="925" y="476"/>
                      </a:cubicBezTo>
                      <a:cubicBezTo>
                        <a:pt x="925" y="212"/>
                        <a:pt x="714" y="0"/>
                        <a:pt x="47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
                <p:cNvSpPr/>
                <p:nvPr/>
              </p:nvSpPr>
              <p:spPr>
                <a:xfrm>
                  <a:off x="1537700" y="3481200"/>
                  <a:ext cx="40975" cy="35650"/>
                </a:xfrm>
                <a:custGeom>
                  <a:avLst/>
                  <a:gdLst/>
                  <a:ahLst/>
                  <a:cxnLst/>
                  <a:rect l="l" t="t" r="r" b="b"/>
                  <a:pathLst>
                    <a:path w="1639" h="1426" extrusionOk="0">
                      <a:moveTo>
                        <a:pt x="925" y="0"/>
                      </a:moveTo>
                      <a:cubicBezTo>
                        <a:pt x="317" y="0"/>
                        <a:pt x="0" y="766"/>
                        <a:pt x="423" y="1215"/>
                      </a:cubicBezTo>
                      <a:cubicBezTo>
                        <a:pt x="568" y="1361"/>
                        <a:pt x="747" y="1426"/>
                        <a:pt x="922" y="1426"/>
                      </a:cubicBezTo>
                      <a:cubicBezTo>
                        <a:pt x="1288" y="1426"/>
                        <a:pt x="1638" y="1142"/>
                        <a:pt x="1638" y="713"/>
                      </a:cubicBezTo>
                      <a:cubicBezTo>
                        <a:pt x="1638" y="317"/>
                        <a:pt x="1321"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
                <p:cNvSpPr/>
                <p:nvPr/>
              </p:nvSpPr>
              <p:spPr>
                <a:xfrm>
                  <a:off x="782900" y="3523450"/>
                  <a:ext cx="48900" cy="41900"/>
                </a:xfrm>
                <a:custGeom>
                  <a:avLst/>
                  <a:gdLst/>
                  <a:ahLst/>
                  <a:cxnLst/>
                  <a:rect l="l" t="t" r="r" b="b"/>
                  <a:pathLst>
                    <a:path w="1956" h="1676" extrusionOk="0">
                      <a:moveTo>
                        <a:pt x="1110" y="1"/>
                      </a:moveTo>
                      <a:cubicBezTo>
                        <a:pt x="371" y="1"/>
                        <a:pt x="1" y="899"/>
                        <a:pt x="529" y="1427"/>
                      </a:cubicBezTo>
                      <a:cubicBezTo>
                        <a:pt x="701" y="1599"/>
                        <a:pt x="909" y="1676"/>
                        <a:pt x="1113" y="1676"/>
                      </a:cubicBezTo>
                      <a:cubicBezTo>
                        <a:pt x="1535" y="1676"/>
                        <a:pt x="1938" y="1345"/>
                        <a:pt x="1955" y="846"/>
                      </a:cubicBezTo>
                      <a:cubicBezTo>
                        <a:pt x="1955" y="371"/>
                        <a:pt x="1586" y="1"/>
                        <a:pt x="111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
                <p:cNvSpPr/>
                <p:nvPr/>
              </p:nvSpPr>
              <p:spPr>
                <a:xfrm>
                  <a:off x="763275" y="2777225"/>
                  <a:ext cx="26925" cy="23225"/>
                </a:xfrm>
                <a:custGeom>
                  <a:avLst/>
                  <a:gdLst/>
                  <a:ahLst/>
                  <a:cxnLst/>
                  <a:rect l="l" t="t" r="r" b="b"/>
                  <a:pathLst>
                    <a:path w="1077" h="929" extrusionOk="0">
                      <a:moveTo>
                        <a:pt x="571" y="1"/>
                      </a:moveTo>
                      <a:cubicBezTo>
                        <a:pt x="194" y="1"/>
                        <a:pt x="1" y="485"/>
                        <a:pt x="284" y="794"/>
                      </a:cubicBezTo>
                      <a:cubicBezTo>
                        <a:pt x="377" y="887"/>
                        <a:pt x="491" y="928"/>
                        <a:pt x="603" y="928"/>
                      </a:cubicBezTo>
                      <a:cubicBezTo>
                        <a:pt x="844" y="928"/>
                        <a:pt x="1076" y="739"/>
                        <a:pt x="1076" y="451"/>
                      </a:cubicBezTo>
                      <a:cubicBezTo>
                        <a:pt x="1076" y="187"/>
                        <a:pt x="865" y="2"/>
                        <a:pt x="601" y="2"/>
                      </a:cubicBezTo>
                      <a:cubicBezTo>
                        <a:pt x="591" y="1"/>
                        <a:pt x="581" y="1"/>
                        <a:pt x="57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
                <p:cNvSpPr/>
                <p:nvPr/>
              </p:nvSpPr>
              <p:spPr>
                <a:xfrm>
                  <a:off x="6819900" y="974225"/>
                  <a:ext cx="44275" cy="37925"/>
                </a:xfrm>
                <a:custGeom>
                  <a:avLst/>
                  <a:gdLst/>
                  <a:ahLst/>
                  <a:cxnLst/>
                  <a:rect l="l" t="t" r="r" b="b"/>
                  <a:pathLst>
                    <a:path w="1771" h="1517" extrusionOk="0">
                      <a:moveTo>
                        <a:pt x="1003" y="1"/>
                      </a:moveTo>
                      <a:cubicBezTo>
                        <a:pt x="818" y="1"/>
                        <a:pt x="629" y="69"/>
                        <a:pt x="476" y="222"/>
                      </a:cubicBezTo>
                      <a:cubicBezTo>
                        <a:pt x="0" y="698"/>
                        <a:pt x="344" y="1516"/>
                        <a:pt x="1004" y="1516"/>
                      </a:cubicBezTo>
                      <a:cubicBezTo>
                        <a:pt x="1427" y="1490"/>
                        <a:pt x="1770" y="1173"/>
                        <a:pt x="1770" y="750"/>
                      </a:cubicBezTo>
                      <a:cubicBezTo>
                        <a:pt x="1770" y="303"/>
                        <a:pt x="1394" y="1"/>
                        <a:pt x="100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
                <p:cNvSpPr/>
                <p:nvPr/>
              </p:nvSpPr>
              <p:spPr>
                <a:xfrm>
                  <a:off x="5587000" y="1267675"/>
                  <a:ext cx="42950" cy="36975"/>
                </a:xfrm>
                <a:custGeom>
                  <a:avLst/>
                  <a:gdLst/>
                  <a:ahLst/>
                  <a:cxnLst/>
                  <a:rect l="l" t="t" r="r" b="b"/>
                  <a:pathLst>
                    <a:path w="1718" h="1479" extrusionOk="0">
                      <a:moveTo>
                        <a:pt x="1005" y="1"/>
                      </a:moveTo>
                      <a:cubicBezTo>
                        <a:pt x="344" y="1"/>
                        <a:pt x="1" y="793"/>
                        <a:pt x="476" y="1269"/>
                      </a:cubicBezTo>
                      <a:cubicBezTo>
                        <a:pt x="621" y="1413"/>
                        <a:pt x="801" y="1478"/>
                        <a:pt x="978" y="1478"/>
                      </a:cubicBezTo>
                      <a:cubicBezTo>
                        <a:pt x="1353" y="1478"/>
                        <a:pt x="1718" y="1188"/>
                        <a:pt x="1718" y="740"/>
                      </a:cubicBezTo>
                      <a:cubicBezTo>
                        <a:pt x="1718" y="344"/>
                        <a:pt x="1401" y="1"/>
                        <a:pt x="100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
                <p:cNvSpPr/>
                <p:nvPr/>
              </p:nvSpPr>
              <p:spPr>
                <a:xfrm>
                  <a:off x="5804275" y="838450"/>
                  <a:ext cx="38975" cy="32775"/>
                </a:xfrm>
                <a:custGeom>
                  <a:avLst/>
                  <a:gdLst/>
                  <a:ahLst/>
                  <a:cxnLst/>
                  <a:rect l="l" t="t" r="r" b="b"/>
                  <a:pathLst>
                    <a:path w="1559" h="1311" extrusionOk="0">
                      <a:moveTo>
                        <a:pt x="898" y="1"/>
                      </a:moveTo>
                      <a:cubicBezTo>
                        <a:pt x="291" y="1"/>
                        <a:pt x="0" y="714"/>
                        <a:pt x="423" y="1110"/>
                      </a:cubicBezTo>
                      <a:cubicBezTo>
                        <a:pt x="562" y="1249"/>
                        <a:pt x="732" y="1311"/>
                        <a:pt x="897" y="1311"/>
                      </a:cubicBezTo>
                      <a:cubicBezTo>
                        <a:pt x="1237" y="1311"/>
                        <a:pt x="1559" y="1051"/>
                        <a:pt x="1559" y="661"/>
                      </a:cubicBezTo>
                      <a:cubicBezTo>
                        <a:pt x="1559" y="291"/>
                        <a:pt x="1242" y="1"/>
                        <a:pt x="89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
                <p:cNvSpPr/>
                <p:nvPr/>
              </p:nvSpPr>
              <p:spPr>
                <a:xfrm>
                  <a:off x="6315375" y="1154750"/>
                  <a:ext cx="33050" cy="33050"/>
                </a:xfrm>
                <a:custGeom>
                  <a:avLst/>
                  <a:gdLst/>
                  <a:ahLst/>
                  <a:cxnLst/>
                  <a:rect l="l" t="t" r="r" b="b"/>
                  <a:pathLst>
                    <a:path w="1322" h="1322" extrusionOk="0">
                      <a:moveTo>
                        <a:pt x="661" y="1"/>
                      </a:moveTo>
                      <a:cubicBezTo>
                        <a:pt x="291" y="1"/>
                        <a:pt x="1" y="292"/>
                        <a:pt x="1" y="661"/>
                      </a:cubicBezTo>
                      <a:cubicBezTo>
                        <a:pt x="1" y="1031"/>
                        <a:pt x="291" y="1322"/>
                        <a:pt x="661" y="1322"/>
                      </a:cubicBezTo>
                      <a:cubicBezTo>
                        <a:pt x="1031" y="1322"/>
                        <a:pt x="1322" y="1031"/>
                        <a:pt x="1322" y="661"/>
                      </a:cubicBezTo>
                      <a:cubicBezTo>
                        <a:pt x="1322" y="292"/>
                        <a:pt x="1031"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
                <p:cNvSpPr/>
                <p:nvPr/>
              </p:nvSpPr>
              <p:spPr>
                <a:xfrm>
                  <a:off x="6045300" y="2040900"/>
                  <a:ext cx="31050" cy="26175"/>
                </a:xfrm>
                <a:custGeom>
                  <a:avLst/>
                  <a:gdLst/>
                  <a:ahLst/>
                  <a:cxnLst/>
                  <a:rect l="l" t="t" r="r" b="b"/>
                  <a:pathLst>
                    <a:path w="1242" h="1047" extrusionOk="0">
                      <a:moveTo>
                        <a:pt x="758" y="1"/>
                      </a:moveTo>
                      <a:cubicBezTo>
                        <a:pt x="743" y="1"/>
                        <a:pt x="728" y="1"/>
                        <a:pt x="714" y="3"/>
                      </a:cubicBezTo>
                      <a:cubicBezTo>
                        <a:pt x="238" y="3"/>
                        <a:pt x="0" y="558"/>
                        <a:pt x="344" y="901"/>
                      </a:cubicBezTo>
                      <a:cubicBezTo>
                        <a:pt x="453" y="1001"/>
                        <a:pt x="583" y="1046"/>
                        <a:pt x="709" y="1046"/>
                      </a:cubicBezTo>
                      <a:cubicBezTo>
                        <a:pt x="983" y="1046"/>
                        <a:pt x="1242" y="838"/>
                        <a:pt x="1242" y="531"/>
                      </a:cubicBezTo>
                      <a:cubicBezTo>
                        <a:pt x="1242" y="230"/>
                        <a:pt x="1028" y="1"/>
                        <a:pt x="75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
                <p:cNvSpPr/>
                <p:nvPr/>
              </p:nvSpPr>
              <p:spPr>
                <a:xfrm>
                  <a:off x="6624425" y="1949175"/>
                  <a:ext cx="25775" cy="25100"/>
                </a:xfrm>
                <a:custGeom>
                  <a:avLst/>
                  <a:gdLst/>
                  <a:ahLst/>
                  <a:cxnLst/>
                  <a:rect l="l" t="t" r="r" b="b"/>
                  <a:pathLst>
                    <a:path w="1031" h="1004" extrusionOk="0">
                      <a:moveTo>
                        <a:pt x="503" y="0"/>
                      </a:moveTo>
                      <a:cubicBezTo>
                        <a:pt x="239" y="0"/>
                        <a:pt x="1" y="212"/>
                        <a:pt x="1" y="502"/>
                      </a:cubicBezTo>
                      <a:cubicBezTo>
                        <a:pt x="1" y="793"/>
                        <a:pt x="239" y="1004"/>
                        <a:pt x="503" y="1004"/>
                      </a:cubicBezTo>
                      <a:cubicBezTo>
                        <a:pt x="793" y="1004"/>
                        <a:pt x="1031" y="793"/>
                        <a:pt x="1031" y="502"/>
                      </a:cubicBezTo>
                      <a:cubicBezTo>
                        <a:pt x="1031" y="212"/>
                        <a:pt x="793" y="0"/>
                        <a:pt x="5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
                <p:cNvSpPr/>
                <p:nvPr/>
              </p:nvSpPr>
              <p:spPr>
                <a:xfrm>
                  <a:off x="6839050" y="2318975"/>
                  <a:ext cx="43600" cy="37625"/>
                </a:xfrm>
                <a:custGeom>
                  <a:avLst/>
                  <a:gdLst/>
                  <a:ahLst/>
                  <a:cxnLst/>
                  <a:rect l="l" t="t" r="r" b="b"/>
                  <a:pathLst>
                    <a:path w="1744" h="1505" extrusionOk="0">
                      <a:moveTo>
                        <a:pt x="978" y="0"/>
                      </a:moveTo>
                      <a:cubicBezTo>
                        <a:pt x="317" y="0"/>
                        <a:pt x="0" y="819"/>
                        <a:pt x="449" y="1295"/>
                      </a:cubicBezTo>
                      <a:cubicBezTo>
                        <a:pt x="602" y="1439"/>
                        <a:pt x="791" y="1504"/>
                        <a:pt x="976" y="1504"/>
                      </a:cubicBezTo>
                      <a:cubicBezTo>
                        <a:pt x="1367" y="1504"/>
                        <a:pt x="1744" y="1214"/>
                        <a:pt x="1744" y="766"/>
                      </a:cubicBezTo>
                      <a:cubicBezTo>
                        <a:pt x="1744" y="344"/>
                        <a:pt x="1400"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
                <p:cNvSpPr/>
                <p:nvPr/>
              </p:nvSpPr>
              <p:spPr>
                <a:xfrm>
                  <a:off x="6786875" y="2701975"/>
                  <a:ext cx="30400" cy="25450"/>
                </a:xfrm>
                <a:custGeom>
                  <a:avLst/>
                  <a:gdLst/>
                  <a:ahLst/>
                  <a:cxnLst/>
                  <a:rect l="l" t="t" r="r" b="b"/>
                  <a:pathLst>
                    <a:path w="1216" h="1018" extrusionOk="0">
                      <a:moveTo>
                        <a:pt x="687" y="0"/>
                      </a:moveTo>
                      <a:cubicBezTo>
                        <a:pt x="238" y="0"/>
                        <a:pt x="1" y="555"/>
                        <a:pt x="318" y="872"/>
                      </a:cubicBezTo>
                      <a:cubicBezTo>
                        <a:pt x="426" y="973"/>
                        <a:pt x="554" y="1017"/>
                        <a:pt x="678" y="1017"/>
                      </a:cubicBezTo>
                      <a:cubicBezTo>
                        <a:pt x="945" y="1017"/>
                        <a:pt x="1198" y="809"/>
                        <a:pt x="1216" y="502"/>
                      </a:cubicBezTo>
                      <a:cubicBezTo>
                        <a:pt x="1216" y="212"/>
                        <a:pt x="978" y="0"/>
                        <a:pt x="68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
                <p:cNvSpPr/>
                <p:nvPr/>
              </p:nvSpPr>
              <p:spPr>
                <a:xfrm>
                  <a:off x="6275775" y="1501450"/>
                  <a:ext cx="46900" cy="39650"/>
                </a:xfrm>
                <a:custGeom>
                  <a:avLst/>
                  <a:gdLst/>
                  <a:ahLst/>
                  <a:cxnLst/>
                  <a:rect l="l" t="t" r="r" b="b"/>
                  <a:pathLst>
                    <a:path w="1876" h="1586" extrusionOk="0">
                      <a:moveTo>
                        <a:pt x="1083" y="0"/>
                      </a:moveTo>
                      <a:cubicBezTo>
                        <a:pt x="370" y="0"/>
                        <a:pt x="0" y="846"/>
                        <a:pt x="502" y="1348"/>
                      </a:cubicBezTo>
                      <a:cubicBezTo>
                        <a:pt x="666" y="1512"/>
                        <a:pt x="870" y="1585"/>
                        <a:pt x="1069" y="1585"/>
                      </a:cubicBezTo>
                      <a:cubicBezTo>
                        <a:pt x="1481" y="1585"/>
                        <a:pt x="1875" y="1273"/>
                        <a:pt x="1875" y="793"/>
                      </a:cubicBezTo>
                      <a:cubicBezTo>
                        <a:pt x="1875" y="344"/>
                        <a:pt x="1506" y="0"/>
                        <a:pt x="108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
                <p:cNvSpPr/>
                <p:nvPr/>
              </p:nvSpPr>
              <p:spPr>
                <a:xfrm>
                  <a:off x="6277750" y="852975"/>
                  <a:ext cx="43600" cy="36625"/>
                </a:xfrm>
                <a:custGeom>
                  <a:avLst/>
                  <a:gdLst/>
                  <a:ahLst/>
                  <a:cxnLst/>
                  <a:rect l="l" t="t" r="r" b="b"/>
                  <a:pathLst>
                    <a:path w="1744" h="1465" extrusionOk="0">
                      <a:moveTo>
                        <a:pt x="1004" y="1"/>
                      </a:moveTo>
                      <a:cubicBezTo>
                        <a:pt x="344" y="1"/>
                        <a:pt x="0" y="793"/>
                        <a:pt x="476" y="1242"/>
                      </a:cubicBezTo>
                      <a:cubicBezTo>
                        <a:pt x="621" y="1396"/>
                        <a:pt x="806" y="1464"/>
                        <a:pt x="989" y="1464"/>
                      </a:cubicBezTo>
                      <a:cubicBezTo>
                        <a:pt x="1370" y="1464"/>
                        <a:pt x="1744" y="1169"/>
                        <a:pt x="1744" y="740"/>
                      </a:cubicBezTo>
                      <a:cubicBezTo>
                        <a:pt x="1744" y="318"/>
                        <a:pt x="1400"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
                <p:cNvSpPr/>
                <p:nvPr/>
              </p:nvSpPr>
              <p:spPr>
                <a:xfrm>
                  <a:off x="5790400" y="1037875"/>
                  <a:ext cx="33700" cy="28800"/>
                </a:xfrm>
                <a:custGeom>
                  <a:avLst/>
                  <a:gdLst/>
                  <a:ahLst/>
                  <a:cxnLst/>
                  <a:rect l="l" t="t" r="r" b="b"/>
                  <a:pathLst>
                    <a:path w="1348" h="1152" extrusionOk="0">
                      <a:moveTo>
                        <a:pt x="793" y="1"/>
                      </a:moveTo>
                      <a:cubicBezTo>
                        <a:pt x="265" y="1"/>
                        <a:pt x="1" y="635"/>
                        <a:pt x="370" y="978"/>
                      </a:cubicBezTo>
                      <a:cubicBezTo>
                        <a:pt x="490" y="1098"/>
                        <a:pt x="635" y="1151"/>
                        <a:pt x="777" y="1151"/>
                      </a:cubicBezTo>
                      <a:cubicBezTo>
                        <a:pt x="1071" y="1151"/>
                        <a:pt x="1348" y="921"/>
                        <a:pt x="1348" y="582"/>
                      </a:cubicBezTo>
                      <a:cubicBezTo>
                        <a:pt x="1348"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
                <p:cNvSpPr/>
                <p:nvPr/>
              </p:nvSpPr>
              <p:spPr>
                <a:xfrm>
                  <a:off x="4704775" y="852975"/>
                  <a:ext cx="41625" cy="35675"/>
                </a:xfrm>
                <a:custGeom>
                  <a:avLst/>
                  <a:gdLst/>
                  <a:ahLst/>
                  <a:cxnLst/>
                  <a:rect l="l" t="t" r="r" b="b"/>
                  <a:pathLst>
                    <a:path w="1665" h="1427" extrusionOk="0">
                      <a:moveTo>
                        <a:pt x="951" y="1"/>
                      </a:moveTo>
                      <a:cubicBezTo>
                        <a:pt x="317" y="1"/>
                        <a:pt x="0" y="767"/>
                        <a:pt x="449" y="1216"/>
                      </a:cubicBezTo>
                      <a:cubicBezTo>
                        <a:pt x="595" y="1361"/>
                        <a:pt x="774" y="1426"/>
                        <a:pt x="949" y="1426"/>
                      </a:cubicBezTo>
                      <a:cubicBezTo>
                        <a:pt x="1314" y="1426"/>
                        <a:pt x="1664" y="1142"/>
                        <a:pt x="1664" y="714"/>
                      </a:cubicBezTo>
                      <a:cubicBezTo>
                        <a:pt x="1664" y="318"/>
                        <a:pt x="1348" y="1"/>
                        <a:pt x="95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
                <p:cNvSpPr/>
                <p:nvPr/>
              </p:nvSpPr>
              <p:spPr>
                <a:xfrm>
                  <a:off x="4248475" y="2602250"/>
                  <a:ext cx="28400" cy="23875"/>
                </a:xfrm>
                <a:custGeom>
                  <a:avLst/>
                  <a:gdLst/>
                  <a:ahLst/>
                  <a:cxnLst/>
                  <a:rect l="l" t="t" r="r" b="b"/>
                  <a:pathLst>
                    <a:path w="1136" h="955" extrusionOk="0">
                      <a:moveTo>
                        <a:pt x="634" y="1"/>
                      </a:moveTo>
                      <a:cubicBezTo>
                        <a:pt x="211" y="1"/>
                        <a:pt x="0" y="503"/>
                        <a:pt x="317" y="820"/>
                      </a:cubicBezTo>
                      <a:cubicBezTo>
                        <a:pt x="410" y="912"/>
                        <a:pt x="527" y="954"/>
                        <a:pt x="643" y="954"/>
                      </a:cubicBezTo>
                      <a:cubicBezTo>
                        <a:pt x="891" y="954"/>
                        <a:pt x="1136" y="764"/>
                        <a:pt x="1136" y="476"/>
                      </a:cubicBezTo>
                      <a:cubicBezTo>
                        <a:pt x="1110" y="212"/>
                        <a:pt x="898" y="1"/>
                        <a:pt x="63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
                <p:cNvSpPr/>
                <p:nvPr/>
              </p:nvSpPr>
              <p:spPr>
                <a:xfrm>
                  <a:off x="4117725" y="3023575"/>
                  <a:ext cx="45575" cy="38850"/>
                </a:xfrm>
                <a:custGeom>
                  <a:avLst/>
                  <a:gdLst/>
                  <a:ahLst/>
                  <a:cxnLst/>
                  <a:rect l="l" t="t" r="r" b="b"/>
                  <a:pathLst>
                    <a:path w="1823" h="1554" extrusionOk="0">
                      <a:moveTo>
                        <a:pt x="1057" y="0"/>
                      </a:moveTo>
                      <a:cubicBezTo>
                        <a:pt x="343" y="0"/>
                        <a:pt x="0" y="819"/>
                        <a:pt x="502" y="1321"/>
                      </a:cubicBezTo>
                      <a:cubicBezTo>
                        <a:pt x="654" y="1482"/>
                        <a:pt x="845" y="1553"/>
                        <a:pt x="1033" y="1553"/>
                      </a:cubicBezTo>
                      <a:cubicBezTo>
                        <a:pt x="1432" y="1553"/>
                        <a:pt x="1823" y="1233"/>
                        <a:pt x="1823" y="766"/>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
                <p:cNvSpPr/>
                <p:nvPr/>
              </p:nvSpPr>
              <p:spPr>
                <a:xfrm>
                  <a:off x="3732725" y="3346475"/>
                  <a:ext cx="34375" cy="29425"/>
                </a:xfrm>
                <a:custGeom>
                  <a:avLst/>
                  <a:gdLst/>
                  <a:ahLst/>
                  <a:cxnLst/>
                  <a:rect l="l" t="t" r="r" b="b"/>
                  <a:pathLst>
                    <a:path w="1375" h="1177" extrusionOk="0">
                      <a:moveTo>
                        <a:pt x="793" y="1"/>
                      </a:moveTo>
                      <a:cubicBezTo>
                        <a:pt x="238" y="1"/>
                        <a:pt x="1" y="635"/>
                        <a:pt x="370" y="1004"/>
                      </a:cubicBezTo>
                      <a:cubicBezTo>
                        <a:pt x="489" y="1124"/>
                        <a:pt x="636" y="1177"/>
                        <a:pt x="780" y="1177"/>
                      </a:cubicBezTo>
                      <a:cubicBezTo>
                        <a:pt x="1083" y="1177"/>
                        <a:pt x="1374" y="940"/>
                        <a:pt x="1374" y="582"/>
                      </a:cubicBezTo>
                      <a:cubicBezTo>
                        <a:pt x="1374"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
                <p:cNvSpPr/>
                <p:nvPr/>
              </p:nvSpPr>
              <p:spPr>
                <a:xfrm>
                  <a:off x="5993125" y="1393775"/>
                  <a:ext cx="41625" cy="35700"/>
                </a:xfrm>
                <a:custGeom>
                  <a:avLst/>
                  <a:gdLst/>
                  <a:ahLst/>
                  <a:cxnLst/>
                  <a:rect l="l" t="t" r="r" b="b"/>
                  <a:pathLst>
                    <a:path w="1665" h="1428" extrusionOk="0">
                      <a:moveTo>
                        <a:pt x="994" y="0"/>
                      </a:moveTo>
                      <a:cubicBezTo>
                        <a:pt x="980" y="0"/>
                        <a:pt x="966" y="1"/>
                        <a:pt x="952" y="2"/>
                      </a:cubicBezTo>
                      <a:cubicBezTo>
                        <a:pt x="318" y="2"/>
                        <a:pt x="1" y="768"/>
                        <a:pt x="450" y="1217"/>
                      </a:cubicBezTo>
                      <a:cubicBezTo>
                        <a:pt x="595" y="1362"/>
                        <a:pt x="774" y="1427"/>
                        <a:pt x="949" y="1427"/>
                      </a:cubicBezTo>
                      <a:cubicBezTo>
                        <a:pt x="1315" y="1427"/>
                        <a:pt x="1665" y="1144"/>
                        <a:pt x="1665" y="715"/>
                      </a:cubicBezTo>
                      <a:cubicBezTo>
                        <a:pt x="1665" y="333"/>
                        <a:pt x="1370" y="0"/>
                        <a:pt x="99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
                <p:cNvSpPr/>
                <p:nvPr/>
              </p:nvSpPr>
              <p:spPr>
                <a:xfrm>
                  <a:off x="6717550" y="1311275"/>
                  <a:ext cx="48875" cy="42525"/>
                </a:xfrm>
                <a:custGeom>
                  <a:avLst/>
                  <a:gdLst/>
                  <a:ahLst/>
                  <a:cxnLst/>
                  <a:rect l="l" t="t" r="r" b="b"/>
                  <a:pathLst>
                    <a:path w="1955" h="1701" extrusionOk="0">
                      <a:moveTo>
                        <a:pt x="1110" y="0"/>
                      </a:moveTo>
                      <a:cubicBezTo>
                        <a:pt x="370" y="0"/>
                        <a:pt x="0" y="925"/>
                        <a:pt x="529" y="1453"/>
                      </a:cubicBezTo>
                      <a:cubicBezTo>
                        <a:pt x="699" y="1624"/>
                        <a:pt x="909" y="1701"/>
                        <a:pt x="1114" y="1701"/>
                      </a:cubicBezTo>
                      <a:cubicBezTo>
                        <a:pt x="1544" y="1701"/>
                        <a:pt x="1955" y="1364"/>
                        <a:pt x="1955" y="845"/>
                      </a:cubicBezTo>
                      <a:cubicBezTo>
                        <a:pt x="1955" y="396"/>
                        <a:pt x="1585"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
                <p:cNvSpPr/>
                <p:nvPr/>
              </p:nvSpPr>
              <p:spPr>
                <a:xfrm>
                  <a:off x="5272025" y="870150"/>
                  <a:ext cx="45575" cy="39000"/>
                </a:xfrm>
                <a:custGeom>
                  <a:avLst/>
                  <a:gdLst/>
                  <a:ahLst/>
                  <a:cxnLst/>
                  <a:rect l="l" t="t" r="r" b="b"/>
                  <a:pathLst>
                    <a:path w="1823" h="1560" extrusionOk="0">
                      <a:moveTo>
                        <a:pt x="1057" y="0"/>
                      </a:moveTo>
                      <a:cubicBezTo>
                        <a:pt x="344" y="0"/>
                        <a:pt x="0" y="846"/>
                        <a:pt x="502" y="1321"/>
                      </a:cubicBezTo>
                      <a:cubicBezTo>
                        <a:pt x="659" y="1486"/>
                        <a:pt x="855" y="1560"/>
                        <a:pt x="1048" y="1560"/>
                      </a:cubicBezTo>
                      <a:cubicBezTo>
                        <a:pt x="1442" y="1560"/>
                        <a:pt x="1823" y="1254"/>
                        <a:pt x="1823" y="793"/>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
                <p:cNvSpPr/>
                <p:nvPr/>
              </p:nvSpPr>
              <p:spPr>
                <a:xfrm>
                  <a:off x="4875150" y="1137600"/>
                  <a:ext cx="27100" cy="23200"/>
                </a:xfrm>
                <a:custGeom>
                  <a:avLst/>
                  <a:gdLst/>
                  <a:ahLst/>
                  <a:cxnLst/>
                  <a:rect l="l" t="t" r="r" b="b"/>
                  <a:pathLst>
                    <a:path w="1084" h="928" extrusionOk="0">
                      <a:moveTo>
                        <a:pt x="634" y="0"/>
                      </a:moveTo>
                      <a:cubicBezTo>
                        <a:pt x="212" y="0"/>
                        <a:pt x="0" y="502"/>
                        <a:pt x="291" y="793"/>
                      </a:cubicBezTo>
                      <a:cubicBezTo>
                        <a:pt x="384" y="886"/>
                        <a:pt x="500" y="928"/>
                        <a:pt x="614" y="928"/>
                      </a:cubicBezTo>
                      <a:cubicBezTo>
                        <a:pt x="853" y="928"/>
                        <a:pt x="1083" y="744"/>
                        <a:pt x="1083" y="476"/>
                      </a:cubicBezTo>
                      <a:cubicBezTo>
                        <a:pt x="1083" y="211"/>
                        <a:pt x="872" y="0"/>
                        <a:pt x="63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
                <p:cNvSpPr/>
                <p:nvPr/>
              </p:nvSpPr>
              <p:spPr>
                <a:xfrm>
                  <a:off x="5337400" y="1685025"/>
                  <a:ext cx="40950" cy="35675"/>
                </a:xfrm>
                <a:custGeom>
                  <a:avLst/>
                  <a:gdLst/>
                  <a:ahLst/>
                  <a:cxnLst/>
                  <a:rect l="l" t="t" r="r" b="b"/>
                  <a:pathLst>
                    <a:path w="1638" h="1427" extrusionOk="0">
                      <a:moveTo>
                        <a:pt x="925" y="1"/>
                      </a:moveTo>
                      <a:cubicBezTo>
                        <a:pt x="317" y="1"/>
                        <a:pt x="0" y="767"/>
                        <a:pt x="449" y="1216"/>
                      </a:cubicBezTo>
                      <a:cubicBezTo>
                        <a:pt x="586" y="1361"/>
                        <a:pt x="759" y="1426"/>
                        <a:pt x="930" y="1426"/>
                      </a:cubicBezTo>
                      <a:cubicBezTo>
                        <a:pt x="1288" y="1426"/>
                        <a:pt x="1638" y="1142"/>
                        <a:pt x="1638" y="714"/>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
                <p:cNvSpPr/>
                <p:nvPr/>
              </p:nvSpPr>
              <p:spPr>
                <a:xfrm>
                  <a:off x="5670225" y="1937950"/>
                  <a:ext cx="40300" cy="34075"/>
                </a:xfrm>
                <a:custGeom>
                  <a:avLst/>
                  <a:gdLst/>
                  <a:ahLst/>
                  <a:cxnLst/>
                  <a:rect l="l" t="t" r="r" b="b"/>
                  <a:pathLst>
                    <a:path w="1612" h="1363" extrusionOk="0">
                      <a:moveTo>
                        <a:pt x="925" y="0"/>
                      </a:moveTo>
                      <a:cubicBezTo>
                        <a:pt x="317" y="0"/>
                        <a:pt x="0" y="740"/>
                        <a:pt x="423" y="1162"/>
                      </a:cubicBezTo>
                      <a:cubicBezTo>
                        <a:pt x="569" y="1300"/>
                        <a:pt x="746" y="1362"/>
                        <a:pt x="919" y="1362"/>
                      </a:cubicBezTo>
                      <a:cubicBezTo>
                        <a:pt x="1275" y="1362"/>
                        <a:pt x="1611" y="1097"/>
                        <a:pt x="1611" y="687"/>
                      </a:cubicBezTo>
                      <a:cubicBezTo>
                        <a:pt x="1611" y="291"/>
                        <a:pt x="1294"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
                <p:cNvSpPr/>
                <p:nvPr/>
              </p:nvSpPr>
              <p:spPr>
                <a:xfrm>
                  <a:off x="6135100" y="1760300"/>
                  <a:ext cx="31725" cy="27200"/>
                </a:xfrm>
                <a:custGeom>
                  <a:avLst/>
                  <a:gdLst/>
                  <a:ahLst/>
                  <a:cxnLst/>
                  <a:rect l="l" t="t" r="r" b="b"/>
                  <a:pathLst>
                    <a:path w="1269" h="1088" extrusionOk="0">
                      <a:moveTo>
                        <a:pt x="740" y="1"/>
                      </a:moveTo>
                      <a:cubicBezTo>
                        <a:pt x="239" y="1"/>
                        <a:pt x="1" y="582"/>
                        <a:pt x="344" y="925"/>
                      </a:cubicBezTo>
                      <a:cubicBezTo>
                        <a:pt x="456" y="1038"/>
                        <a:pt x="594" y="1088"/>
                        <a:pt x="729" y="1088"/>
                      </a:cubicBezTo>
                      <a:cubicBezTo>
                        <a:pt x="1006" y="1088"/>
                        <a:pt x="1269" y="875"/>
                        <a:pt x="1269" y="555"/>
                      </a:cubicBezTo>
                      <a:cubicBezTo>
                        <a:pt x="1269" y="239"/>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
                <p:cNvSpPr/>
                <p:nvPr/>
              </p:nvSpPr>
              <p:spPr>
                <a:xfrm>
                  <a:off x="6473200" y="2210000"/>
                  <a:ext cx="38775" cy="33250"/>
                </a:xfrm>
                <a:custGeom>
                  <a:avLst/>
                  <a:gdLst/>
                  <a:ahLst/>
                  <a:cxnLst/>
                  <a:rect l="l" t="t" r="r" b="b"/>
                  <a:pathLst>
                    <a:path w="1551" h="1330" extrusionOk="0">
                      <a:moveTo>
                        <a:pt x="873" y="1"/>
                      </a:moveTo>
                      <a:cubicBezTo>
                        <a:pt x="291" y="1"/>
                        <a:pt x="1" y="714"/>
                        <a:pt x="424" y="1137"/>
                      </a:cubicBezTo>
                      <a:cubicBezTo>
                        <a:pt x="557" y="1270"/>
                        <a:pt x="720" y="1330"/>
                        <a:pt x="879" y="1330"/>
                      </a:cubicBezTo>
                      <a:cubicBezTo>
                        <a:pt x="1223" y="1330"/>
                        <a:pt x="1551" y="1050"/>
                        <a:pt x="1533" y="635"/>
                      </a:cubicBezTo>
                      <a:cubicBezTo>
                        <a:pt x="1533" y="291"/>
                        <a:pt x="1242" y="1"/>
                        <a:pt x="87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
                <p:cNvSpPr/>
                <p:nvPr/>
              </p:nvSpPr>
              <p:spPr>
                <a:xfrm>
                  <a:off x="6259250" y="2629325"/>
                  <a:ext cx="43625" cy="37925"/>
                </a:xfrm>
                <a:custGeom>
                  <a:avLst/>
                  <a:gdLst/>
                  <a:ahLst/>
                  <a:cxnLst/>
                  <a:rect l="l" t="t" r="r" b="b"/>
                  <a:pathLst>
                    <a:path w="1745" h="1517" extrusionOk="0">
                      <a:moveTo>
                        <a:pt x="1004" y="1"/>
                      </a:moveTo>
                      <a:cubicBezTo>
                        <a:pt x="318" y="1"/>
                        <a:pt x="1" y="820"/>
                        <a:pt x="476" y="1295"/>
                      </a:cubicBezTo>
                      <a:cubicBezTo>
                        <a:pt x="621" y="1448"/>
                        <a:pt x="804" y="1517"/>
                        <a:pt x="985" y="1517"/>
                      </a:cubicBezTo>
                      <a:cubicBezTo>
                        <a:pt x="1368" y="1517"/>
                        <a:pt x="1744" y="1215"/>
                        <a:pt x="1744" y="767"/>
                      </a:cubicBezTo>
                      <a:cubicBezTo>
                        <a:pt x="1744" y="344"/>
                        <a:pt x="1401"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
                <p:cNvSpPr/>
                <p:nvPr/>
              </p:nvSpPr>
              <p:spPr>
                <a:xfrm>
                  <a:off x="5485975" y="2449725"/>
                  <a:ext cx="34375" cy="28750"/>
                </a:xfrm>
                <a:custGeom>
                  <a:avLst/>
                  <a:gdLst/>
                  <a:ahLst/>
                  <a:cxnLst/>
                  <a:rect l="l" t="t" r="r" b="b"/>
                  <a:pathLst>
                    <a:path w="1375" h="1150" extrusionOk="0">
                      <a:moveTo>
                        <a:pt x="793" y="0"/>
                      </a:moveTo>
                      <a:cubicBezTo>
                        <a:pt x="265" y="0"/>
                        <a:pt x="1" y="608"/>
                        <a:pt x="370" y="978"/>
                      </a:cubicBezTo>
                      <a:cubicBezTo>
                        <a:pt x="489" y="1097"/>
                        <a:pt x="636" y="1150"/>
                        <a:pt x="780" y="1150"/>
                      </a:cubicBezTo>
                      <a:cubicBezTo>
                        <a:pt x="1083" y="1150"/>
                        <a:pt x="1374" y="913"/>
                        <a:pt x="1374" y="555"/>
                      </a:cubicBezTo>
                      <a:cubicBezTo>
                        <a:pt x="1374" y="238"/>
                        <a:pt x="1110" y="0"/>
                        <a:pt x="79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
                <p:cNvSpPr/>
                <p:nvPr/>
              </p:nvSpPr>
              <p:spPr>
                <a:xfrm>
                  <a:off x="5972650" y="2263500"/>
                  <a:ext cx="44275" cy="37925"/>
                </a:xfrm>
                <a:custGeom>
                  <a:avLst/>
                  <a:gdLst/>
                  <a:ahLst/>
                  <a:cxnLst/>
                  <a:rect l="l" t="t" r="r" b="b"/>
                  <a:pathLst>
                    <a:path w="1771" h="1517" extrusionOk="0">
                      <a:moveTo>
                        <a:pt x="1005" y="0"/>
                      </a:moveTo>
                      <a:cubicBezTo>
                        <a:pt x="344" y="0"/>
                        <a:pt x="1" y="819"/>
                        <a:pt x="476" y="1295"/>
                      </a:cubicBezTo>
                      <a:cubicBezTo>
                        <a:pt x="629" y="1448"/>
                        <a:pt x="818" y="1516"/>
                        <a:pt x="1004" y="1516"/>
                      </a:cubicBezTo>
                      <a:cubicBezTo>
                        <a:pt x="1394" y="1516"/>
                        <a:pt x="1771" y="1214"/>
                        <a:pt x="1771" y="766"/>
                      </a:cubicBezTo>
                      <a:cubicBezTo>
                        <a:pt x="1771" y="344"/>
                        <a:pt x="1427" y="0"/>
                        <a:pt x="100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
                <p:cNvSpPr/>
                <p:nvPr/>
              </p:nvSpPr>
              <p:spPr>
                <a:xfrm>
                  <a:off x="5106275" y="2456975"/>
                  <a:ext cx="46900" cy="40150"/>
                </a:xfrm>
                <a:custGeom>
                  <a:avLst/>
                  <a:gdLst/>
                  <a:ahLst/>
                  <a:cxnLst/>
                  <a:rect l="l" t="t" r="r" b="b"/>
                  <a:pathLst>
                    <a:path w="1876" h="1606" extrusionOk="0">
                      <a:moveTo>
                        <a:pt x="1083" y="1"/>
                      </a:moveTo>
                      <a:cubicBezTo>
                        <a:pt x="370" y="1"/>
                        <a:pt x="0" y="872"/>
                        <a:pt x="502" y="1374"/>
                      </a:cubicBezTo>
                      <a:cubicBezTo>
                        <a:pt x="671" y="1534"/>
                        <a:pt x="871" y="1606"/>
                        <a:pt x="1066" y="1606"/>
                      </a:cubicBezTo>
                      <a:cubicBezTo>
                        <a:pt x="1483" y="1606"/>
                        <a:pt x="1876" y="1279"/>
                        <a:pt x="1876" y="793"/>
                      </a:cubicBezTo>
                      <a:cubicBezTo>
                        <a:pt x="1876" y="371"/>
                        <a:pt x="1532" y="1"/>
                        <a:pt x="108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
                <p:cNvSpPr/>
                <p:nvPr/>
              </p:nvSpPr>
              <p:spPr>
                <a:xfrm>
                  <a:off x="4461750" y="2361900"/>
                  <a:ext cx="39000" cy="32775"/>
                </a:xfrm>
                <a:custGeom>
                  <a:avLst/>
                  <a:gdLst/>
                  <a:ahLst/>
                  <a:cxnLst/>
                  <a:rect l="l" t="t" r="r" b="b"/>
                  <a:pathLst>
                    <a:path w="1560" h="1311" extrusionOk="0">
                      <a:moveTo>
                        <a:pt x="899" y="0"/>
                      </a:moveTo>
                      <a:cubicBezTo>
                        <a:pt x="291" y="0"/>
                        <a:pt x="1" y="687"/>
                        <a:pt x="424" y="1110"/>
                      </a:cubicBezTo>
                      <a:cubicBezTo>
                        <a:pt x="562" y="1248"/>
                        <a:pt x="732" y="1310"/>
                        <a:pt x="898" y="1310"/>
                      </a:cubicBezTo>
                      <a:cubicBezTo>
                        <a:pt x="1238" y="1310"/>
                        <a:pt x="1559" y="1051"/>
                        <a:pt x="1559" y="660"/>
                      </a:cubicBezTo>
                      <a:cubicBezTo>
                        <a:pt x="1533" y="291"/>
                        <a:pt x="1242"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
                <p:cNvSpPr/>
                <p:nvPr/>
              </p:nvSpPr>
              <p:spPr>
                <a:xfrm>
                  <a:off x="4739775" y="1942575"/>
                  <a:ext cx="45375" cy="38550"/>
                </a:xfrm>
                <a:custGeom>
                  <a:avLst/>
                  <a:gdLst/>
                  <a:ahLst/>
                  <a:cxnLst/>
                  <a:rect l="l" t="t" r="r" b="b"/>
                  <a:pathLst>
                    <a:path w="1815" h="1542" extrusionOk="0">
                      <a:moveTo>
                        <a:pt x="1031" y="0"/>
                      </a:moveTo>
                      <a:cubicBezTo>
                        <a:pt x="344" y="0"/>
                        <a:pt x="0" y="819"/>
                        <a:pt x="502" y="1321"/>
                      </a:cubicBezTo>
                      <a:cubicBezTo>
                        <a:pt x="654" y="1473"/>
                        <a:pt x="844" y="1541"/>
                        <a:pt x="1032" y="1541"/>
                      </a:cubicBezTo>
                      <a:cubicBezTo>
                        <a:pt x="1429" y="1541"/>
                        <a:pt x="1814" y="1233"/>
                        <a:pt x="1797" y="766"/>
                      </a:cubicBezTo>
                      <a:cubicBezTo>
                        <a:pt x="1797" y="343"/>
                        <a:pt x="1453"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
                <p:cNvSpPr/>
                <p:nvPr/>
              </p:nvSpPr>
              <p:spPr>
                <a:xfrm>
                  <a:off x="4826275" y="1607775"/>
                  <a:ext cx="30400" cy="31050"/>
                </a:xfrm>
                <a:custGeom>
                  <a:avLst/>
                  <a:gdLst/>
                  <a:ahLst/>
                  <a:cxnLst/>
                  <a:rect l="l" t="t" r="r" b="b"/>
                  <a:pathLst>
                    <a:path w="1216" h="1242" extrusionOk="0">
                      <a:moveTo>
                        <a:pt x="608" y="0"/>
                      </a:moveTo>
                      <a:cubicBezTo>
                        <a:pt x="265" y="0"/>
                        <a:pt x="1" y="291"/>
                        <a:pt x="1" y="634"/>
                      </a:cubicBezTo>
                      <a:cubicBezTo>
                        <a:pt x="1" y="951"/>
                        <a:pt x="265" y="1242"/>
                        <a:pt x="608" y="1242"/>
                      </a:cubicBezTo>
                      <a:cubicBezTo>
                        <a:pt x="952" y="1242"/>
                        <a:pt x="1216" y="951"/>
                        <a:pt x="1216" y="634"/>
                      </a:cubicBezTo>
                      <a:cubicBezTo>
                        <a:pt x="1216" y="291"/>
                        <a:pt x="952" y="0"/>
                        <a:pt x="6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
                <p:cNvSpPr/>
                <p:nvPr/>
              </p:nvSpPr>
              <p:spPr>
                <a:xfrm>
                  <a:off x="3839700" y="2713225"/>
                  <a:ext cx="35700" cy="30375"/>
                </a:xfrm>
                <a:custGeom>
                  <a:avLst/>
                  <a:gdLst/>
                  <a:ahLst/>
                  <a:cxnLst/>
                  <a:rect l="l" t="t" r="r" b="b"/>
                  <a:pathLst>
                    <a:path w="1428" h="1215" extrusionOk="0">
                      <a:moveTo>
                        <a:pt x="623" y="0"/>
                      </a:moveTo>
                      <a:cubicBezTo>
                        <a:pt x="304" y="0"/>
                        <a:pt x="1" y="249"/>
                        <a:pt x="1" y="607"/>
                      </a:cubicBezTo>
                      <a:cubicBezTo>
                        <a:pt x="1" y="950"/>
                        <a:pt x="291" y="1215"/>
                        <a:pt x="635" y="1215"/>
                      </a:cubicBezTo>
                      <a:cubicBezTo>
                        <a:pt x="1163" y="1215"/>
                        <a:pt x="1427" y="554"/>
                        <a:pt x="1057" y="184"/>
                      </a:cubicBezTo>
                      <a:cubicBezTo>
                        <a:pt x="929" y="57"/>
                        <a:pt x="774" y="0"/>
                        <a:pt x="62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
                <p:cNvSpPr/>
                <p:nvPr/>
              </p:nvSpPr>
              <p:spPr>
                <a:xfrm>
                  <a:off x="3579525" y="2509150"/>
                  <a:ext cx="31725" cy="26550"/>
                </a:xfrm>
                <a:custGeom>
                  <a:avLst/>
                  <a:gdLst/>
                  <a:ahLst/>
                  <a:cxnLst/>
                  <a:rect l="l" t="t" r="r" b="b"/>
                  <a:pathLst>
                    <a:path w="1269" h="1062" extrusionOk="0">
                      <a:moveTo>
                        <a:pt x="740" y="1"/>
                      </a:moveTo>
                      <a:cubicBezTo>
                        <a:pt x="238" y="1"/>
                        <a:pt x="0" y="555"/>
                        <a:pt x="344" y="899"/>
                      </a:cubicBezTo>
                      <a:cubicBezTo>
                        <a:pt x="456" y="1011"/>
                        <a:pt x="594" y="1061"/>
                        <a:pt x="728" y="1061"/>
                      </a:cubicBezTo>
                      <a:cubicBezTo>
                        <a:pt x="1005" y="1061"/>
                        <a:pt x="1268" y="849"/>
                        <a:pt x="1268" y="529"/>
                      </a:cubicBezTo>
                      <a:cubicBezTo>
                        <a:pt x="1268" y="238"/>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
                <p:cNvSpPr/>
                <p:nvPr/>
              </p:nvSpPr>
              <p:spPr>
                <a:xfrm>
                  <a:off x="2829350" y="2709900"/>
                  <a:ext cx="44275" cy="37700"/>
                </a:xfrm>
                <a:custGeom>
                  <a:avLst/>
                  <a:gdLst/>
                  <a:ahLst/>
                  <a:cxnLst/>
                  <a:rect l="l" t="t" r="r" b="b"/>
                  <a:pathLst>
                    <a:path w="1771" h="1508" extrusionOk="0">
                      <a:moveTo>
                        <a:pt x="1031" y="0"/>
                      </a:moveTo>
                      <a:cubicBezTo>
                        <a:pt x="344" y="0"/>
                        <a:pt x="1" y="793"/>
                        <a:pt x="476" y="1268"/>
                      </a:cubicBezTo>
                      <a:cubicBezTo>
                        <a:pt x="633" y="1433"/>
                        <a:pt x="826" y="1507"/>
                        <a:pt x="1016" y="1507"/>
                      </a:cubicBezTo>
                      <a:cubicBezTo>
                        <a:pt x="1402" y="1507"/>
                        <a:pt x="1771" y="1201"/>
                        <a:pt x="1771" y="740"/>
                      </a:cubicBezTo>
                      <a:cubicBezTo>
                        <a:pt x="1771" y="317"/>
                        <a:pt x="1427"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
                <p:cNvSpPr/>
                <p:nvPr/>
              </p:nvSpPr>
              <p:spPr>
                <a:xfrm>
                  <a:off x="2653700" y="3364975"/>
                  <a:ext cx="24450" cy="24450"/>
                </a:xfrm>
                <a:custGeom>
                  <a:avLst/>
                  <a:gdLst/>
                  <a:ahLst/>
                  <a:cxnLst/>
                  <a:rect l="l" t="t" r="r" b="b"/>
                  <a:pathLst>
                    <a:path w="978" h="978" extrusionOk="0">
                      <a:moveTo>
                        <a:pt x="502" y="0"/>
                      </a:moveTo>
                      <a:cubicBezTo>
                        <a:pt x="238" y="0"/>
                        <a:pt x="1" y="212"/>
                        <a:pt x="1" y="476"/>
                      </a:cubicBezTo>
                      <a:cubicBezTo>
                        <a:pt x="1" y="766"/>
                        <a:pt x="238" y="978"/>
                        <a:pt x="502" y="978"/>
                      </a:cubicBezTo>
                      <a:cubicBezTo>
                        <a:pt x="767" y="978"/>
                        <a:pt x="978" y="766"/>
                        <a:pt x="978" y="476"/>
                      </a:cubicBezTo>
                      <a:cubicBezTo>
                        <a:pt x="978" y="212"/>
                        <a:pt x="767" y="0"/>
                        <a:pt x="502"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
                <p:cNvSpPr/>
                <p:nvPr/>
              </p:nvSpPr>
              <p:spPr>
                <a:xfrm>
                  <a:off x="3407175" y="3055275"/>
                  <a:ext cx="27750" cy="27750"/>
                </a:xfrm>
                <a:custGeom>
                  <a:avLst/>
                  <a:gdLst/>
                  <a:ahLst/>
                  <a:cxnLst/>
                  <a:rect l="l" t="t" r="r" b="b"/>
                  <a:pathLst>
                    <a:path w="1110" h="1110" extrusionOk="0">
                      <a:moveTo>
                        <a:pt x="555" y="0"/>
                      </a:moveTo>
                      <a:cubicBezTo>
                        <a:pt x="238" y="0"/>
                        <a:pt x="0" y="238"/>
                        <a:pt x="0" y="555"/>
                      </a:cubicBezTo>
                      <a:cubicBezTo>
                        <a:pt x="0" y="872"/>
                        <a:pt x="238" y="1109"/>
                        <a:pt x="555" y="1109"/>
                      </a:cubicBezTo>
                      <a:cubicBezTo>
                        <a:pt x="872" y="1109"/>
                        <a:pt x="1110" y="872"/>
                        <a:pt x="1110" y="555"/>
                      </a:cubicBezTo>
                      <a:cubicBezTo>
                        <a:pt x="1110" y="238"/>
                        <a:pt x="872" y="0"/>
                        <a:pt x="55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
                <p:cNvSpPr/>
                <p:nvPr/>
              </p:nvSpPr>
              <p:spPr>
                <a:xfrm>
                  <a:off x="3329250" y="3558450"/>
                  <a:ext cx="46250" cy="40175"/>
                </a:xfrm>
                <a:custGeom>
                  <a:avLst/>
                  <a:gdLst/>
                  <a:ahLst/>
                  <a:cxnLst/>
                  <a:rect l="l" t="t" r="r" b="b"/>
                  <a:pathLst>
                    <a:path w="1850" h="1607" extrusionOk="0">
                      <a:moveTo>
                        <a:pt x="1057" y="1"/>
                      </a:moveTo>
                      <a:cubicBezTo>
                        <a:pt x="344" y="1"/>
                        <a:pt x="0" y="872"/>
                        <a:pt x="502" y="1374"/>
                      </a:cubicBezTo>
                      <a:cubicBezTo>
                        <a:pt x="663" y="1535"/>
                        <a:pt x="859" y="1606"/>
                        <a:pt x="1052" y="1606"/>
                      </a:cubicBezTo>
                      <a:cubicBezTo>
                        <a:pt x="1459" y="1606"/>
                        <a:pt x="1849" y="1286"/>
                        <a:pt x="1849" y="820"/>
                      </a:cubicBezTo>
                      <a:cubicBezTo>
                        <a:pt x="1849" y="370"/>
                        <a:pt x="1506" y="1"/>
                        <a:pt x="105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
                <p:cNvSpPr/>
                <p:nvPr/>
              </p:nvSpPr>
              <p:spPr>
                <a:xfrm>
                  <a:off x="3611225" y="3969200"/>
                  <a:ext cx="39650" cy="34075"/>
                </a:xfrm>
                <a:custGeom>
                  <a:avLst/>
                  <a:gdLst/>
                  <a:ahLst/>
                  <a:cxnLst/>
                  <a:rect l="l" t="t" r="r" b="b"/>
                  <a:pathLst>
                    <a:path w="1586" h="1363" extrusionOk="0">
                      <a:moveTo>
                        <a:pt x="898" y="0"/>
                      </a:moveTo>
                      <a:cubicBezTo>
                        <a:pt x="291" y="0"/>
                        <a:pt x="0" y="740"/>
                        <a:pt x="423" y="1163"/>
                      </a:cubicBezTo>
                      <a:cubicBezTo>
                        <a:pt x="561" y="1300"/>
                        <a:pt x="732" y="1362"/>
                        <a:pt x="900" y="1362"/>
                      </a:cubicBezTo>
                      <a:cubicBezTo>
                        <a:pt x="1249" y="1362"/>
                        <a:pt x="1585" y="1097"/>
                        <a:pt x="1585" y="687"/>
                      </a:cubicBezTo>
                      <a:cubicBezTo>
                        <a:pt x="1585" y="317"/>
                        <a:pt x="1268" y="0"/>
                        <a:pt x="89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
                <p:cNvSpPr/>
                <p:nvPr/>
              </p:nvSpPr>
              <p:spPr>
                <a:xfrm>
                  <a:off x="3105375" y="4337025"/>
                  <a:ext cx="43625" cy="37250"/>
                </a:xfrm>
                <a:custGeom>
                  <a:avLst/>
                  <a:gdLst/>
                  <a:ahLst/>
                  <a:cxnLst/>
                  <a:rect l="l" t="t" r="r" b="b"/>
                  <a:pathLst>
                    <a:path w="1745" h="1490" extrusionOk="0">
                      <a:moveTo>
                        <a:pt x="978" y="0"/>
                      </a:moveTo>
                      <a:cubicBezTo>
                        <a:pt x="318" y="0"/>
                        <a:pt x="1" y="792"/>
                        <a:pt x="450" y="1268"/>
                      </a:cubicBezTo>
                      <a:cubicBezTo>
                        <a:pt x="603" y="1421"/>
                        <a:pt x="792" y="1489"/>
                        <a:pt x="977" y="1489"/>
                      </a:cubicBezTo>
                      <a:cubicBezTo>
                        <a:pt x="1368" y="1489"/>
                        <a:pt x="1744" y="1187"/>
                        <a:pt x="1744" y="740"/>
                      </a:cubicBezTo>
                      <a:cubicBezTo>
                        <a:pt x="1744" y="317"/>
                        <a:pt x="1401"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
                <p:cNvSpPr/>
                <p:nvPr/>
              </p:nvSpPr>
              <p:spPr>
                <a:xfrm>
                  <a:off x="2169650" y="4735875"/>
                  <a:ext cx="48250" cy="40950"/>
                </a:xfrm>
                <a:custGeom>
                  <a:avLst/>
                  <a:gdLst/>
                  <a:ahLst/>
                  <a:cxnLst/>
                  <a:rect l="l" t="t" r="r" b="b"/>
                  <a:pathLst>
                    <a:path w="1930" h="1638" extrusionOk="0">
                      <a:moveTo>
                        <a:pt x="1110" y="0"/>
                      </a:moveTo>
                      <a:cubicBezTo>
                        <a:pt x="371" y="0"/>
                        <a:pt x="1" y="872"/>
                        <a:pt x="529" y="1400"/>
                      </a:cubicBezTo>
                      <a:cubicBezTo>
                        <a:pt x="692" y="1563"/>
                        <a:pt x="897" y="1637"/>
                        <a:pt x="1099" y="1637"/>
                      </a:cubicBezTo>
                      <a:cubicBezTo>
                        <a:pt x="1520" y="1637"/>
                        <a:pt x="1929" y="1318"/>
                        <a:pt x="1929" y="819"/>
                      </a:cubicBezTo>
                      <a:cubicBezTo>
                        <a:pt x="1929" y="370"/>
                        <a:pt x="1559"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
                <p:cNvSpPr/>
                <p:nvPr/>
              </p:nvSpPr>
              <p:spPr>
                <a:xfrm>
                  <a:off x="2569825" y="3989675"/>
                  <a:ext cx="39650" cy="33900"/>
                </a:xfrm>
                <a:custGeom>
                  <a:avLst/>
                  <a:gdLst/>
                  <a:ahLst/>
                  <a:cxnLst/>
                  <a:rect l="l" t="t" r="r" b="b"/>
                  <a:pathLst>
                    <a:path w="1586" h="1356" extrusionOk="0">
                      <a:moveTo>
                        <a:pt x="899" y="0"/>
                      </a:moveTo>
                      <a:cubicBezTo>
                        <a:pt x="291" y="0"/>
                        <a:pt x="1" y="713"/>
                        <a:pt x="424" y="1162"/>
                      </a:cubicBezTo>
                      <a:cubicBezTo>
                        <a:pt x="557" y="1296"/>
                        <a:pt x="722" y="1356"/>
                        <a:pt x="886" y="1356"/>
                      </a:cubicBezTo>
                      <a:cubicBezTo>
                        <a:pt x="1240" y="1356"/>
                        <a:pt x="1586" y="1076"/>
                        <a:pt x="1586" y="661"/>
                      </a:cubicBezTo>
                      <a:cubicBezTo>
                        <a:pt x="1586" y="291"/>
                        <a:pt x="1269"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
                <p:cNvSpPr/>
                <p:nvPr/>
              </p:nvSpPr>
              <p:spPr>
                <a:xfrm>
                  <a:off x="2056075" y="3835350"/>
                  <a:ext cx="30400" cy="25575"/>
                </a:xfrm>
                <a:custGeom>
                  <a:avLst/>
                  <a:gdLst/>
                  <a:ahLst/>
                  <a:cxnLst/>
                  <a:rect l="l" t="t" r="r" b="b"/>
                  <a:pathLst>
                    <a:path w="1216" h="1023" extrusionOk="0">
                      <a:moveTo>
                        <a:pt x="703" y="0"/>
                      </a:moveTo>
                      <a:cubicBezTo>
                        <a:pt x="576" y="0"/>
                        <a:pt x="448" y="47"/>
                        <a:pt x="344" y="151"/>
                      </a:cubicBezTo>
                      <a:cubicBezTo>
                        <a:pt x="1" y="468"/>
                        <a:pt x="238" y="1022"/>
                        <a:pt x="714" y="1022"/>
                      </a:cubicBezTo>
                      <a:cubicBezTo>
                        <a:pt x="978" y="1022"/>
                        <a:pt x="1216" y="785"/>
                        <a:pt x="1216" y="521"/>
                      </a:cubicBezTo>
                      <a:cubicBezTo>
                        <a:pt x="1216" y="200"/>
                        <a:pt x="964" y="0"/>
                        <a:pt x="7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
                <p:cNvSpPr/>
                <p:nvPr/>
              </p:nvSpPr>
              <p:spPr>
                <a:xfrm>
                  <a:off x="2179575" y="3399300"/>
                  <a:ext cx="31050" cy="26550"/>
                </a:xfrm>
                <a:custGeom>
                  <a:avLst/>
                  <a:gdLst/>
                  <a:ahLst/>
                  <a:cxnLst/>
                  <a:rect l="l" t="t" r="r" b="b"/>
                  <a:pathLst>
                    <a:path w="1242" h="1062" extrusionOk="0">
                      <a:moveTo>
                        <a:pt x="713" y="1"/>
                      </a:moveTo>
                      <a:cubicBezTo>
                        <a:pt x="238" y="1"/>
                        <a:pt x="0" y="582"/>
                        <a:pt x="343" y="899"/>
                      </a:cubicBezTo>
                      <a:cubicBezTo>
                        <a:pt x="447" y="1011"/>
                        <a:pt x="579" y="1061"/>
                        <a:pt x="710" y="1061"/>
                      </a:cubicBezTo>
                      <a:cubicBezTo>
                        <a:pt x="978" y="1061"/>
                        <a:pt x="1242" y="849"/>
                        <a:pt x="1242" y="529"/>
                      </a:cubicBezTo>
                      <a:cubicBezTo>
                        <a:pt x="1242" y="239"/>
                        <a:pt x="1004" y="1"/>
                        <a:pt x="71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
                <p:cNvSpPr/>
                <p:nvPr/>
              </p:nvSpPr>
              <p:spPr>
                <a:xfrm>
                  <a:off x="1885700" y="3061200"/>
                  <a:ext cx="29750" cy="24950"/>
                </a:xfrm>
                <a:custGeom>
                  <a:avLst/>
                  <a:gdLst/>
                  <a:ahLst/>
                  <a:cxnLst/>
                  <a:rect l="l" t="t" r="r" b="b"/>
                  <a:pathLst>
                    <a:path w="1190" h="998" extrusionOk="0">
                      <a:moveTo>
                        <a:pt x="687" y="1"/>
                      </a:moveTo>
                      <a:cubicBezTo>
                        <a:pt x="238" y="1"/>
                        <a:pt x="1" y="529"/>
                        <a:pt x="318" y="846"/>
                      </a:cubicBezTo>
                      <a:cubicBezTo>
                        <a:pt x="422" y="951"/>
                        <a:pt x="553" y="998"/>
                        <a:pt x="681" y="998"/>
                      </a:cubicBezTo>
                      <a:cubicBezTo>
                        <a:pt x="940" y="998"/>
                        <a:pt x="1189" y="804"/>
                        <a:pt x="1189" y="503"/>
                      </a:cubicBezTo>
                      <a:cubicBezTo>
                        <a:pt x="1189" y="212"/>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
                <p:cNvSpPr/>
                <p:nvPr/>
              </p:nvSpPr>
              <p:spPr>
                <a:xfrm>
                  <a:off x="1716650" y="2775925"/>
                  <a:ext cx="29750" cy="25450"/>
                </a:xfrm>
                <a:custGeom>
                  <a:avLst/>
                  <a:gdLst/>
                  <a:ahLst/>
                  <a:cxnLst/>
                  <a:rect l="l" t="t" r="r" b="b"/>
                  <a:pathLst>
                    <a:path w="1190" h="1018" extrusionOk="0">
                      <a:moveTo>
                        <a:pt x="687" y="1"/>
                      </a:moveTo>
                      <a:cubicBezTo>
                        <a:pt x="238" y="1"/>
                        <a:pt x="1" y="556"/>
                        <a:pt x="318" y="873"/>
                      </a:cubicBezTo>
                      <a:cubicBezTo>
                        <a:pt x="418" y="973"/>
                        <a:pt x="542" y="1018"/>
                        <a:pt x="665" y="1018"/>
                      </a:cubicBezTo>
                      <a:cubicBezTo>
                        <a:pt x="930" y="1018"/>
                        <a:pt x="1189" y="810"/>
                        <a:pt x="1189" y="503"/>
                      </a:cubicBezTo>
                      <a:cubicBezTo>
                        <a:pt x="1189" y="239"/>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
                <p:cNvSpPr/>
                <p:nvPr/>
              </p:nvSpPr>
              <p:spPr>
                <a:xfrm>
                  <a:off x="1166775" y="3292975"/>
                  <a:ext cx="31525" cy="26550"/>
                </a:xfrm>
                <a:custGeom>
                  <a:avLst/>
                  <a:gdLst/>
                  <a:ahLst/>
                  <a:cxnLst/>
                  <a:rect l="l" t="t" r="r" b="b"/>
                  <a:pathLst>
                    <a:path w="1261" h="1062" extrusionOk="0">
                      <a:moveTo>
                        <a:pt x="675" y="0"/>
                      </a:moveTo>
                      <a:cubicBezTo>
                        <a:pt x="220" y="0"/>
                        <a:pt x="0" y="563"/>
                        <a:pt x="336" y="899"/>
                      </a:cubicBezTo>
                      <a:cubicBezTo>
                        <a:pt x="440" y="1012"/>
                        <a:pt x="574" y="1062"/>
                        <a:pt x="709" y="1062"/>
                      </a:cubicBezTo>
                      <a:cubicBezTo>
                        <a:pt x="985" y="1062"/>
                        <a:pt x="1260" y="849"/>
                        <a:pt x="1260" y="529"/>
                      </a:cubicBezTo>
                      <a:cubicBezTo>
                        <a:pt x="1260" y="239"/>
                        <a:pt x="1023" y="1"/>
                        <a:pt x="706" y="1"/>
                      </a:cubicBezTo>
                      <a:cubicBezTo>
                        <a:pt x="695" y="1"/>
                        <a:pt x="685" y="0"/>
                        <a:pt x="67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
                <p:cNvSpPr/>
                <p:nvPr/>
              </p:nvSpPr>
              <p:spPr>
                <a:xfrm>
                  <a:off x="1496750" y="3769100"/>
                  <a:ext cx="42950" cy="36300"/>
                </a:xfrm>
                <a:custGeom>
                  <a:avLst/>
                  <a:gdLst/>
                  <a:ahLst/>
                  <a:cxnLst/>
                  <a:rect l="l" t="t" r="r" b="b"/>
                  <a:pathLst>
                    <a:path w="1718" h="1452" extrusionOk="0">
                      <a:moveTo>
                        <a:pt x="978" y="1"/>
                      </a:moveTo>
                      <a:cubicBezTo>
                        <a:pt x="318" y="1"/>
                        <a:pt x="1" y="793"/>
                        <a:pt x="450" y="1242"/>
                      </a:cubicBezTo>
                      <a:cubicBezTo>
                        <a:pt x="603" y="1387"/>
                        <a:pt x="788" y="1452"/>
                        <a:pt x="970" y="1452"/>
                      </a:cubicBezTo>
                      <a:cubicBezTo>
                        <a:pt x="1353" y="1452"/>
                        <a:pt x="1718" y="1162"/>
                        <a:pt x="1718" y="714"/>
                      </a:cubicBezTo>
                      <a:cubicBezTo>
                        <a:pt x="1718" y="318"/>
                        <a:pt x="1374" y="1"/>
                        <a:pt x="97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
                <p:cNvSpPr/>
                <p:nvPr/>
              </p:nvSpPr>
              <p:spPr>
                <a:xfrm>
                  <a:off x="1359400" y="3958625"/>
                  <a:ext cx="29075" cy="24300"/>
                </a:xfrm>
                <a:custGeom>
                  <a:avLst/>
                  <a:gdLst/>
                  <a:ahLst/>
                  <a:cxnLst/>
                  <a:rect l="l" t="t" r="r" b="b"/>
                  <a:pathLst>
                    <a:path w="1163" h="972" extrusionOk="0">
                      <a:moveTo>
                        <a:pt x="661" y="1"/>
                      </a:moveTo>
                      <a:cubicBezTo>
                        <a:pt x="212" y="1"/>
                        <a:pt x="0" y="529"/>
                        <a:pt x="317" y="820"/>
                      </a:cubicBezTo>
                      <a:cubicBezTo>
                        <a:pt x="422" y="924"/>
                        <a:pt x="550" y="971"/>
                        <a:pt x="674" y="971"/>
                      </a:cubicBezTo>
                      <a:cubicBezTo>
                        <a:pt x="926" y="971"/>
                        <a:pt x="1163" y="777"/>
                        <a:pt x="1163" y="476"/>
                      </a:cubicBezTo>
                      <a:cubicBezTo>
                        <a:pt x="1163" y="212"/>
                        <a:pt x="92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
                <p:cNvSpPr/>
                <p:nvPr/>
              </p:nvSpPr>
              <p:spPr>
                <a:xfrm>
                  <a:off x="1068175" y="4338325"/>
                  <a:ext cx="40325" cy="34375"/>
                </a:xfrm>
                <a:custGeom>
                  <a:avLst/>
                  <a:gdLst/>
                  <a:ahLst/>
                  <a:cxnLst/>
                  <a:rect l="l" t="t" r="r" b="b"/>
                  <a:pathLst>
                    <a:path w="1613" h="1375" extrusionOk="0">
                      <a:moveTo>
                        <a:pt x="925" y="1"/>
                      </a:moveTo>
                      <a:cubicBezTo>
                        <a:pt x="291" y="1"/>
                        <a:pt x="1" y="740"/>
                        <a:pt x="423" y="1163"/>
                      </a:cubicBezTo>
                      <a:cubicBezTo>
                        <a:pt x="570" y="1310"/>
                        <a:pt x="747" y="1375"/>
                        <a:pt x="920" y="1375"/>
                      </a:cubicBezTo>
                      <a:cubicBezTo>
                        <a:pt x="1276" y="1375"/>
                        <a:pt x="1612" y="1097"/>
                        <a:pt x="1612" y="688"/>
                      </a:cubicBezTo>
                      <a:cubicBezTo>
                        <a:pt x="1612" y="291"/>
                        <a:pt x="1295"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
                <p:cNvSpPr/>
                <p:nvPr/>
              </p:nvSpPr>
              <p:spPr>
                <a:xfrm>
                  <a:off x="533950" y="4482300"/>
                  <a:ext cx="48900" cy="41725"/>
                </a:xfrm>
                <a:custGeom>
                  <a:avLst/>
                  <a:gdLst/>
                  <a:ahLst/>
                  <a:cxnLst/>
                  <a:rect l="l" t="t" r="r" b="b"/>
                  <a:pathLst>
                    <a:path w="1956" h="1669" extrusionOk="0">
                      <a:moveTo>
                        <a:pt x="1136" y="0"/>
                      </a:moveTo>
                      <a:cubicBezTo>
                        <a:pt x="370" y="0"/>
                        <a:pt x="1" y="898"/>
                        <a:pt x="529" y="1427"/>
                      </a:cubicBezTo>
                      <a:cubicBezTo>
                        <a:pt x="697" y="1594"/>
                        <a:pt x="901" y="1669"/>
                        <a:pt x="1103" y="1669"/>
                      </a:cubicBezTo>
                      <a:cubicBezTo>
                        <a:pt x="1537" y="1669"/>
                        <a:pt x="1955" y="1324"/>
                        <a:pt x="1955" y="819"/>
                      </a:cubicBezTo>
                      <a:cubicBezTo>
                        <a:pt x="1955" y="370"/>
                        <a:pt x="1585" y="0"/>
                        <a:pt x="113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
                <p:cNvSpPr/>
                <p:nvPr/>
              </p:nvSpPr>
              <p:spPr>
                <a:xfrm>
                  <a:off x="895175" y="4776800"/>
                  <a:ext cx="38325" cy="32775"/>
                </a:xfrm>
                <a:custGeom>
                  <a:avLst/>
                  <a:gdLst/>
                  <a:ahLst/>
                  <a:cxnLst/>
                  <a:rect l="l" t="t" r="r" b="b"/>
                  <a:pathLst>
                    <a:path w="1533" h="1311" extrusionOk="0">
                      <a:moveTo>
                        <a:pt x="872" y="1"/>
                      </a:moveTo>
                      <a:cubicBezTo>
                        <a:pt x="291" y="1"/>
                        <a:pt x="0" y="714"/>
                        <a:pt x="396" y="1110"/>
                      </a:cubicBezTo>
                      <a:cubicBezTo>
                        <a:pt x="535" y="1249"/>
                        <a:pt x="705" y="1311"/>
                        <a:pt x="871" y="1311"/>
                      </a:cubicBezTo>
                      <a:cubicBezTo>
                        <a:pt x="1210" y="1311"/>
                        <a:pt x="1532" y="1052"/>
                        <a:pt x="1532" y="661"/>
                      </a:cubicBezTo>
                      <a:cubicBezTo>
                        <a:pt x="1532" y="291"/>
                        <a:pt x="1242" y="1"/>
                        <a:pt x="872"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
                <p:cNvSpPr/>
                <p:nvPr/>
              </p:nvSpPr>
              <p:spPr>
                <a:xfrm>
                  <a:off x="1537700" y="4700200"/>
                  <a:ext cx="40975" cy="34575"/>
                </a:xfrm>
                <a:custGeom>
                  <a:avLst/>
                  <a:gdLst/>
                  <a:ahLst/>
                  <a:cxnLst/>
                  <a:rect l="l" t="t" r="r" b="b"/>
                  <a:pathLst>
                    <a:path w="1639" h="1383" extrusionOk="0">
                      <a:moveTo>
                        <a:pt x="925" y="1"/>
                      </a:moveTo>
                      <a:cubicBezTo>
                        <a:pt x="317" y="1"/>
                        <a:pt x="0" y="740"/>
                        <a:pt x="449" y="1190"/>
                      </a:cubicBezTo>
                      <a:cubicBezTo>
                        <a:pt x="583" y="1323"/>
                        <a:pt x="751" y="1383"/>
                        <a:pt x="918" y="1383"/>
                      </a:cubicBezTo>
                      <a:cubicBezTo>
                        <a:pt x="1280" y="1383"/>
                        <a:pt x="1638" y="1103"/>
                        <a:pt x="1638" y="688"/>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
                <p:cNvSpPr/>
                <p:nvPr/>
              </p:nvSpPr>
              <p:spPr>
                <a:xfrm>
                  <a:off x="1861275" y="4358050"/>
                  <a:ext cx="34600" cy="25925"/>
                </a:xfrm>
                <a:custGeom>
                  <a:avLst/>
                  <a:gdLst/>
                  <a:ahLst/>
                  <a:cxnLst/>
                  <a:rect l="l" t="t" r="r" b="b"/>
                  <a:pathLst>
                    <a:path w="1384" h="1037" extrusionOk="0">
                      <a:moveTo>
                        <a:pt x="708" y="0"/>
                      </a:moveTo>
                      <a:cubicBezTo>
                        <a:pt x="684" y="0"/>
                        <a:pt x="660" y="2"/>
                        <a:pt x="634" y="4"/>
                      </a:cubicBezTo>
                      <a:cubicBezTo>
                        <a:pt x="0" y="57"/>
                        <a:pt x="0" y="982"/>
                        <a:pt x="634" y="1034"/>
                      </a:cubicBezTo>
                      <a:cubicBezTo>
                        <a:pt x="651" y="1036"/>
                        <a:pt x="668" y="1036"/>
                        <a:pt x="684" y="1036"/>
                      </a:cubicBezTo>
                      <a:cubicBezTo>
                        <a:pt x="1376" y="1036"/>
                        <a:pt x="1384" y="0"/>
                        <a:pt x="7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
                <p:cNvSpPr/>
                <p:nvPr/>
              </p:nvSpPr>
              <p:spPr>
                <a:xfrm>
                  <a:off x="2416625" y="4390500"/>
                  <a:ext cx="33050" cy="33050"/>
                </a:xfrm>
                <a:custGeom>
                  <a:avLst/>
                  <a:gdLst/>
                  <a:ahLst/>
                  <a:cxnLst/>
                  <a:rect l="l" t="t" r="r" b="b"/>
                  <a:pathLst>
                    <a:path w="1322" h="1322" extrusionOk="0">
                      <a:moveTo>
                        <a:pt x="661" y="1"/>
                      </a:moveTo>
                      <a:cubicBezTo>
                        <a:pt x="291" y="1"/>
                        <a:pt x="1" y="291"/>
                        <a:pt x="1" y="661"/>
                      </a:cubicBezTo>
                      <a:cubicBezTo>
                        <a:pt x="1" y="1004"/>
                        <a:pt x="291" y="1321"/>
                        <a:pt x="661" y="1321"/>
                      </a:cubicBezTo>
                      <a:cubicBezTo>
                        <a:pt x="1005" y="1321"/>
                        <a:pt x="1322" y="1004"/>
                        <a:pt x="1322" y="661"/>
                      </a:cubicBezTo>
                      <a:cubicBezTo>
                        <a:pt x="1322" y="291"/>
                        <a:pt x="100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
                <p:cNvSpPr/>
                <p:nvPr/>
              </p:nvSpPr>
              <p:spPr>
                <a:xfrm>
                  <a:off x="2930400" y="4723325"/>
                  <a:ext cx="29075" cy="24800"/>
                </a:xfrm>
                <a:custGeom>
                  <a:avLst/>
                  <a:gdLst/>
                  <a:ahLst/>
                  <a:cxnLst/>
                  <a:rect l="l" t="t" r="r" b="b"/>
                  <a:pathLst>
                    <a:path w="1163" h="992" extrusionOk="0">
                      <a:moveTo>
                        <a:pt x="661" y="0"/>
                      </a:moveTo>
                      <a:cubicBezTo>
                        <a:pt x="238" y="0"/>
                        <a:pt x="0" y="529"/>
                        <a:pt x="317" y="846"/>
                      </a:cubicBezTo>
                      <a:cubicBezTo>
                        <a:pt x="418" y="947"/>
                        <a:pt x="541" y="992"/>
                        <a:pt x="662" y="992"/>
                      </a:cubicBezTo>
                      <a:cubicBezTo>
                        <a:pt x="918" y="992"/>
                        <a:pt x="1162" y="790"/>
                        <a:pt x="1162" y="502"/>
                      </a:cubicBezTo>
                      <a:cubicBezTo>
                        <a:pt x="1162" y="212"/>
                        <a:pt x="951" y="0"/>
                        <a:pt x="66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
                <p:cNvSpPr/>
                <p:nvPr/>
              </p:nvSpPr>
              <p:spPr>
                <a:xfrm>
                  <a:off x="1503350" y="4286825"/>
                  <a:ext cx="31725" cy="27175"/>
                </a:xfrm>
                <a:custGeom>
                  <a:avLst/>
                  <a:gdLst/>
                  <a:ahLst/>
                  <a:cxnLst/>
                  <a:rect l="l" t="t" r="r" b="b"/>
                  <a:pathLst>
                    <a:path w="1269" h="1087" extrusionOk="0">
                      <a:moveTo>
                        <a:pt x="714" y="1"/>
                      </a:moveTo>
                      <a:cubicBezTo>
                        <a:pt x="239" y="1"/>
                        <a:pt x="1" y="582"/>
                        <a:pt x="344" y="925"/>
                      </a:cubicBezTo>
                      <a:cubicBezTo>
                        <a:pt x="447" y="1036"/>
                        <a:pt x="577" y="1087"/>
                        <a:pt x="707" y="1087"/>
                      </a:cubicBezTo>
                      <a:cubicBezTo>
                        <a:pt x="977" y="1087"/>
                        <a:pt x="1242" y="868"/>
                        <a:pt x="1242" y="529"/>
                      </a:cubicBezTo>
                      <a:cubicBezTo>
                        <a:pt x="1269" y="238"/>
                        <a:pt x="1005" y="1"/>
                        <a:pt x="71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
                <p:cNvSpPr/>
                <p:nvPr/>
              </p:nvSpPr>
              <p:spPr>
                <a:xfrm>
                  <a:off x="755175" y="3900525"/>
                  <a:ext cx="23125" cy="23125"/>
                </a:xfrm>
                <a:custGeom>
                  <a:avLst/>
                  <a:gdLst/>
                  <a:ahLst/>
                  <a:cxnLst/>
                  <a:rect l="l" t="t" r="r" b="b"/>
                  <a:pathLst>
                    <a:path w="925" h="925" extrusionOk="0">
                      <a:moveTo>
                        <a:pt x="476" y="0"/>
                      </a:moveTo>
                      <a:cubicBezTo>
                        <a:pt x="212" y="0"/>
                        <a:pt x="0" y="212"/>
                        <a:pt x="0" y="476"/>
                      </a:cubicBezTo>
                      <a:cubicBezTo>
                        <a:pt x="0" y="713"/>
                        <a:pt x="212" y="925"/>
                        <a:pt x="476" y="925"/>
                      </a:cubicBezTo>
                      <a:cubicBezTo>
                        <a:pt x="714" y="925"/>
                        <a:pt x="925" y="713"/>
                        <a:pt x="925" y="476"/>
                      </a:cubicBezTo>
                      <a:cubicBezTo>
                        <a:pt x="925" y="212"/>
                        <a:pt x="714" y="0"/>
                        <a:pt x="47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
                <p:cNvSpPr/>
                <p:nvPr/>
              </p:nvSpPr>
              <p:spPr>
                <a:xfrm>
                  <a:off x="1537700" y="3481200"/>
                  <a:ext cx="40975" cy="35650"/>
                </a:xfrm>
                <a:custGeom>
                  <a:avLst/>
                  <a:gdLst/>
                  <a:ahLst/>
                  <a:cxnLst/>
                  <a:rect l="l" t="t" r="r" b="b"/>
                  <a:pathLst>
                    <a:path w="1639" h="1426" extrusionOk="0">
                      <a:moveTo>
                        <a:pt x="925" y="0"/>
                      </a:moveTo>
                      <a:cubicBezTo>
                        <a:pt x="317" y="0"/>
                        <a:pt x="0" y="766"/>
                        <a:pt x="423" y="1215"/>
                      </a:cubicBezTo>
                      <a:cubicBezTo>
                        <a:pt x="568" y="1361"/>
                        <a:pt x="747" y="1426"/>
                        <a:pt x="922" y="1426"/>
                      </a:cubicBezTo>
                      <a:cubicBezTo>
                        <a:pt x="1288" y="1426"/>
                        <a:pt x="1638" y="1142"/>
                        <a:pt x="1638" y="713"/>
                      </a:cubicBezTo>
                      <a:cubicBezTo>
                        <a:pt x="1638" y="317"/>
                        <a:pt x="1321"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
                <p:cNvSpPr/>
                <p:nvPr/>
              </p:nvSpPr>
              <p:spPr>
                <a:xfrm>
                  <a:off x="782900" y="3523450"/>
                  <a:ext cx="48900" cy="41900"/>
                </a:xfrm>
                <a:custGeom>
                  <a:avLst/>
                  <a:gdLst/>
                  <a:ahLst/>
                  <a:cxnLst/>
                  <a:rect l="l" t="t" r="r" b="b"/>
                  <a:pathLst>
                    <a:path w="1956" h="1676" extrusionOk="0">
                      <a:moveTo>
                        <a:pt x="1110" y="1"/>
                      </a:moveTo>
                      <a:cubicBezTo>
                        <a:pt x="371" y="1"/>
                        <a:pt x="1" y="899"/>
                        <a:pt x="529" y="1427"/>
                      </a:cubicBezTo>
                      <a:cubicBezTo>
                        <a:pt x="701" y="1599"/>
                        <a:pt x="909" y="1676"/>
                        <a:pt x="1113" y="1676"/>
                      </a:cubicBezTo>
                      <a:cubicBezTo>
                        <a:pt x="1535" y="1676"/>
                        <a:pt x="1938" y="1345"/>
                        <a:pt x="1955" y="846"/>
                      </a:cubicBezTo>
                      <a:cubicBezTo>
                        <a:pt x="1955" y="371"/>
                        <a:pt x="1586" y="1"/>
                        <a:pt x="111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
                <p:cNvSpPr/>
                <p:nvPr/>
              </p:nvSpPr>
              <p:spPr>
                <a:xfrm>
                  <a:off x="763275" y="2777225"/>
                  <a:ext cx="26925" cy="23225"/>
                </a:xfrm>
                <a:custGeom>
                  <a:avLst/>
                  <a:gdLst/>
                  <a:ahLst/>
                  <a:cxnLst/>
                  <a:rect l="l" t="t" r="r" b="b"/>
                  <a:pathLst>
                    <a:path w="1077" h="929" extrusionOk="0">
                      <a:moveTo>
                        <a:pt x="571" y="1"/>
                      </a:moveTo>
                      <a:cubicBezTo>
                        <a:pt x="194" y="1"/>
                        <a:pt x="1" y="485"/>
                        <a:pt x="284" y="794"/>
                      </a:cubicBezTo>
                      <a:cubicBezTo>
                        <a:pt x="377" y="887"/>
                        <a:pt x="491" y="928"/>
                        <a:pt x="603" y="928"/>
                      </a:cubicBezTo>
                      <a:cubicBezTo>
                        <a:pt x="844" y="928"/>
                        <a:pt x="1076" y="739"/>
                        <a:pt x="1076" y="451"/>
                      </a:cubicBezTo>
                      <a:cubicBezTo>
                        <a:pt x="1076" y="187"/>
                        <a:pt x="865" y="2"/>
                        <a:pt x="601" y="2"/>
                      </a:cubicBezTo>
                      <a:cubicBezTo>
                        <a:pt x="591" y="1"/>
                        <a:pt x="581" y="1"/>
                        <a:pt x="57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
                <p:cNvSpPr/>
                <p:nvPr/>
              </p:nvSpPr>
              <p:spPr>
                <a:xfrm>
                  <a:off x="6819900" y="974225"/>
                  <a:ext cx="44275" cy="37925"/>
                </a:xfrm>
                <a:custGeom>
                  <a:avLst/>
                  <a:gdLst/>
                  <a:ahLst/>
                  <a:cxnLst/>
                  <a:rect l="l" t="t" r="r" b="b"/>
                  <a:pathLst>
                    <a:path w="1771" h="1517" extrusionOk="0">
                      <a:moveTo>
                        <a:pt x="1003" y="1"/>
                      </a:moveTo>
                      <a:cubicBezTo>
                        <a:pt x="818" y="1"/>
                        <a:pt x="629" y="69"/>
                        <a:pt x="476" y="222"/>
                      </a:cubicBezTo>
                      <a:cubicBezTo>
                        <a:pt x="0" y="698"/>
                        <a:pt x="344" y="1516"/>
                        <a:pt x="1004" y="1516"/>
                      </a:cubicBezTo>
                      <a:cubicBezTo>
                        <a:pt x="1427" y="1490"/>
                        <a:pt x="1770" y="1173"/>
                        <a:pt x="1770" y="750"/>
                      </a:cubicBezTo>
                      <a:cubicBezTo>
                        <a:pt x="1770" y="303"/>
                        <a:pt x="1394" y="1"/>
                        <a:pt x="100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
                <p:cNvSpPr/>
                <p:nvPr/>
              </p:nvSpPr>
              <p:spPr>
                <a:xfrm>
                  <a:off x="5587000" y="1267675"/>
                  <a:ext cx="42950" cy="36975"/>
                </a:xfrm>
                <a:custGeom>
                  <a:avLst/>
                  <a:gdLst/>
                  <a:ahLst/>
                  <a:cxnLst/>
                  <a:rect l="l" t="t" r="r" b="b"/>
                  <a:pathLst>
                    <a:path w="1718" h="1479" extrusionOk="0">
                      <a:moveTo>
                        <a:pt x="1005" y="1"/>
                      </a:moveTo>
                      <a:cubicBezTo>
                        <a:pt x="344" y="1"/>
                        <a:pt x="1" y="793"/>
                        <a:pt x="476" y="1269"/>
                      </a:cubicBezTo>
                      <a:cubicBezTo>
                        <a:pt x="621" y="1413"/>
                        <a:pt x="801" y="1478"/>
                        <a:pt x="978" y="1478"/>
                      </a:cubicBezTo>
                      <a:cubicBezTo>
                        <a:pt x="1353" y="1478"/>
                        <a:pt x="1718" y="1188"/>
                        <a:pt x="1718" y="740"/>
                      </a:cubicBezTo>
                      <a:cubicBezTo>
                        <a:pt x="1718" y="344"/>
                        <a:pt x="1401" y="1"/>
                        <a:pt x="100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
                <p:cNvSpPr/>
                <p:nvPr/>
              </p:nvSpPr>
              <p:spPr>
                <a:xfrm>
                  <a:off x="5804275" y="838450"/>
                  <a:ext cx="38975" cy="32775"/>
                </a:xfrm>
                <a:custGeom>
                  <a:avLst/>
                  <a:gdLst/>
                  <a:ahLst/>
                  <a:cxnLst/>
                  <a:rect l="l" t="t" r="r" b="b"/>
                  <a:pathLst>
                    <a:path w="1559" h="1311" extrusionOk="0">
                      <a:moveTo>
                        <a:pt x="898" y="1"/>
                      </a:moveTo>
                      <a:cubicBezTo>
                        <a:pt x="291" y="1"/>
                        <a:pt x="0" y="714"/>
                        <a:pt x="423" y="1110"/>
                      </a:cubicBezTo>
                      <a:cubicBezTo>
                        <a:pt x="562" y="1249"/>
                        <a:pt x="732" y="1311"/>
                        <a:pt x="897" y="1311"/>
                      </a:cubicBezTo>
                      <a:cubicBezTo>
                        <a:pt x="1237" y="1311"/>
                        <a:pt x="1559" y="1051"/>
                        <a:pt x="1559" y="661"/>
                      </a:cubicBezTo>
                      <a:cubicBezTo>
                        <a:pt x="1559" y="291"/>
                        <a:pt x="1242" y="1"/>
                        <a:pt x="89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
                <p:cNvSpPr/>
                <p:nvPr/>
              </p:nvSpPr>
              <p:spPr>
                <a:xfrm>
                  <a:off x="6315375" y="1154750"/>
                  <a:ext cx="33050" cy="33050"/>
                </a:xfrm>
                <a:custGeom>
                  <a:avLst/>
                  <a:gdLst/>
                  <a:ahLst/>
                  <a:cxnLst/>
                  <a:rect l="l" t="t" r="r" b="b"/>
                  <a:pathLst>
                    <a:path w="1322" h="1322" extrusionOk="0">
                      <a:moveTo>
                        <a:pt x="661" y="1"/>
                      </a:moveTo>
                      <a:cubicBezTo>
                        <a:pt x="291" y="1"/>
                        <a:pt x="1" y="292"/>
                        <a:pt x="1" y="661"/>
                      </a:cubicBezTo>
                      <a:cubicBezTo>
                        <a:pt x="1" y="1031"/>
                        <a:pt x="291" y="1322"/>
                        <a:pt x="661" y="1322"/>
                      </a:cubicBezTo>
                      <a:cubicBezTo>
                        <a:pt x="1031" y="1322"/>
                        <a:pt x="1322" y="1031"/>
                        <a:pt x="1322" y="661"/>
                      </a:cubicBezTo>
                      <a:cubicBezTo>
                        <a:pt x="1322" y="292"/>
                        <a:pt x="1031"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
                <p:cNvSpPr/>
                <p:nvPr/>
              </p:nvSpPr>
              <p:spPr>
                <a:xfrm>
                  <a:off x="6045300" y="2040900"/>
                  <a:ext cx="31050" cy="26175"/>
                </a:xfrm>
                <a:custGeom>
                  <a:avLst/>
                  <a:gdLst/>
                  <a:ahLst/>
                  <a:cxnLst/>
                  <a:rect l="l" t="t" r="r" b="b"/>
                  <a:pathLst>
                    <a:path w="1242" h="1047" extrusionOk="0">
                      <a:moveTo>
                        <a:pt x="758" y="1"/>
                      </a:moveTo>
                      <a:cubicBezTo>
                        <a:pt x="743" y="1"/>
                        <a:pt x="728" y="1"/>
                        <a:pt x="714" y="3"/>
                      </a:cubicBezTo>
                      <a:cubicBezTo>
                        <a:pt x="238" y="3"/>
                        <a:pt x="0" y="558"/>
                        <a:pt x="344" y="901"/>
                      </a:cubicBezTo>
                      <a:cubicBezTo>
                        <a:pt x="453" y="1001"/>
                        <a:pt x="583" y="1046"/>
                        <a:pt x="709" y="1046"/>
                      </a:cubicBezTo>
                      <a:cubicBezTo>
                        <a:pt x="983" y="1046"/>
                        <a:pt x="1242" y="838"/>
                        <a:pt x="1242" y="531"/>
                      </a:cubicBezTo>
                      <a:cubicBezTo>
                        <a:pt x="1242" y="230"/>
                        <a:pt x="1028" y="1"/>
                        <a:pt x="75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
                <p:cNvSpPr/>
                <p:nvPr/>
              </p:nvSpPr>
              <p:spPr>
                <a:xfrm>
                  <a:off x="6624425" y="1949175"/>
                  <a:ext cx="25775" cy="25100"/>
                </a:xfrm>
                <a:custGeom>
                  <a:avLst/>
                  <a:gdLst/>
                  <a:ahLst/>
                  <a:cxnLst/>
                  <a:rect l="l" t="t" r="r" b="b"/>
                  <a:pathLst>
                    <a:path w="1031" h="1004" extrusionOk="0">
                      <a:moveTo>
                        <a:pt x="503" y="0"/>
                      </a:moveTo>
                      <a:cubicBezTo>
                        <a:pt x="239" y="0"/>
                        <a:pt x="1" y="212"/>
                        <a:pt x="1" y="502"/>
                      </a:cubicBezTo>
                      <a:cubicBezTo>
                        <a:pt x="1" y="793"/>
                        <a:pt x="239" y="1004"/>
                        <a:pt x="503" y="1004"/>
                      </a:cubicBezTo>
                      <a:cubicBezTo>
                        <a:pt x="793" y="1004"/>
                        <a:pt x="1031" y="793"/>
                        <a:pt x="1031" y="502"/>
                      </a:cubicBezTo>
                      <a:cubicBezTo>
                        <a:pt x="1031" y="212"/>
                        <a:pt x="793" y="0"/>
                        <a:pt x="5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
                <p:cNvSpPr/>
                <p:nvPr/>
              </p:nvSpPr>
              <p:spPr>
                <a:xfrm>
                  <a:off x="6839050" y="2318975"/>
                  <a:ext cx="43600" cy="37625"/>
                </a:xfrm>
                <a:custGeom>
                  <a:avLst/>
                  <a:gdLst/>
                  <a:ahLst/>
                  <a:cxnLst/>
                  <a:rect l="l" t="t" r="r" b="b"/>
                  <a:pathLst>
                    <a:path w="1744" h="1505" extrusionOk="0">
                      <a:moveTo>
                        <a:pt x="978" y="0"/>
                      </a:moveTo>
                      <a:cubicBezTo>
                        <a:pt x="317" y="0"/>
                        <a:pt x="0" y="819"/>
                        <a:pt x="449" y="1295"/>
                      </a:cubicBezTo>
                      <a:cubicBezTo>
                        <a:pt x="602" y="1439"/>
                        <a:pt x="791" y="1504"/>
                        <a:pt x="976" y="1504"/>
                      </a:cubicBezTo>
                      <a:cubicBezTo>
                        <a:pt x="1367" y="1504"/>
                        <a:pt x="1744" y="1214"/>
                        <a:pt x="1744" y="766"/>
                      </a:cubicBezTo>
                      <a:cubicBezTo>
                        <a:pt x="1744" y="344"/>
                        <a:pt x="1400"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
                <p:cNvSpPr/>
                <p:nvPr/>
              </p:nvSpPr>
              <p:spPr>
                <a:xfrm>
                  <a:off x="6786875" y="2701975"/>
                  <a:ext cx="30400" cy="25450"/>
                </a:xfrm>
                <a:custGeom>
                  <a:avLst/>
                  <a:gdLst/>
                  <a:ahLst/>
                  <a:cxnLst/>
                  <a:rect l="l" t="t" r="r" b="b"/>
                  <a:pathLst>
                    <a:path w="1216" h="1018" extrusionOk="0">
                      <a:moveTo>
                        <a:pt x="687" y="0"/>
                      </a:moveTo>
                      <a:cubicBezTo>
                        <a:pt x="238" y="0"/>
                        <a:pt x="1" y="555"/>
                        <a:pt x="318" y="872"/>
                      </a:cubicBezTo>
                      <a:cubicBezTo>
                        <a:pt x="426" y="973"/>
                        <a:pt x="554" y="1017"/>
                        <a:pt x="678" y="1017"/>
                      </a:cubicBezTo>
                      <a:cubicBezTo>
                        <a:pt x="945" y="1017"/>
                        <a:pt x="1198" y="809"/>
                        <a:pt x="1216" y="502"/>
                      </a:cubicBezTo>
                      <a:cubicBezTo>
                        <a:pt x="1216" y="212"/>
                        <a:pt x="978" y="0"/>
                        <a:pt x="68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
                <p:cNvSpPr/>
                <p:nvPr/>
              </p:nvSpPr>
              <p:spPr>
                <a:xfrm>
                  <a:off x="6275775" y="1501450"/>
                  <a:ext cx="46900" cy="39650"/>
                </a:xfrm>
                <a:custGeom>
                  <a:avLst/>
                  <a:gdLst/>
                  <a:ahLst/>
                  <a:cxnLst/>
                  <a:rect l="l" t="t" r="r" b="b"/>
                  <a:pathLst>
                    <a:path w="1876" h="1586" extrusionOk="0">
                      <a:moveTo>
                        <a:pt x="1083" y="0"/>
                      </a:moveTo>
                      <a:cubicBezTo>
                        <a:pt x="370" y="0"/>
                        <a:pt x="0" y="846"/>
                        <a:pt x="502" y="1348"/>
                      </a:cubicBezTo>
                      <a:cubicBezTo>
                        <a:pt x="666" y="1512"/>
                        <a:pt x="870" y="1585"/>
                        <a:pt x="1069" y="1585"/>
                      </a:cubicBezTo>
                      <a:cubicBezTo>
                        <a:pt x="1481" y="1585"/>
                        <a:pt x="1875" y="1273"/>
                        <a:pt x="1875" y="793"/>
                      </a:cubicBezTo>
                      <a:cubicBezTo>
                        <a:pt x="1875" y="344"/>
                        <a:pt x="1506" y="0"/>
                        <a:pt x="108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
                <p:cNvSpPr/>
                <p:nvPr/>
              </p:nvSpPr>
              <p:spPr>
                <a:xfrm>
                  <a:off x="6277750" y="852975"/>
                  <a:ext cx="43600" cy="36625"/>
                </a:xfrm>
                <a:custGeom>
                  <a:avLst/>
                  <a:gdLst/>
                  <a:ahLst/>
                  <a:cxnLst/>
                  <a:rect l="l" t="t" r="r" b="b"/>
                  <a:pathLst>
                    <a:path w="1744" h="1465" extrusionOk="0">
                      <a:moveTo>
                        <a:pt x="1004" y="1"/>
                      </a:moveTo>
                      <a:cubicBezTo>
                        <a:pt x="344" y="1"/>
                        <a:pt x="0" y="793"/>
                        <a:pt x="476" y="1242"/>
                      </a:cubicBezTo>
                      <a:cubicBezTo>
                        <a:pt x="621" y="1396"/>
                        <a:pt x="806" y="1464"/>
                        <a:pt x="989" y="1464"/>
                      </a:cubicBezTo>
                      <a:cubicBezTo>
                        <a:pt x="1370" y="1464"/>
                        <a:pt x="1744" y="1169"/>
                        <a:pt x="1744" y="740"/>
                      </a:cubicBezTo>
                      <a:cubicBezTo>
                        <a:pt x="1744" y="318"/>
                        <a:pt x="1400"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
                <p:cNvSpPr/>
                <p:nvPr/>
              </p:nvSpPr>
              <p:spPr>
                <a:xfrm>
                  <a:off x="5790400" y="1037875"/>
                  <a:ext cx="33700" cy="28800"/>
                </a:xfrm>
                <a:custGeom>
                  <a:avLst/>
                  <a:gdLst/>
                  <a:ahLst/>
                  <a:cxnLst/>
                  <a:rect l="l" t="t" r="r" b="b"/>
                  <a:pathLst>
                    <a:path w="1348" h="1152" extrusionOk="0">
                      <a:moveTo>
                        <a:pt x="793" y="1"/>
                      </a:moveTo>
                      <a:cubicBezTo>
                        <a:pt x="265" y="1"/>
                        <a:pt x="1" y="635"/>
                        <a:pt x="370" y="978"/>
                      </a:cubicBezTo>
                      <a:cubicBezTo>
                        <a:pt x="490" y="1098"/>
                        <a:pt x="635" y="1151"/>
                        <a:pt x="777" y="1151"/>
                      </a:cubicBezTo>
                      <a:cubicBezTo>
                        <a:pt x="1071" y="1151"/>
                        <a:pt x="1348" y="921"/>
                        <a:pt x="1348" y="582"/>
                      </a:cubicBezTo>
                      <a:cubicBezTo>
                        <a:pt x="1348"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
                <p:cNvSpPr/>
                <p:nvPr/>
              </p:nvSpPr>
              <p:spPr>
                <a:xfrm>
                  <a:off x="4704775" y="852975"/>
                  <a:ext cx="41625" cy="35675"/>
                </a:xfrm>
                <a:custGeom>
                  <a:avLst/>
                  <a:gdLst/>
                  <a:ahLst/>
                  <a:cxnLst/>
                  <a:rect l="l" t="t" r="r" b="b"/>
                  <a:pathLst>
                    <a:path w="1665" h="1427" extrusionOk="0">
                      <a:moveTo>
                        <a:pt x="951" y="1"/>
                      </a:moveTo>
                      <a:cubicBezTo>
                        <a:pt x="317" y="1"/>
                        <a:pt x="0" y="767"/>
                        <a:pt x="449" y="1216"/>
                      </a:cubicBezTo>
                      <a:cubicBezTo>
                        <a:pt x="595" y="1361"/>
                        <a:pt x="774" y="1426"/>
                        <a:pt x="949" y="1426"/>
                      </a:cubicBezTo>
                      <a:cubicBezTo>
                        <a:pt x="1314" y="1426"/>
                        <a:pt x="1664" y="1142"/>
                        <a:pt x="1664" y="714"/>
                      </a:cubicBezTo>
                      <a:cubicBezTo>
                        <a:pt x="1664" y="318"/>
                        <a:pt x="1348" y="1"/>
                        <a:pt x="95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
                <p:cNvSpPr/>
                <p:nvPr/>
              </p:nvSpPr>
              <p:spPr>
                <a:xfrm>
                  <a:off x="4248475" y="2602250"/>
                  <a:ext cx="28400" cy="23875"/>
                </a:xfrm>
                <a:custGeom>
                  <a:avLst/>
                  <a:gdLst/>
                  <a:ahLst/>
                  <a:cxnLst/>
                  <a:rect l="l" t="t" r="r" b="b"/>
                  <a:pathLst>
                    <a:path w="1136" h="955" extrusionOk="0">
                      <a:moveTo>
                        <a:pt x="634" y="1"/>
                      </a:moveTo>
                      <a:cubicBezTo>
                        <a:pt x="211" y="1"/>
                        <a:pt x="0" y="503"/>
                        <a:pt x="317" y="820"/>
                      </a:cubicBezTo>
                      <a:cubicBezTo>
                        <a:pt x="410" y="912"/>
                        <a:pt x="527" y="954"/>
                        <a:pt x="643" y="954"/>
                      </a:cubicBezTo>
                      <a:cubicBezTo>
                        <a:pt x="891" y="954"/>
                        <a:pt x="1136" y="764"/>
                        <a:pt x="1136" y="476"/>
                      </a:cubicBezTo>
                      <a:cubicBezTo>
                        <a:pt x="1110" y="212"/>
                        <a:pt x="898" y="1"/>
                        <a:pt x="63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
                <p:cNvSpPr/>
                <p:nvPr/>
              </p:nvSpPr>
              <p:spPr>
                <a:xfrm>
                  <a:off x="4117725" y="3023575"/>
                  <a:ext cx="45575" cy="38850"/>
                </a:xfrm>
                <a:custGeom>
                  <a:avLst/>
                  <a:gdLst/>
                  <a:ahLst/>
                  <a:cxnLst/>
                  <a:rect l="l" t="t" r="r" b="b"/>
                  <a:pathLst>
                    <a:path w="1823" h="1554" extrusionOk="0">
                      <a:moveTo>
                        <a:pt x="1057" y="0"/>
                      </a:moveTo>
                      <a:cubicBezTo>
                        <a:pt x="343" y="0"/>
                        <a:pt x="0" y="819"/>
                        <a:pt x="502" y="1321"/>
                      </a:cubicBezTo>
                      <a:cubicBezTo>
                        <a:pt x="654" y="1482"/>
                        <a:pt x="845" y="1553"/>
                        <a:pt x="1033" y="1553"/>
                      </a:cubicBezTo>
                      <a:cubicBezTo>
                        <a:pt x="1432" y="1553"/>
                        <a:pt x="1823" y="1233"/>
                        <a:pt x="1823" y="766"/>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
                <p:cNvSpPr/>
                <p:nvPr/>
              </p:nvSpPr>
              <p:spPr>
                <a:xfrm>
                  <a:off x="3732725" y="3346475"/>
                  <a:ext cx="34375" cy="29425"/>
                </a:xfrm>
                <a:custGeom>
                  <a:avLst/>
                  <a:gdLst/>
                  <a:ahLst/>
                  <a:cxnLst/>
                  <a:rect l="l" t="t" r="r" b="b"/>
                  <a:pathLst>
                    <a:path w="1375" h="1177" extrusionOk="0">
                      <a:moveTo>
                        <a:pt x="793" y="1"/>
                      </a:moveTo>
                      <a:cubicBezTo>
                        <a:pt x="238" y="1"/>
                        <a:pt x="1" y="635"/>
                        <a:pt x="370" y="1004"/>
                      </a:cubicBezTo>
                      <a:cubicBezTo>
                        <a:pt x="489" y="1124"/>
                        <a:pt x="636" y="1177"/>
                        <a:pt x="780" y="1177"/>
                      </a:cubicBezTo>
                      <a:cubicBezTo>
                        <a:pt x="1083" y="1177"/>
                        <a:pt x="1374" y="940"/>
                        <a:pt x="1374" y="582"/>
                      </a:cubicBezTo>
                      <a:cubicBezTo>
                        <a:pt x="1374"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2" name="Google Shape;432;p3"/>
            <p:cNvGrpSpPr/>
            <p:nvPr/>
          </p:nvGrpSpPr>
          <p:grpSpPr>
            <a:xfrm rot="5400000">
              <a:off x="4793583" y="433768"/>
              <a:ext cx="5915146" cy="8686923"/>
              <a:chOff x="-825491" y="-400170"/>
              <a:chExt cx="4053691" cy="5943840"/>
            </a:xfrm>
          </p:grpSpPr>
          <p:grpSp>
            <p:nvGrpSpPr>
              <p:cNvPr id="433" name="Google Shape;433;p3"/>
              <p:cNvGrpSpPr/>
              <p:nvPr/>
            </p:nvGrpSpPr>
            <p:grpSpPr>
              <a:xfrm>
                <a:off x="-825491" y="-400170"/>
                <a:ext cx="4053691" cy="5935411"/>
                <a:chOff x="-825491" y="-400170"/>
                <a:chExt cx="4053691" cy="5935411"/>
              </a:xfrm>
            </p:grpSpPr>
            <p:grpSp>
              <p:nvGrpSpPr>
                <p:cNvPr id="434" name="Google Shape;434;p3"/>
                <p:cNvGrpSpPr/>
                <p:nvPr/>
              </p:nvGrpSpPr>
              <p:grpSpPr>
                <a:xfrm rot="-5400000">
                  <a:off x="-1767469" y="541807"/>
                  <a:ext cx="5935411" cy="4051456"/>
                  <a:chOff x="543200" y="628450"/>
                  <a:chExt cx="6513125" cy="4440925"/>
                </a:xfrm>
              </p:grpSpPr>
              <p:sp>
                <p:nvSpPr>
                  <p:cNvPr id="435" name="Google Shape;435;p3"/>
                  <p:cNvSpPr/>
                  <p:nvPr/>
                </p:nvSpPr>
                <p:spPr>
                  <a:xfrm>
                    <a:off x="562350" y="854300"/>
                    <a:ext cx="6301150" cy="4153000"/>
                  </a:xfrm>
                  <a:custGeom>
                    <a:avLst/>
                    <a:gdLst/>
                    <a:ahLst/>
                    <a:cxnLst/>
                    <a:rect l="l" t="t" r="r" b="b"/>
                    <a:pathLst>
                      <a:path w="252046" h="166120" fill="none" extrusionOk="0">
                        <a:moveTo>
                          <a:pt x="21158" y="140049"/>
                        </a:moveTo>
                        <a:lnTo>
                          <a:pt x="8189" y="122325"/>
                        </a:lnTo>
                        <a:lnTo>
                          <a:pt x="32543" y="124649"/>
                        </a:lnTo>
                        <a:lnTo>
                          <a:pt x="9932" y="107612"/>
                        </a:lnTo>
                        <a:lnTo>
                          <a:pt x="39939" y="105789"/>
                        </a:lnTo>
                        <a:lnTo>
                          <a:pt x="38354" y="117306"/>
                        </a:lnTo>
                        <a:lnTo>
                          <a:pt x="24883" y="98076"/>
                        </a:lnTo>
                        <a:lnTo>
                          <a:pt x="53621" y="88779"/>
                        </a:lnTo>
                        <a:lnTo>
                          <a:pt x="8638" y="77368"/>
                        </a:lnTo>
                        <a:lnTo>
                          <a:pt x="46859" y="77368"/>
                        </a:lnTo>
                        <a:lnTo>
                          <a:pt x="39939" y="105763"/>
                        </a:lnTo>
                        <a:lnTo>
                          <a:pt x="60463" y="119736"/>
                        </a:lnTo>
                        <a:lnTo>
                          <a:pt x="52591" y="140656"/>
                        </a:lnTo>
                        <a:lnTo>
                          <a:pt x="39965" y="154524"/>
                        </a:lnTo>
                        <a:lnTo>
                          <a:pt x="65402" y="156056"/>
                        </a:lnTo>
                        <a:lnTo>
                          <a:pt x="95383" y="155237"/>
                        </a:lnTo>
                        <a:lnTo>
                          <a:pt x="81198" y="126076"/>
                        </a:lnTo>
                        <a:lnTo>
                          <a:pt x="75255" y="142294"/>
                        </a:lnTo>
                        <a:lnTo>
                          <a:pt x="102699" y="140022"/>
                        </a:lnTo>
                        <a:lnTo>
                          <a:pt x="84156" y="100903"/>
                        </a:lnTo>
                        <a:lnTo>
                          <a:pt x="65402" y="102329"/>
                        </a:lnTo>
                        <a:lnTo>
                          <a:pt x="91711" y="74964"/>
                        </a:lnTo>
                        <a:lnTo>
                          <a:pt x="111733" y="108986"/>
                        </a:lnTo>
                        <a:lnTo>
                          <a:pt x="114348" y="88594"/>
                        </a:lnTo>
                        <a:lnTo>
                          <a:pt x="131702" y="74990"/>
                        </a:lnTo>
                        <a:lnTo>
                          <a:pt x="143272" y="87537"/>
                        </a:lnTo>
                        <a:lnTo>
                          <a:pt x="122880" y="125283"/>
                        </a:lnTo>
                        <a:lnTo>
                          <a:pt x="127608" y="100269"/>
                        </a:lnTo>
                        <a:lnTo>
                          <a:pt x="121427" y="66723"/>
                        </a:lnTo>
                        <a:lnTo>
                          <a:pt x="156875" y="60964"/>
                        </a:lnTo>
                        <a:lnTo>
                          <a:pt x="148079" y="70421"/>
                        </a:lnTo>
                        <a:lnTo>
                          <a:pt x="182840" y="64927"/>
                        </a:lnTo>
                        <a:lnTo>
                          <a:pt x="197738" y="64398"/>
                        </a:lnTo>
                        <a:lnTo>
                          <a:pt x="168128" y="44324"/>
                        </a:lnTo>
                        <a:lnTo>
                          <a:pt x="171165" y="30773"/>
                        </a:lnTo>
                        <a:lnTo>
                          <a:pt x="201991" y="17275"/>
                        </a:lnTo>
                        <a:lnTo>
                          <a:pt x="191927" y="33943"/>
                        </a:lnTo>
                        <a:lnTo>
                          <a:pt x="173120" y="11808"/>
                        </a:lnTo>
                        <a:lnTo>
                          <a:pt x="189444" y="1400"/>
                        </a:lnTo>
                        <a:lnTo>
                          <a:pt x="209915" y="7898"/>
                        </a:lnTo>
                        <a:lnTo>
                          <a:pt x="210470" y="27"/>
                        </a:lnTo>
                        <a:lnTo>
                          <a:pt x="230809" y="12679"/>
                        </a:lnTo>
                        <a:lnTo>
                          <a:pt x="218209" y="22294"/>
                        </a:lnTo>
                        <a:lnTo>
                          <a:pt x="229620" y="26679"/>
                        </a:lnTo>
                        <a:lnTo>
                          <a:pt x="251333" y="5547"/>
                        </a:lnTo>
                        <a:lnTo>
                          <a:pt x="229620" y="634"/>
                        </a:lnTo>
                        <a:lnTo>
                          <a:pt x="218183" y="22294"/>
                        </a:lnTo>
                        <a:lnTo>
                          <a:pt x="205240" y="44007"/>
                        </a:lnTo>
                        <a:lnTo>
                          <a:pt x="220032" y="47969"/>
                        </a:lnTo>
                        <a:lnTo>
                          <a:pt x="217417" y="57108"/>
                        </a:lnTo>
                        <a:lnTo>
                          <a:pt x="237307" y="54889"/>
                        </a:lnTo>
                        <a:lnTo>
                          <a:pt x="229620" y="26679"/>
                        </a:lnTo>
                        <a:lnTo>
                          <a:pt x="223650" y="36795"/>
                        </a:lnTo>
                        <a:lnTo>
                          <a:pt x="228801" y="71768"/>
                        </a:lnTo>
                        <a:lnTo>
                          <a:pt x="249668" y="74409"/>
                        </a:lnTo>
                        <a:lnTo>
                          <a:pt x="252046" y="59327"/>
                        </a:lnTo>
                        <a:lnTo>
                          <a:pt x="228801" y="71741"/>
                        </a:lnTo>
                        <a:lnTo>
                          <a:pt x="217417" y="57134"/>
                        </a:lnTo>
                        <a:lnTo>
                          <a:pt x="201991" y="17275"/>
                        </a:lnTo>
                        <a:lnTo>
                          <a:pt x="166648" y="687"/>
                        </a:lnTo>
                        <a:lnTo>
                          <a:pt x="189444" y="1400"/>
                        </a:lnTo>
                        <a:lnTo>
                          <a:pt x="210470" y="0"/>
                        </a:lnTo>
                        <a:lnTo>
                          <a:pt x="229620" y="634"/>
                        </a:lnTo>
                        <a:lnTo>
                          <a:pt x="230782" y="12679"/>
                        </a:lnTo>
                        <a:lnTo>
                          <a:pt x="251306" y="5547"/>
                        </a:lnTo>
                        <a:lnTo>
                          <a:pt x="247318" y="19124"/>
                        </a:lnTo>
                        <a:lnTo>
                          <a:pt x="229620" y="26679"/>
                        </a:lnTo>
                        <a:lnTo>
                          <a:pt x="242986" y="44297"/>
                        </a:lnTo>
                        <a:lnTo>
                          <a:pt x="237307" y="54889"/>
                        </a:lnTo>
                        <a:lnTo>
                          <a:pt x="223624" y="36795"/>
                        </a:lnTo>
                        <a:lnTo>
                          <a:pt x="220032" y="47995"/>
                        </a:lnTo>
                        <a:lnTo>
                          <a:pt x="218183" y="22294"/>
                        </a:lnTo>
                        <a:lnTo>
                          <a:pt x="209915" y="7898"/>
                        </a:lnTo>
                        <a:lnTo>
                          <a:pt x="201991" y="17275"/>
                        </a:lnTo>
                        <a:cubicBezTo>
                          <a:pt x="201991" y="17275"/>
                          <a:pt x="172671" y="11808"/>
                          <a:pt x="173120" y="11808"/>
                        </a:cubicBezTo>
                        <a:cubicBezTo>
                          <a:pt x="173595" y="11808"/>
                          <a:pt x="171139" y="30773"/>
                          <a:pt x="171139" y="30773"/>
                        </a:cubicBezTo>
                        <a:lnTo>
                          <a:pt x="191927" y="33943"/>
                        </a:lnTo>
                        <a:lnTo>
                          <a:pt x="197712" y="64398"/>
                        </a:lnTo>
                        <a:lnTo>
                          <a:pt x="205240" y="44007"/>
                        </a:lnTo>
                        <a:lnTo>
                          <a:pt x="168128" y="44297"/>
                        </a:lnTo>
                        <a:lnTo>
                          <a:pt x="156875" y="60964"/>
                        </a:lnTo>
                        <a:lnTo>
                          <a:pt x="182840" y="64900"/>
                        </a:lnTo>
                        <a:lnTo>
                          <a:pt x="143272" y="87537"/>
                        </a:lnTo>
                        <a:lnTo>
                          <a:pt x="148079" y="70421"/>
                        </a:lnTo>
                        <a:lnTo>
                          <a:pt x="131729" y="74990"/>
                        </a:lnTo>
                        <a:lnTo>
                          <a:pt x="127608" y="100295"/>
                        </a:lnTo>
                        <a:lnTo>
                          <a:pt x="114348" y="88620"/>
                        </a:lnTo>
                        <a:lnTo>
                          <a:pt x="91711" y="74964"/>
                        </a:lnTo>
                        <a:lnTo>
                          <a:pt x="46859" y="77368"/>
                        </a:lnTo>
                        <a:lnTo>
                          <a:pt x="53621" y="88779"/>
                        </a:lnTo>
                        <a:lnTo>
                          <a:pt x="65402" y="102329"/>
                        </a:lnTo>
                        <a:lnTo>
                          <a:pt x="39939" y="105789"/>
                        </a:lnTo>
                        <a:lnTo>
                          <a:pt x="24883" y="98076"/>
                        </a:lnTo>
                        <a:lnTo>
                          <a:pt x="9932" y="107612"/>
                        </a:lnTo>
                        <a:lnTo>
                          <a:pt x="38328" y="117306"/>
                        </a:lnTo>
                        <a:lnTo>
                          <a:pt x="32516" y="124649"/>
                        </a:lnTo>
                        <a:lnTo>
                          <a:pt x="60436" y="119763"/>
                        </a:lnTo>
                        <a:lnTo>
                          <a:pt x="84130" y="100903"/>
                        </a:lnTo>
                        <a:lnTo>
                          <a:pt x="111707" y="108986"/>
                        </a:lnTo>
                        <a:lnTo>
                          <a:pt x="122853" y="125283"/>
                        </a:lnTo>
                        <a:lnTo>
                          <a:pt x="81172" y="126076"/>
                        </a:lnTo>
                        <a:lnTo>
                          <a:pt x="102699" y="140049"/>
                        </a:lnTo>
                        <a:lnTo>
                          <a:pt x="95383" y="155263"/>
                        </a:lnTo>
                        <a:lnTo>
                          <a:pt x="75255" y="142294"/>
                        </a:lnTo>
                        <a:lnTo>
                          <a:pt x="65402" y="156082"/>
                        </a:lnTo>
                        <a:lnTo>
                          <a:pt x="52591" y="140683"/>
                        </a:lnTo>
                        <a:lnTo>
                          <a:pt x="38354" y="137856"/>
                        </a:lnTo>
                        <a:lnTo>
                          <a:pt x="39965" y="154524"/>
                        </a:lnTo>
                        <a:lnTo>
                          <a:pt x="14211" y="157561"/>
                        </a:lnTo>
                        <a:lnTo>
                          <a:pt x="21158" y="140049"/>
                        </a:lnTo>
                        <a:lnTo>
                          <a:pt x="0" y="145939"/>
                        </a:lnTo>
                        <a:lnTo>
                          <a:pt x="14211" y="157561"/>
                        </a:lnTo>
                        <a:lnTo>
                          <a:pt x="9985" y="164614"/>
                        </a:lnTo>
                        <a:lnTo>
                          <a:pt x="35079" y="166119"/>
                        </a:lnTo>
                        <a:lnTo>
                          <a:pt x="39965" y="154524"/>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
                  <p:cNvSpPr/>
                  <p:nvPr/>
                </p:nvSpPr>
                <p:spPr>
                  <a:xfrm>
                    <a:off x="1439300" y="4756350"/>
                    <a:ext cx="758125" cy="313025"/>
                  </a:xfrm>
                  <a:custGeom>
                    <a:avLst/>
                    <a:gdLst/>
                    <a:ahLst/>
                    <a:cxnLst/>
                    <a:rect l="l" t="t" r="r" b="b"/>
                    <a:pathLst>
                      <a:path w="30325" h="12521" fill="none" extrusionOk="0">
                        <a:moveTo>
                          <a:pt x="1" y="10037"/>
                        </a:moveTo>
                        <a:lnTo>
                          <a:pt x="30324" y="0"/>
                        </a:lnTo>
                        <a:lnTo>
                          <a:pt x="18887" y="1252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
                  <p:cNvSpPr/>
                  <p:nvPr/>
                </p:nvSpPr>
                <p:spPr>
                  <a:xfrm>
                    <a:off x="2443700" y="4411625"/>
                    <a:ext cx="503225" cy="570575"/>
                  </a:xfrm>
                  <a:custGeom>
                    <a:avLst/>
                    <a:gdLst/>
                    <a:ahLst/>
                    <a:cxnLst/>
                    <a:rect l="l" t="t" r="r" b="b"/>
                    <a:pathLst>
                      <a:path w="20129" h="22823" fill="none" extrusionOk="0">
                        <a:moveTo>
                          <a:pt x="1" y="1"/>
                        </a:moveTo>
                        <a:lnTo>
                          <a:pt x="5284" y="22823"/>
                        </a:lnTo>
                        <a:lnTo>
                          <a:pt x="20129" y="1297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
                  <p:cNvSpPr/>
                  <p:nvPr/>
                </p:nvSpPr>
                <p:spPr>
                  <a:xfrm>
                    <a:off x="1091300" y="3412525"/>
                    <a:ext cx="1352425" cy="999125"/>
                  </a:xfrm>
                  <a:custGeom>
                    <a:avLst/>
                    <a:gdLst/>
                    <a:ahLst/>
                    <a:cxnLst/>
                    <a:rect l="l" t="t" r="r" b="b"/>
                    <a:pathLst>
                      <a:path w="54097" h="39965" fill="none" extrusionOk="0">
                        <a:moveTo>
                          <a:pt x="0" y="37720"/>
                        </a:moveTo>
                        <a:lnTo>
                          <a:pt x="17196" y="35501"/>
                        </a:lnTo>
                        <a:lnTo>
                          <a:pt x="11385" y="22320"/>
                        </a:lnTo>
                        <a:lnTo>
                          <a:pt x="44244" y="0"/>
                        </a:lnTo>
                        <a:lnTo>
                          <a:pt x="39305" y="17434"/>
                        </a:lnTo>
                        <a:lnTo>
                          <a:pt x="54097" y="39965"/>
                        </a:lnTo>
                        <a:lnTo>
                          <a:pt x="31433" y="38327"/>
                        </a:lnTo>
                        <a:lnTo>
                          <a:pt x="17196" y="14977"/>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
                  <p:cNvSpPr/>
                  <p:nvPr/>
                </p:nvSpPr>
                <p:spPr>
                  <a:xfrm>
                    <a:off x="1877125" y="3042725"/>
                    <a:ext cx="2267025" cy="1328000"/>
                  </a:xfrm>
                  <a:custGeom>
                    <a:avLst/>
                    <a:gdLst/>
                    <a:ahLst/>
                    <a:cxnLst/>
                    <a:rect l="l" t="t" r="r" b="b"/>
                    <a:pathLst>
                      <a:path w="90681" h="53120" fill="none" extrusionOk="0">
                        <a:moveTo>
                          <a:pt x="0" y="53119"/>
                        </a:moveTo>
                        <a:lnTo>
                          <a:pt x="28607" y="38539"/>
                        </a:lnTo>
                        <a:lnTo>
                          <a:pt x="31565" y="13366"/>
                        </a:lnTo>
                        <a:lnTo>
                          <a:pt x="70262" y="37746"/>
                        </a:lnTo>
                        <a:lnTo>
                          <a:pt x="50108" y="52512"/>
                        </a:lnTo>
                        <a:lnTo>
                          <a:pt x="59142" y="21449"/>
                        </a:lnTo>
                        <a:lnTo>
                          <a:pt x="75017" y="12732"/>
                        </a:lnTo>
                        <a:lnTo>
                          <a:pt x="90681" y="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
                  <p:cNvSpPr/>
                  <p:nvPr/>
                </p:nvSpPr>
                <p:spPr>
                  <a:xfrm>
                    <a:off x="543200" y="2788475"/>
                    <a:ext cx="641225" cy="1714325"/>
                  </a:xfrm>
                  <a:custGeom>
                    <a:avLst/>
                    <a:gdLst/>
                    <a:ahLst/>
                    <a:cxnLst/>
                    <a:rect l="l" t="t" r="r" b="b"/>
                    <a:pathLst>
                      <a:path w="25649" h="68573" fill="none" extrusionOk="0">
                        <a:moveTo>
                          <a:pt x="25649" y="20709"/>
                        </a:moveTo>
                        <a:lnTo>
                          <a:pt x="9404" y="1"/>
                        </a:lnTo>
                        <a:lnTo>
                          <a:pt x="0" y="8057"/>
                        </a:lnTo>
                        <a:lnTo>
                          <a:pt x="10698" y="30245"/>
                        </a:lnTo>
                        <a:lnTo>
                          <a:pt x="8955" y="44958"/>
                        </a:lnTo>
                        <a:lnTo>
                          <a:pt x="766" y="68572"/>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
                  <p:cNvSpPr/>
                  <p:nvPr/>
                </p:nvSpPr>
                <p:spPr>
                  <a:xfrm>
                    <a:off x="1902875" y="2522350"/>
                    <a:ext cx="1694500" cy="854525"/>
                  </a:xfrm>
                  <a:custGeom>
                    <a:avLst/>
                    <a:gdLst/>
                    <a:ahLst/>
                    <a:cxnLst/>
                    <a:rect l="l" t="t" r="r" b="b"/>
                    <a:pathLst>
                      <a:path w="67780" h="34181" fill="none" extrusionOk="0">
                        <a:moveTo>
                          <a:pt x="30535" y="34181"/>
                        </a:moveTo>
                        <a:lnTo>
                          <a:pt x="67780" y="1"/>
                        </a:lnTo>
                        <a:lnTo>
                          <a:pt x="38090" y="8242"/>
                        </a:lnTo>
                        <a:lnTo>
                          <a:pt x="0" y="22057"/>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
                  <p:cNvSpPr/>
                  <p:nvPr/>
                </p:nvSpPr>
                <p:spPr>
                  <a:xfrm>
                    <a:off x="4484225" y="871475"/>
                    <a:ext cx="1532700" cy="1506950"/>
                  </a:xfrm>
                  <a:custGeom>
                    <a:avLst/>
                    <a:gdLst/>
                    <a:ahLst/>
                    <a:cxnLst/>
                    <a:rect l="l" t="t" r="r" b="b"/>
                    <a:pathLst>
                      <a:path w="61308" h="60278" fill="none" extrusionOk="0">
                        <a:moveTo>
                          <a:pt x="14290" y="30086"/>
                        </a:moveTo>
                        <a:lnTo>
                          <a:pt x="9773" y="0"/>
                        </a:lnTo>
                        <a:lnTo>
                          <a:pt x="0" y="60277"/>
                        </a:lnTo>
                        <a:lnTo>
                          <a:pt x="48365" y="43320"/>
                        </a:lnTo>
                        <a:lnTo>
                          <a:pt x="35078" y="33256"/>
                        </a:lnTo>
                        <a:lnTo>
                          <a:pt x="61308" y="21607"/>
                        </a:lnTo>
                        <a:lnTo>
                          <a:pt x="45116" y="16588"/>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
                  <p:cNvSpPr/>
                  <p:nvPr/>
                </p:nvSpPr>
                <p:spPr>
                  <a:xfrm>
                    <a:off x="5505775" y="1842850"/>
                    <a:ext cx="1444900" cy="805650"/>
                  </a:xfrm>
                  <a:custGeom>
                    <a:avLst/>
                    <a:gdLst/>
                    <a:ahLst/>
                    <a:cxnLst/>
                    <a:rect l="l" t="t" r="r" b="b"/>
                    <a:pathLst>
                      <a:path w="57796" h="32226" fill="none" extrusionOk="0">
                        <a:moveTo>
                          <a:pt x="57795" y="1"/>
                        </a:moveTo>
                        <a:lnTo>
                          <a:pt x="45275" y="4755"/>
                        </a:lnTo>
                        <a:lnTo>
                          <a:pt x="54309" y="19811"/>
                        </a:lnTo>
                        <a:lnTo>
                          <a:pt x="39570" y="15347"/>
                        </a:lnTo>
                        <a:lnTo>
                          <a:pt x="31091" y="32226"/>
                        </a:lnTo>
                        <a:lnTo>
                          <a:pt x="1" y="24856"/>
                        </a:lnTo>
                        <a:lnTo>
                          <a:pt x="19680" y="17592"/>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
                  <p:cNvSpPr/>
                  <p:nvPr/>
                </p:nvSpPr>
                <p:spPr>
                  <a:xfrm>
                    <a:off x="6745275" y="1311275"/>
                    <a:ext cx="205400" cy="278675"/>
                  </a:xfrm>
                  <a:custGeom>
                    <a:avLst/>
                    <a:gdLst/>
                    <a:ahLst/>
                    <a:cxnLst/>
                    <a:rect l="l" t="t" r="r" b="b"/>
                    <a:pathLst>
                      <a:path w="8216" h="11147" fill="none" extrusionOk="0">
                        <a:moveTo>
                          <a:pt x="8215" y="11147"/>
                        </a:moveTo>
                        <a:lnTo>
                          <a:pt x="1" y="845"/>
                        </a:lnTo>
                        <a:lnTo>
                          <a:pt x="7819" y="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
                  <p:cNvSpPr/>
                  <p:nvPr/>
                </p:nvSpPr>
                <p:spPr>
                  <a:xfrm>
                    <a:off x="6302850" y="1521250"/>
                    <a:ext cx="633950" cy="227200"/>
                  </a:xfrm>
                  <a:custGeom>
                    <a:avLst/>
                    <a:gdLst/>
                    <a:ahLst/>
                    <a:cxnLst/>
                    <a:rect l="l" t="t" r="r" b="b"/>
                    <a:pathLst>
                      <a:path w="25358" h="9088" fill="none" extrusionOk="0">
                        <a:moveTo>
                          <a:pt x="0" y="1"/>
                        </a:moveTo>
                        <a:lnTo>
                          <a:pt x="25358" y="9087"/>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
                  <p:cNvSpPr/>
                  <p:nvPr/>
                </p:nvSpPr>
                <p:spPr>
                  <a:xfrm>
                    <a:off x="6845000" y="674025"/>
                    <a:ext cx="211325" cy="318975"/>
                  </a:xfrm>
                  <a:custGeom>
                    <a:avLst/>
                    <a:gdLst/>
                    <a:ahLst/>
                    <a:cxnLst/>
                    <a:rect l="l" t="t" r="r" b="b"/>
                    <a:pathLst>
                      <a:path w="8453" h="12759" fill="none" extrusionOk="0">
                        <a:moveTo>
                          <a:pt x="766" y="0"/>
                        </a:moveTo>
                        <a:lnTo>
                          <a:pt x="0" y="12758"/>
                        </a:lnTo>
                        <a:lnTo>
                          <a:pt x="8453" y="383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
                  <p:cNvSpPr/>
                  <p:nvPr/>
                </p:nvSpPr>
                <p:spPr>
                  <a:xfrm>
                    <a:off x="6302850" y="646275"/>
                    <a:ext cx="387650" cy="223900"/>
                  </a:xfrm>
                  <a:custGeom>
                    <a:avLst/>
                    <a:gdLst/>
                    <a:ahLst/>
                    <a:cxnLst/>
                    <a:rect l="l" t="t" r="r" b="b"/>
                    <a:pathLst>
                      <a:path w="15506" h="8956" fill="none" extrusionOk="0">
                        <a:moveTo>
                          <a:pt x="0" y="8955"/>
                        </a:moveTo>
                        <a:lnTo>
                          <a:pt x="15505" y="1"/>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
                  <p:cNvSpPr/>
                  <p:nvPr/>
                </p:nvSpPr>
                <p:spPr>
                  <a:xfrm>
                    <a:off x="5755400" y="639025"/>
                    <a:ext cx="350675" cy="215950"/>
                  </a:xfrm>
                  <a:custGeom>
                    <a:avLst/>
                    <a:gdLst/>
                    <a:ahLst/>
                    <a:cxnLst/>
                    <a:rect l="l" t="t" r="r" b="b"/>
                    <a:pathLst>
                      <a:path w="14027" h="8638" fill="none" extrusionOk="0">
                        <a:moveTo>
                          <a:pt x="14027" y="0"/>
                        </a:moveTo>
                        <a:lnTo>
                          <a:pt x="2748" y="8638"/>
                        </a:lnTo>
                        <a:lnTo>
                          <a:pt x="1" y="291"/>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
                  <p:cNvSpPr/>
                  <p:nvPr/>
                </p:nvSpPr>
                <p:spPr>
                  <a:xfrm>
                    <a:off x="5278625" y="628450"/>
                    <a:ext cx="274725" cy="261525"/>
                  </a:xfrm>
                  <a:custGeom>
                    <a:avLst/>
                    <a:gdLst/>
                    <a:ahLst/>
                    <a:cxnLst/>
                    <a:rect l="l" t="t" r="r" b="b"/>
                    <a:pathLst>
                      <a:path w="10989" h="10461" fill="none" extrusionOk="0">
                        <a:moveTo>
                          <a:pt x="10989" y="714"/>
                        </a:moveTo>
                        <a:lnTo>
                          <a:pt x="793" y="10461"/>
                        </a:lnTo>
                        <a:lnTo>
                          <a:pt x="0" y="1"/>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
                  <p:cNvSpPr/>
                  <p:nvPr/>
                </p:nvSpPr>
                <p:spPr>
                  <a:xfrm>
                    <a:off x="4728550" y="639025"/>
                    <a:ext cx="464900" cy="232475"/>
                  </a:xfrm>
                  <a:custGeom>
                    <a:avLst/>
                    <a:gdLst/>
                    <a:ahLst/>
                    <a:cxnLst/>
                    <a:rect l="l" t="t" r="r" b="b"/>
                    <a:pathLst>
                      <a:path w="18596" h="9299" fill="none" extrusionOk="0">
                        <a:moveTo>
                          <a:pt x="0" y="9298"/>
                        </a:moveTo>
                        <a:lnTo>
                          <a:pt x="18596" y="0"/>
                        </a:lnTo>
                      </a:path>
                    </a:pathLst>
                  </a:custGeom>
                  <a:noFill/>
                  <a:ln w="9525" cap="flat" cmpd="sng">
                    <a:solidFill>
                      <a:schemeClr val="lt2"/>
                    </a:solidFill>
                    <a:prstDash val="solid"/>
                    <a:round/>
                    <a:headEnd type="none" w="sm" len="sm"/>
                    <a:tailEnd type="none" w="sm" len="sm"/>
                  </a:ln>
                  <a:effectLst>
                    <a:outerShdw blurRad="142875" algn="bl" rotWithShape="0">
                      <a:schemeClr val="l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Google Shape;451;p3"/>
                <p:cNvSpPr/>
                <p:nvPr/>
              </p:nvSpPr>
              <p:spPr>
                <a:xfrm>
                  <a:off x="3147175" y="3684800"/>
                  <a:ext cx="81025" cy="1031050"/>
                </a:xfrm>
                <a:custGeom>
                  <a:avLst/>
                  <a:gdLst/>
                  <a:ahLst/>
                  <a:cxnLst/>
                  <a:rect l="l" t="t" r="r" b="b"/>
                  <a:pathLst>
                    <a:path w="3241" h="41242" extrusionOk="0">
                      <a:moveTo>
                        <a:pt x="0" y="0"/>
                      </a:moveTo>
                      <a:lnTo>
                        <a:pt x="3241" y="24254"/>
                      </a:lnTo>
                      <a:lnTo>
                        <a:pt x="884" y="41242"/>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grpSp>
          <p:grpSp>
            <p:nvGrpSpPr>
              <p:cNvPr id="452" name="Google Shape;452;p3"/>
              <p:cNvGrpSpPr/>
              <p:nvPr/>
            </p:nvGrpSpPr>
            <p:grpSpPr>
              <a:xfrm rot="-5400000">
                <a:off x="-1715265" y="839456"/>
                <a:ext cx="5785570" cy="3622857"/>
                <a:chOff x="533950" y="838450"/>
                <a:chExt cx="6348700" cy="3971125"/>
              </a:xfrm>
            </p:grpSpPr>
            <p:sp>
              <p:nvSpPr>
                <p:cNvPr id="453" name="Google Shape;453;p3"/>
                <p:cNvSpPr/>
                <p:nvPr/>
              </p:nvSpPr>
              <p:spPr>
                <a:xfrm>
                  <a:off x="5993125" y="1393775"/>
                  <a:ext cx="41625" cy="35700"/>
                </a:xfrm>
                <a:custGeom>
                  <a:avLst/>
                  <a:gdLst/>
                  <a:ahLst/>
                  <a:cxnLst/>
                  <a:rect l="l" t="t" r="r" b="b"/>
                  <a:pathLst>
                    <a:path w="1665" h="1428" extrusionOk="0">
                      <a:moveTo>
                        <a:pt x="994" y="0"/>
                      </a:moveTo>
                      <a:cubicBezTo>
                        <a:pt x="980" y="0"/>
                        <a:pt x="966" y="1"/>
                        <a:pt x="952" y="2"/>
                      </a:cubicBezTo>
                      <a:cubicBezTo>
                        <a:pt x="318" y="2"/>
                        <a:pt x="1" y="768"/>
                        <a:pt x="450" y="1217"/>
                      </a:cubicBezTo>
                      <a:cubicBezTo>
                        <a:pt x="595" y="1362"/>
                        <a:pt x="774" y="1427"/>
                        <a:pt x="949" y="1427"/>
                      </a:cubicBezTo>
                      <a:cubicBezTo>
                        <a:pt x="1315" y="1427"/>
                        <a:pt x="1665" y="1144"/>
                        <a:pt x="1665" y="715"/>
                      </a:cubicBezTo>
                      <a:cubicBezTo>
                        <a:pt x="1665" y="333"/>
                        <a:pt x="1370" y="0"/>
                        <a:pt x="99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
                <p:cNvSpPr/>
                <p:nvPr/>
              </p:nvSpPr>
              <p:spPr>
                <a:xfrm>
                  <a:off x="6717550" y="1311275"/>
                  <a:ext cx="48875" cy="42525"/>
                </a:xfrm>
                <a:custGeom>
                  <a:avLst/>
                  <a:gdLst/>
                  <a:ahLst/>
                  <a:cxnLst/>
                  <a:rect l="l" t="t" r="r" b="b"/>
                  <a:pathLst>
                    <a:path w="1955" h="1701" extrusionOk="0">
                      <a:moveTo>
                        <a:pt x="1110" y="0"/>
                      </a:moveTo>
                      <a:cubicBezTo>
                        <a:pt x="370" y="0"/>
                        <a:pt x="0" y="925"/>
                        <a:pt x="529" y="1453"/>
                      </a:cubicBezTo>
                      <a:cubicBezTo>
                        <a:pt x="699" y="1624"/>
                        <a:pt x="909" y="1701"/>
                        <a:pt x="1114" y="1701"/>
                      </a:cubicBezTo>
                      <a:cubicBezTo>
                        <a:pt x="1544" y="1701"/>
                        <a:pt x="1955" y="1364"/>
                        <a:pt x="1955" y="845"/>
                      </a:cubicBezTo>
                      <a:cubicBezTo>
                        <a:pt x="1955" y="396"/>
                        <a:pt x="1585"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
                <p:cNvSpPr/>
                <p:nvPr/>
              </p:nvSpPr>
              <p:spPr>
                <a:xfrm>
                  <a:off x="5272025" y="870150"/>
                  <a:ext cx="45575" cy="39000"/>
                </a:xfrm>
                <a:custGeom>
                  <a:avLst/>
                  <a:gdLst/>
                  <a:ahLst/>
                  <a:cxnLst/>
                  <a:rect l="l" t="t" r="r" b="b"/>
                  <a:pathLst>
                    <a:path w="1823" h="1560" extrusionOk="0">
                      <a:moveTo>
                        <a:pt x="1057" y="0"/>
                      </a:moveTo>
                      <a:cubicBezTo>
                        <a:pt x="344" y="0"/>
                        <a:pt x="0" y="846"/>
                        <a:pt x="502" y="1321"/>
                      </a:cubicBezTo>
                      <a:cubicBezTo>
                        <a:pt x="659" y="1486"/>
                        <a:pt x="855" y="1560"/>
                        <a:pt x="1048" y="1560"/>
                      </a:cubicBezTo>
                      <a:cubicBezTo>
                        <a:pt x="1442" y="1560"/>
                        <a:pt x="1823" y="1254"/>
                        <a:pt x="1823" y="793"/>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
                <p:cNvSpPr/>
                <p:nvPr/>
              </p:nvSpPr>
              <p:spPr>
                <a:xfrm>
                  <a:off x="4875150" y="1137600"/>
                  <a:ext cx="27100" cy="23200"/>
                </a:xfrm>
                <a:custGeom>
                  <a:avLst/>
                  <a:gdLst/>
                  <a:ahLst/>
                  <a:cxnLst/>
                  <a:rect l="l" t="t" r="r" b="b"/>
                  <a:pathLst>
                    <a:path w="1084" h="928" extrusionOk="0">
                      <a:moveTo>
                        <a:pt x="634" y="0"/>
                      </a:moveTo>
                      <a:cubicBezTo>
                        <a:pt x="212" y="0"/>
                        <a:pt x="0" y="502"/>
                        <a:pt x="291" y="793"/>
                      </a:cubicBezTo>
                      <a:cubicBezTo>
                        <a:pt x="384" y="886"/>
                        <a:pt x="500" y="928"/>
                        <a:pt x="614" y="928"/>
                      </a:cubicBezTo>
                      <a:cubicBezTo>
                        <a:pt x="853" y="928"/>
                        <a:pt x="1083" y="744"/>
                        <a:pt x="1083" y="476"/>
                      </a:cubicBezTo>
                      <a:cubicBezTo>
                        <a:pt x="1083" y="211"/>
                        <a:pt x="872" y="0"/>
                        <a:pt x="63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
                <p:cNvSpPr/>
                <p:nvPr/>
              </p:nvSpPr>
              <p:spPr>
                <a:xfrm>
                  <a:off x="5337400" y="1685025"/>
                  <a:ext cx="40950" cy="35675"/>
                </a:xfrm>
                <a:custGeom>
                  <a:avLst/>
                  <a:gdLst/>
                  <a:ahLst/>
                  <a:cxnLst/>
                  <a:rect l="l" t="t" r="r" b="b"/>
                  <a:pathLst>
                    <a:path w="1638" h="1427" extrusionOk="0">
                      <a:moveTo>
                        <a:pt x="925" y="1"/>
                      </a:moveTo>
                      <a:cubicBezTo>
                        <a:pt x="317" y="1"/>
                        <a:pt x="0" y="767"/>
                        <a:pt x="449" y="1216"/>
                      </a:cubicBezTo>
                      <a:cubicBezTo>
                        <a:pt x="586" y="1361"/>
                        <a:pt x="759" y="1426"/>
                        <a:pt x="930" y="1426"/>
                      </a:cubicBezTo>
                      <a:cubicBezTo>
                        <a:pt x="1288" y="1426"/>
                        <a:pt x="1638" y="1142"/>
                        <a:pt x="1638" y="714"/>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
                <p:cNvSpPr/>
                <p:nvPr/>
              </p:nvSpPr>
              <p:spPr>
                <a:xfrm>
                  <a:off x="5670225" y="1937950"/>
                  <a:ext cx="40300" cy="34075"/>
                </a:xfrm>
                <a:custGeom>
                  <a:avLst/>
                  <a:gdLst/>
                  <a:ahLst/>
                  <a:cxnLst/>
                  <a:rect l="l" t="t" r="r" b="b"/>
                  <a:pathLst>
                    <a:path w="1612" h="1363" extrusionOk="0">
                      <a:moveTo>
                        <a:pt x="925" y="0"/>
                      </a:moveTo>
                      <a:cubicBezTo>
                        <a:pt x="317" y="0"/>
                        <a:pt x="0" y="740"/>
                        <a:pt x="423" y="1162"/>
                      </a:cubicBezTo>
                      <a:cubicBezTo>
                        <a:pt x="569" y="1300"/>
                        <a:pt x="746" y="1362"/>
                        <a:pt x="919" y="1362"/>
                      </a:cubicBezTo>
                      <a:cubicBezTo>
                        <a:pt x="1275" y="1362"/>
                        <a:pt x="1611" y="1097"/>
                        <a:pt x="1611" y="687"/>
                      </a:cubicBezTo>
                      <a:cubicBezTo>
                        <a:pt x="1611" y="291"/>
                        <a:pt x="1294"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
                <p:cNvSpPr/>
                <p:nvPr/>
              </p:nvSpPr>
              <p:spPr>
                <a:xfrm>
                  <a:off x="6135100" y="1760300"/>
                  <a:ext cx="31725" cy="27200"/>
                </a:xfrm>
                <a:custGeom>
                  <a:avLst/>
                  <a:gdLst/>
                  <a:ahLst/>
                  <a:cxnLst/>
                  <a:rect l="l" t="t" r="r" b="b"/>
                  <a:pathLst>
                    <a:path w="1269" h="1088" extrusionOk="0">
                      <a:moveTo>
                        <a:pt x="740" y="1"/>
                      </a:moveTo>
                      <a:cubicBezTo>
                        <a:pt x="239" y="1"/>
                        <a:pt x="1" y="582"/>
                        <a:pt x="344" y="925"/>
                      </a:cubicBezTo>
                      <a:cubicBezTo>
                        <a:pt x="456" y="1038"/>
                        <a:pt x="594" y="1088"/>
                        <a:pt x="729" y="1088"/>
                      </a:cubicBezTo>
                      <a:cubicBezTo>
                        <a:pt x="1006" y="1088"/>
                        <a:pt x="1269" y="875"/>
                        <a:pt x="1269" y="555"/>
                      </a:cubicBezTo>
                      <a:cubicBezTo>
                        <a:pt x="1269" y="239"/>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
                <p:cNvSpPr/>
                <p:nvPr/>
              </p:nvSpPr>
              <p:spPr>
                <a:xfrm>
                  <a:off x="6473200" y="2210000"/>
                  <a:ext cx="38775" cy="33250"/>
                </a:xfrm>
                <a:custGeom>
                  <a:avLst/>
                  <a:gdLst/>
                  <a:ahLst/>
                  <a:cxnLst/>
                  <a:rect l="l" t="t" r="r" b="b"/>
                  <a:pathLst>
                    <a:path w="1551" h="1330" extrusionOk="0">
                      <a:moveTo>
                        <a:pt x="873" y="1"/>
                      </a:moveTo>
                      <a:cubicBezTo>
                        <a:pt x="291" y="1"/>
                        <a:pt x="1" y="714"/>
                        <a:pt x="424" y="1137"/>
                      </a:cubicBezTo>
                      <a:cubicBezTo>
                        <a:pt x="557" y="1270"/>
                        <a:pt x="720" y="1330"/>
                        <a:pt x="879" y="1330"/>
                      </a:cubicBezTo>
                      <a:cubicBezTo>
                        <a:pt x="1223" y="1330"/>
                        <a:pt x="1551" y="1050"/>
                        <a:pt x="1533" y="635"/>
                      </a:cubicBezTo>
                      <a:cubicBezTo>
                        <a:pt x="1533" y="291"/>
                        <a:pt x="1242" y="1"/>
                        <a:pt x="87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
                <p:cNvSpPr/>
                <p:nvPr/>
              </p:nvSpPr>
              <p:spPr>
                <a:xfrm>
                  <a:off x="6259250" y="2629325"/>
                  <a:ext cx="43625" cy="37925"/>
                </a:xfrm>
                <a:custGeom>
                  <a:avLst/>
                  <a:gdLst/>
                  <a:ahLst/>
                  <a:cxnLst/>
                  <a:rect l="l" t="t" r="r" b="b"/>
                  <a:pathLst>
                    <a:path w="1745" h="1517" extrusionOk="0">
                      <a:moveTo>
                        <a:pt x="1004" y="1"/>
                      </a:moveTo>
                      <a:cubicBezTo>
                        <a:pt x="318" y="1"/>
                        <a:pt x="1" y="820"/>
                        <a:pt x="476" y="1295"/>
                      </a:cubicBezTo>
                      <a:cubicBezTo>
                        <a:pt x="621" y="1448"/>
                        <a:pt x="804" y="1517"/>
                        <a:pt x="985" y="1517"/>
                      </a:cubicBezTo>
                      <a:cubicBezTo>
                        <a:pt x="1368" y="1517"/>
                        <a:pt x="1744" y="1215"/>
                        <a:pt x="1744" y="767"/>
                      </a:cubicBezTo>
                      <a:cubicBezTo>
                        <a:pt x="1744" y="344"/>
                        <a:pt x="1401"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
                <p:cNvSpPr/>
                <p:nvPr/>
              </p:nvSpPr>
              <p:spPr>
                <a:xfrm>
                  <a:off x="5485975" y="2449725"/>
                  <a:ext cx="34375" cy="28750"/>
                </a:xfrm>
                <a:custGeom>
                  <a:avLst/>
                  <a:gdLst/>
                  <a:ahLst/>
                  <a:cxnLst/>
                  <a:rect l="l" t="t" r="r" b="b"/>
                  <a:pathLst>
                    <a:path w="1375" h="1150" extrusionOk="0">
                      <a:moveTo>
                        <a:pt x="793" y="0"/>
                      </a:moveTo>
                      <a:cubicBezTo>
                        <a:pt x="265" y="0"/>
                        <a:pt x="1" y="608"/>
                        <a:pt x="370" y="978"/>
                      </a:cubicBezTo>
                      <a:cubicBezTo>
                        <a:pt x="489" y="1097"/>
                        <a:pt x="636" y="1150"/>
                        <a:pt x="780" y="1150"/>
                      </a:cubicBezTo>
                      <a:cubicBezTo>
                        <a:pt x="1083" y="1150"/>
                        <a:pt x="1374" y="913"/>
                        <a:pt x="1374" y="555"/>
                      </a:cubicBezTo>
                      <a:cubicBezTo>
                        <a:pt x="1374" y="238"/>
                        <a:pt x="1110" y="0"/>
                        <a:pt x="79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
                <p:cNvSpPr/>
                <p:nvPr/>
              </p:nvSpPr>
              <p:spPr>
                <a:xfrm>
                  <a:off x="5972650" y="2263500"/>
                  <a:ext cx="44275" cy="37925"/>
                </a:xfrm>
                <a:custGeom>
                  <a:avLst/>
                  <a:gdLst/>
                  <a:ahLst/>
                  <a:cxnLst/>
                  <a:rect l="l" t="t" r="r" b="b"/>
                  <a:pathLst>
                    <a:path w="1771" h="1517" extrusionOk="0">
                      <a:moveTo>
                        <a:pt x="1005" y="0"/>
                      </a:moveTo>
                      <a:cubicBezTo>
                        <a:pt x="344" y="0"/>
                        <a:pt x="1" y="819"/>
                        <a:pt x="476" y="1295"/>
                      </a:cubicBezTo>
                      <a:cubicBezTo>
                        <a:pt x="629" y="1448"/>
                        <a:pt x="818" y="1516"/>
                        <a:pt x="1004" y="1516"/>
                      </a:cubicBezTo>
                      <a:cubicBezTo>
                        <a:pt x="1394" y="1516"/>
                        <a:pt x="1771" y="1214"/>
                        <a:pt x="1771" y="766"/>
                      </a:cubicBezTo>
                      <a:cubicBezTo>
                        <a:pt x="1771" y="344"/>
                        <a:pt x="1427" y="0"/>
                        <a:pt x="100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
                <p:cNvSpPr/>
                <p:nvPr/>
              </p:nvSpPr>
              <p:spPr>
                <a:xfrm>
                  <a:off x="5106275" y="2456975"/>
                  <a:ext cx="46900" cy="40150"/>
                </a:xfrm>
                <a:custGeom>
                  <a:avLst/>
                  <a:gdLst/>
                  <a:ahLst/>
                  <a:cxnLst/>
                  <a:rect l="l" t="t" r="r" b="b"/>
                  <a:pathLst>
                    <a:path w="1876" h="1606" extrusionOk="0">
                      <a:moveTo>
                        <a:pt x="1083" y="1"/>
                      </a:moveTo>
                      <a:cubicBezTo>
                        <a:pt x="370" y="1"/>
                        <a:pt x="0" y="872"/>
                        <a:pt x="502" y="1374"/>
                      </a:cubicBezTo>
                      <a:cubicBezTo>
                        <a:pt x="671" y="1534"/>
                        <a:pt x="871" y="1606"/>
                        <a:pt x="1066" y="1606"/>
                      </a:cubicBezTo>
                      <a:cubicBezTo>
                        <a:pt x="1483" y="1606"/>
                        <a:pt x="1876" y="1279"/>
                        <a:pt x="1876" y="793"/>
                      </a:cubicBezTo>
                      <a:cubicBezTo>
                        <a:pt x="1876" y="371"/>
                        <a:pt x="1532" y="1"/>
                        <a:pt x="108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
                <p:cNvSpPr/>
                <p:nvPr/>
              </p:nvSpPr>
              <p:spPr>
                <a:xfrm>
                  <a:off x="4461750" y="2361900"/>
                  <a:ext cx="39000" cy="32775"/>
                </a:xfrm>
                <a:custGeom>
                  <a:avLst/>
                  <a:gdLst/>
                  <a:ahLst/>
                  <a:cxnLst/>
                  <a:rect l="l" t="t" r="r" b="b"/>
                  <a:pathLst>
                    <a:path w="1560" h="1311" extrusionOk="0">
                      <a:moveTo>
                        <a:pt x="899" y="0"/>
                      </a:moveTo>
                      <a:cubicBezTo>
                        <a:pt x="291" y="0"/>
                        <a:pt x="1" y="687"/>
                        <a:pt x="424" y="1110"/>
                      </a:cubicBezTo>
                      <a:cubicBezTo>
                        <a:pt x="562" y="1248"/>
                        <a:pt x="732" y="1310"/>
                        <a:pt x="898" y="1310"/>
                      </a:cubicBezTo>
                      <a:cubicBezTo>
                        <a:pt x="1238" y="1310"/>
                        <a:pt x="1559" y="1051"/>
                        <a:pt x="1559" y="660"/>
                      </a:cubicBezTo>
                      <a:cubicBezTo>
                        <a:pt x="1533" y="291"/>
                        <a:pt x="1242"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
                <p:cNvSpPr/>
                <p:nvPr/>
              </p:nvSpPr>
              <p:spPr>
                <a:xfrm>
                  <a:off x="4739775" y="1942575"/>
                  <a:ext cx="45375" cy="38550"/>
                </a:xfrm>
                <a:custGeom>
                  <a:avLst/>
                  <a:gdLst/>
                  <a:ahLst/>
                  <a:cxnLst/>
                  <a:rect l="l" t="t" r="r" b="b"/>
                  <a:pathLst>
                    <a:path w="1815" h="1542" extrusionOk="0">
                      <a:moveTo>
                        <a:pt x="1031" y="0"/>
                      </a:moveTo>
                      <a:cubicBezTo>
                        <a:pt x="344" y="0"/>
                        <a:pt x="0" y="819"/>
                        <a:pt x="502" y="1321"/>
                      </a:cubicBezTo>
                      <a:cubicBezTo>
                        <a:pt x="654" y="1473"/>
                        <a:pt x="844" y="1541"/>
                        <a:pt x="1032" y="1541"/>
                      </a:cubicBezTo>
                      <a:cubicBezTo>
                        <a:pt x="1429" y="1541"/>
                        <a:pt x="1814" y="1233"/>
                        <a:pt x="1797" y="766"/>
                      </a:cubicBezTo>
                      <a:cubicBezTo>
                        <a:pt x="1797" y="343"/>
                        <a:pt x="1453"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
                <p:cNvSpPr/>
                <p:nvPr/>
              </p:nvSpPr>
              <p:spPr>
                <a:xfrm>
                  <a:off x="4826275" y="1607775"/>
                  <a:ext cx="30400" cy="31050"/>
                </a:xfrm>
                <a:custGeom>
                  <a:avLst/>
                  <a:gdLst/>
                  <a:ahLst/>
                  <a:cxnLst/>
                  <a:rect l="l" t="t" r="r" b="b"/>
                  <a:pathLst>
                    <a:path w="1216" h="1242" extrusionOk="0">
                      <a:moveTo>
                        <a:pt x="608" y="0"/>
                      </a:moveTo>
                      <a:cubicBezTo>
                        <a:pt x="265" y="0"/>
                        <a:pt x="1" y="291"/>
                        <a:pt x="1" y="634"/>
                      </a:cubicBezTo>
                      <a:cubicBezTo>
                        <a:pt x="1" y="951"/>
                        <a:pt x="265" y="1242"/>
                        <a:pt x="608" y="1242"/>
                      </a:cubicBezTo>
                      <a:cubicBezTo>
                        <a:pt x="952" y="1242"/>
                        <a:pt x="1216" y="951"/>
                        <a:pt x="1216" y="634"/>
                      </a:cubicBezTo>
                      <a:cubicBezTo>
                        <a:pt x="1216" y="291"/>
                        <a:pt x="952" y="0"/>
                        <a:pt x="6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
                <p:cNvSpPr/>
                <p:nvPr/>
              </p:nvSpPr>
              <p:spPr>
                <a:xfrm>
                  <a:off x="3839700" y="2713225"/>
                  <a:ext cx="35700" cy="30375"/>
                </a:xfrm>
                <a:custGeom>
                  <a:avLst/>
                  <a:gdLst/>
                  <a:ahLst/>
                  <a:cxnLst/>
                  <a:rect l="l" t="t" r="r" b="b"/>
                  <a:pathLst>
                    <a:path w="1428" h="1215" extrusionOk="0">
                      <a:moveTo>
                        <a:pt x="623" y="0"/>
                      </a:moveTo>
                      <a:cubicBezTo>
                        <a:pt x="304" y="0"/>
                        <a:pt x="1" y="249"/>
                        <a:pt x="1" y="607"/>
                      </a:cubicBezTo>
                      <a:cubicBezTo>
                        <a:pt x="1" y="950"/>
                        <a:pt x="291" y="1215"/>
                        <a:pt x="635" y="1215"/>
                      </a:cubicBezTo>
                      <a:cubicBezTo>
                        <a:pt x="1163" y="1215"/>
                        <a:pt x="1427" y="554"/>
                        <a:pt x="1057" y="184"/>
                      </a:cubicBezTo>
                      <a:cubicBezTo>
                        <a:pt x="929" y="57"/>
                        <a:pt x="774" y="0"/>
                        <a:pt x="62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
                <p:cNvSpPr/>
                <p:nvPr/>
              </p:nvSpPr>
              <p:spPr>
                <a:xfrm>
                  <a:off x="3579525" y="2509150"/>
                  <a:ext cx="31725" cy="26550"/>
                </a:xfrm>
                <a:custGeom>
                  <a:avLst/>
                  <a:gdLst/>
                  <a:ahLst/>
                  <a:cxnLst/>
                  <a:rect l="l" t="t" r="r" b="b"/>
                  <a:pathLst>
                    <a:path w="1269" h="1062" extrusionOk="0">
                      <a:moveTo>
                        <a:pt x="740" y="1"/>
                      </a:moveTo>
                      <a:cubicBezTo>
                        <a:pt x="238" y="1"/>
                        <a:pt x="0" y="555"/>
                        <a:pt x="344" y="899"/>
                      </a:cubicBezTo>
                      <a:cubicBezTo>
                        <a:pt x="456" y="1011"/>
                        <a:pt x="594" y="1061"/>
                        <a:pt x="728" y="1061"/>
                      </a:cubicBezTo>
                      <a:cubicBezTo>
                        <a:pt x="1005" y="1061"/>
                        <a:pt x="1268" y="849"/>
                        <a:pt x="1268" y="529"/>
                      </a:cubicBezTo>
                      <a:cubicBezTo>
                        <a:pt x="1268" y="238"/>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
                <p:cNvSpPr/>
                <p:nvPr/>
              </p:nvSpPr>
              <p:spPr>
                <a:xfrm>
                  <a:off x="2829350" y="2709900"/>
                  <a:ext cx="44275" cy="37700"/>
                </a:xfrm>
                <a:custGeom>
                  <a:avLst/>
                  <a:gdLst/>
                  <a:ahLst/>
                  <a:cxnLst/>
                  <a:rect l="l" t="t" r="r" b="b"/>
                  <a:pathLst>
                    <a:path w="1771" h="1508" extrusionOk="0">
                      <a:moveTo>
                        <a:pt x="1031" y="0"/>
                      </a:moveTo>
                      <a:cubicBezTo>
                        <a:pt x="344" y="0"/>
                        <a:pt x="1" y="793"/>
                        <a:pt x="476" y="1268"/>
                      </a:cubicBezTo>
                      <a:cubicBezTo>
                        <a:pt x="633" y="1433"/>
                        <a:pt x="826" y="1507"/>
                        <a:pt x="1016" y="1507"/>
                      </a:cubicBezTo>
                      <a:cubicBezTo>
                        <a:pt x="1402" y="1507"/>
                        <a:pt x="1771" y="1201"/>
                        <a:pt x="1771" y="740"/>
                      </a:cubicBezTo>
                      <a:cubicBezTo>
                        <a:pt x="1771" y="317"/>
                        <a:pt x="1427"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
                <p:cNvSpPr/>
                <p:nvPr/>
              </p:nvSpPr>
              <p:spPr>
                <a:xfrm>
                  <a:off x="2653700" y="3364975"/>
                  <a:ext cx="24450" cy="24450"/>
                </a:xfrm>
                <a:custGeom>
                  <a:avLst/>
                  <a:gdLst/>
                  <a:ahLst/>
                  <a:cxnLst/>
                  <a:rect l="l" t="t" r="r" b="b"/>
                  <a:pathLst>
                    <a:path w="978" h="978" extrusionOk="0">
                      <a:moveTo>
                        <a:pt x="502" y="0"/>
                      </a:moveTo>
                      <a:cubicBezTo>
                        <a:pt x="238" y="0"/>
                        <a:pt x="1" y="212"/>
                        <a:pt x="1" y="476"/>
                      </a:cubicBezTo>
                      <a:cubicBezTo>
                        <a:pt x="1" y="766"/>
                        <a:pt x="238" y="978"/>
                        <a:pt x="502" y="978"/>
                      </a:cubicBezTo>
                      <a:cubicBezTo>
                        <a:pt x="767" y="978"/>
                        <a:pt x="978" y="766"/>
                        <a:pt x="978" y="476"/>
                      </a:cubicBezTo>
                      <a:cubicBezTo>
                        <a:pt x="978" y="212"/>
                        <a:pt x="767" y="0"/>
                        <a:pt x="502"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
                <p:cNvSpPr/>
                <p:nvPr/>
              </p:nvSpPr>
              <p:spPr>
                <a:xfrm>
                  <a:off x="3407175" y="3055275"/>
                  <a:ext cx="27750" cy="27750"/>
                </a:xfrm>
                <a:custGeom>
                  <a:avLst/>
                  <a:gdLst/>
                  <a:ahLst/>
                  <a:cxnLst/>
                  <a:rect l="l" t="t" r="r" b="b"/>
                  <a:pathLst>
                    <a:path w="1110" h="1110" extrusionOk="0">
                      <a:moveTo>
                        <a:pt x="555" y="0"/>
                      </a:moveTo>
                      <a:cubicBezTo>
                        <a:pt x="238" y="0"/>
                        <a:pt x="0" y="238"/>
                        <a:pt x="0" y="555"/>
                      </a:cubicBezTo>
                      <a:cubicBezTo>
                        <a:pt x="0" y="872"/>
                        <a:pt x="238" y="1109"/>
                        <a:pt x="555" y="1109"/>
                      </a:cubicBezTo>
                      <a:cubicBezTo>
                        <a:pt x="872" y="1109"/>
                        <a:pt x="1110" y="872"/>
                        <a:pt x="1110" y="555"/>
                      </a:cubicBezTo>
                      <a:cubicBezTo>
                        <a:pt x="1110" y="238"/>
                        <a:pt x="872" y="0"/>
                        <a:pt x="55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
                <p:cNvSpPr/>
                <p:nvPr/>
              </p:nvSpPr>
              <p:spPr>
                <a:xfrm>
                  <a:off x="3329250" y="3558450"/>
                  <a:ext cx="46250" cy="40175"/>
                </a:xfrm>
                <a:custGeom>
                  <a:avLst/>
                  <a:gdLst/>
                  <a:ahLst/>
                  <a:cxnLst/>
                  <a:rect l="l" t="t" r="r" b="b"/>
                  <a:pathLst>
                    <a:path w="1850" h="1607" extrusionOk="0">
                      <a:moveTo>
                        <a:pt x="1057" y="1"/>
                      </a:moveTo>
                      <a:cubicBezTo>
                        <a:pt x="344" y="1"/>
                        <a:pt x="0" y="872"/>
                        <a:pt x="502" y="1374"/>
                      </a:cubicBezTo>
                      <a:cubicBezTo>
                        <a:pt x="663" y="1535"/>
                        <a:pt x="859" y="1606"/>
                        <a:pt x="1052" y="1606"/>
                      </a:cubicBezTo>
                      <a:cubicBezTo>
                        <a:pt x="1459" y="1606"/>
                        <a:pt x="1849" y="1286"/>
                        <a:pt x="1849" y="820"/>
                      </a:cubicBezTo>
                      <a:cubicBezTo>
                        <a:pt x="1849" y="370"/>
                        <a:pt x="1506" y="1"/>
                        <a:pt x="105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
                <p:cNvSpPr/>
                <p:nvPr/>
              </p:nvSpPr>
              <p:spPr>
                <a:xfrm>
                  <a:off x="3611225" y="3969200"/>
                  <a:ext cx="39650" cy="34075"/>
                </a:xfrm>
                <a:custGeom>
                  <a:avLst/>
                  <a:gdLst/>
                  <a:ahLst/>
                  <a:cxnLst/>
                  <a:rect l="l" t="t" r="r" b="b"/>
                  <a:pathLst>
                    <a:path w="1586" h="1363" extrusionOk="0">
                      <a:moveTo>
                        <a:pt x="898" y="0"/>
                      </a:moveTo>
                      <a:cubicBezTo>
                        <a:pt x="291" y="0"/>
                        <a:pt x="0" y="740"/>
                        <a:pt x="423" y="1163"/>
                      </a:cubicBezTo>
                      <a:cubicBezTo>
                        <a:pt x="561" y="1300"/>
                        <a:pt x="732" y="1362"/>
                        <a:pt x="900" y="1362"/>
                      </a:cubicBezTo>
                      <a:cubicBezTo>
                        <a:pt x="1249" y="1362"/>
                        <a:pt x="1585" y="1097"/>
                        <a:pt x="1585" y="687"/>
                      </a:cubicBezTo>
                      <a:cubicBezTo>
                        <a:pt x="1585" y="317"/>
                        <a:pt x="1268" y="0"/>
                        <a:pt x="89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
                <p:cNvSpPr/>
                <p:nvPr/>
              </p:nvSpPr>
              <p:spPr>
                <a:xfrm>
                  <a:off x="3105375" y="4337025"/>
                  <a:ext cx="43625" cy="37250"/>
                </a:xfrm>
                <a:custGeom>
                  <a:avLst/>
                  <a:gdLst/>
                  <a:ahLst/>
                  <a:cxnLst/>
                  <a:rect l="l" t="t" r="r" b="b"/>
                  <a:pathLst>
                    <a:path w="1745" h="1490" extrusionOk="0">
                      <a:moveTo>
                        <a:pt x="978" y="0"/>
                      </a:moveTo>
                      <a:cubicBezTo>
                        <a:pt x="318" y="0"/>
                        <a:pt x="1" y="792"/>
                        <a:pt x="450" y="1268"/>
                      </a:cubicBezTo>
                      <a:cubicBezTo>
                        <a:pt x="603" y="1421"/>
                        <a:pt x="792" y="1489"/>
                        <a:pt x="977" y="1489"/>
                      </a:cubicBezTo>
                      <a:cubicBezTo>
                        <a:pt x="1368" y="1489"/>
                        <a:pt x="1744" y="1187"/>
                        <a:pt x="1744" y="740"/>
                      </a:cubicBezTo>
                      <a:cubicBezTo>
                        <a:pt x="1744" y="317"/>
                        <a:pt x="1401"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
                <p:cNvSpPr/>
                <p:nvPr/>
              </p:nvSpPr>
              <p:spPr>
                <a:xfrm>
                  <a:off x="2169650" y="4735875"/>
                  <a:ext cx="48250" cy="40950"/>
                </a:xfrm>
                <a:custGeom>
                  <a:avLst/>
                  <a:gdLst/>
                  <a:ahLst/>
                  <a:cxnLst/>
                  <a:rect l="l" t="t" r="r" b="b"/>
                  <a:pathLst>
                    <a:path w="1930" h="1638" extrusionOk="0">
                      <a:moveTo>
                        <a:pt x="1110" y="0"/>
                      </a:moveTo>
                      <a:cubicBezTo>
                        <a:pt x="371" y="0"/>
                        <a:pt x="1" y="872"/>
                        <a:pt x="529" y="1400"/>
                      </a:cubicBezTo>
                      <a:cubicBezTo>
                        <a:pt x="692" y="1563"/>
                        <a:pt x="897" y="1637"/>
                        <a:pt x="1099" y="1637"/>
                      </a:cubicBezTo>
                      <a:cubicBezTo>
                        <a:pt x="1520" y="1637"/>
                        <a:pt x="1929" y="1318"/>
                        <a:pt x="1929" y="819"/>
                      </a:cubicBezTo>
                      <a:cubicBezTo>
                        <a:pt x="1929" y="370"/>
                        <a:pt x="1559"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
                <p:cNvSpPr/>
                <p:nvPr/>
              </p:nvSpPr>
              <p:spPr>
                <a:xfrm>
                  <a:off x="2569825" y="3989675"/>
                  <a:ext cx="39650" cy="33900"/>
                </a:xfrm>
                <a:custGeom>
                  <a:avLst/>
                  <a:gdLst/>
                  <a:ahLst/>
                  <a:cxnLst/>
                  <a:rect l="l" t="t" r="r" b="b"/>
                  <a:pathLst>
                    <a:path w="1586" h="1356" extrusionOk="0">
                      <a:moveTo>
                        <a:pt x="899" y="0"/>
                      </a:moveTo>
                      <a:cubicBezTo>
                        <a:pt x="291" y="0"/>
                        <a:pt x="1" y="713"/>
                        <a:pt x="424" y="1162"/>
                      </a:cubicBezTo>
                      <a:cubicBezTo>
                        <a:pt x="557" y="1296"/>
                        <a:pt x="722" y="1356"/>
                        <a:pt x="886" y="1356"/>
                      </a:cubicBezTo>
                      <a:cubicBezTo>
                        <a:pt x="1240" y="1356"/>
                        <a:pt x="1586" y="1076"/>
                        <a:pt x="1586" y="661"/>
                      </a:cubicBezTo>
                      <a:cubicBezTo>
                        <a:pt x="1586" y="291"/>
                        <a:pt x="1269"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
                <p:cNvSpPr/>
                <p:nvPr/>
              </p:nvSpPr>
              <p:spPr>
                <a:xfrm>
                  <a:off x="2056075" y="3835350"/>
                  <a:ext cx="30400" cy="25575"/>
                </a:xfrm>
                <a:custGeom>
                  <a:avLst/>
                  <a:gdLst/>
                  <a:ahLst/>
                  <a:cxnLst/>
                  <a:rect l="l" t="t" r="r" b="b"/>
                  <a:pathLst>
                    <a:path w="1216" h="1023" extrusionOk="0">
                      <a:moveTo>
                        <a:pt x="703" y="0"/>
                      </a:moveTo>
                      <a:cubicBezTo>
                        <a:pt x="576" y="0"/>
                        <a:pt x="448" y="47"/>
                        <a:pt x="344" y="151"/>
                      </a:cubicBezTo>
                      <a:cubicBezTo>
                        <a:pt x="1" y="468"/>
                        <a:pt x="238" y="1022"/>
                        <a:pt x="714" y="1022"/>
                      </a:cubicBezTo>
                      <a:cubicBezTo>
                        <a:pt x="978" y="1022"/>
                        <a:pt x="1216" y="785"/>
                        <a:pt x="1216" y="521"/>
                      </a:cubicBezTo>
                      <a:cubicBezTo>
                        <a:pt x="1216" y="200"/>
                        <a:pt x="964" y="0"/>
                        <a:pt x="7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
                <p:cNvSpPr/>
                <p:nvPr/>
              </p:nvSpPr>
              <p:spPr>
                <a:xfrm>
                  <a:off x="2179575" y="3399300"/>
                  <a:ext cx="31050" cy="26550"/>
                </a:xfrm>
                <a:custGeom>
                  <a:avLst/>
                  <a:gdLst/>
                  <a:ahLst/>
                  <a:cxnLst/>
                  <a:rect l="l" t="t" r="r" b="b"/>
                  <a:pathLst>
                    <a:path w="1242" h="1062" extrusionOk="0">
                      <a:moveTo>
                        <a:pt x="713" y="1"/>
                      </a:moveTo>
                      <a:cubicBezTo>
                        <a:pt x="238" y="1"/>
                        <a:pt x="0" y="582"/>
                        <a:pt x="343" y="899"/>
                      </a:cubicBezTo>
                      <a:cubicBezTo>
                        <a:pt x="447" y="1011"/>
                        <a:pt x="579" y="1061"/>
                        <a:pt x="710" y="1061"/>
                      </a:cubicBezTo>
                      <a:cubicBezTo>
                        <a:pt x="978" y="1061"/>
                        <a:pt x="1242" y="849"/>
                        <a:pt x="1242" y="529"/>
                      </a:cubicBezTo>
                      <a:cubicBezTo>
                        <a:pt x="1242" y="239"/>
                        <a:pt x="1004" y="1"/>
                        <a:pt x="71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
                <p:cNvSpPr/>
                <p:nvPr/>
              </p:nvSpPr>
              <p:spPr>
                <a:xfrm>
                  <a:off x="1885700" y="3061200"/>
                  <a:ext cx="29750" cy="24950"/>
                </a:xfrm>
                <a:custGeom>
                  <a:avLst/>
                  <a:gdLst/>
                  <a:ahLst/>
                  <a:cxnLst/>
                  <a:rect l="l" t="t" r="r" b="b"/>
                  <a:pathLst>
                    <a:path w="1190" h="998" extrusionOk="0">
                      <a:moveTo>
                        <a:pt x="687" y="1"/>
                      </a:moveTo>
                      <a:cubicBezTo>
                        <a:pt x="238" y="1"/>
                        <a:pt x="1" y="529"/>
                        <a:pt x="318" y="846"/>
                      </a:cubicBezTo>
                      <a:cubicBezTo>
                        <a:pt x="422" y="951"/>
                        <a:pt x="553" y="998"/>
                        <a:pt x="681" y="998"/>
                      </a:cubicBezTo>
                      <a:cubicBezTo>
                        <a:pt x="940" y="998"/>
                        <a:pt x="1189" y="804"/>
                        <a:pt x="1189" y="503"/>
                      </a:cubicBezTo>
                      <a:cubicBezTo>
                        <a:pt x="1189" y="212"/>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
                <p:cNvSpPr/>
                <p:nvPr/>
              </p:nvSpPr>
              <p:spPr>
                <a:xfrm>
                  <a:off x="1716650" y="2775925"/>
                  <a:ext cx="29750" cy="25450"/>
                </a:xfrm>
                <a:custGeom>
                  <a:avLst/>
                  <a:gdLst/>
                  <a:ahLst/>
                  <a:cxnLst/>
                  <a:rect l="l" t="t" r="r" b="b"/>
                  <a:pathLst>
                    <a:path w="1190" h="1018" extrusionOk="0">
                      <a:moveTo>
                        <a:pt x="687" y="1"/>
                      </a:moveTo>
                      <a:cubicBezTo>
                        <a:pt x="238" y="1"/>
                        <a:pt x="1" y="556"/>
                        <a:pt x="318" y="873"/>
                      </a:cubicBezTo>
                      <a:cubicBezTo>
                        <a:pt x="418" y="973"/>
                        <a:pt x="542" y="1018"/>
                        <a:pt x="665" y="1018"/>
                      </a:cubicBezTo>
                      <a:cubicBezTo>
                        <a:pt x="930" y="1018"/>
                        <a:pt x="1189" y="810"/>
                        <a:pt x="1189" y="503"/>
                      </a:cubicBezTo>
                      <a:cubicBezTo>
                        <a:pt x="1189" y="239"/>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
                <p:cNvSpPr/>
                <p:nvPr/>
              </p:nvSpPr>
              <p:spPr>
                <a:xfrm>
                  <a:off x="1166775" y="3292975"/>
                  <a:ext cx="31525" cy="26550"/>
                </a:xfrm>
                <a:custGeom>
                  <a:avLst/>
                  <a:gdLst/>
                  <a:ahLst/>
                  <a:cxnLst/>
                  <a:rect l="l" t="t" r="r" b="b"/>
                  <a:pathLst>
                    <a:path w="1261" h="1062" extrusionOk="0">
                      <a:moveTo>
                        <a:pt x="675" y="0"/>
                      </a:moveTo>
                      <a:cubicBezTo>
                        <a:pt x="220" y="0"/>
                        <a:pt x="0" y="563"/>
                        <a:pt x="336" y="899"/>
                      </a:cubicBezTo>
                      <a:cubicBezTo>
                        <a:pt x="440" y="1012"/>
                        <a:pt x="574" y="1062"/>
                        <a:pt x="709" y="1062"/>
                      </a:cubicBezTo>
                      <a:cubicBezTo>
                        <a:pt x="985" y="1062"/>
                        <a:pt x="1260" y="849"/>
                        <a:pt x="1260" y="529"/>
                      </a:cubicBezTo>
                      <a:cubicBezTo>
                        <a:pt x="1260" y="239"/>
                        <a:pt x="1023" y="1"/>
                        <a:pt x="706" y="1"/>
                      </a:cubicBezTo>
                      <a:cubicBezTo>
                        <a:pt x="695" y="1"/>
                        <a:pt x="685" y="0"/>
                        <a:pt x="67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
                <p:cNvSpPr/>
                <p:nvPr/>
              </p:nvSpPr>
              <p:spPr>
                <a:xfrm>
                  <a:off x="1496750" y="3769100"/>
                  <a:ext cx="42950" cy="36300"/>
                </a:xfrm>
                <a:custGeom>
                  <a:avLst/>
                  <a:gdLst/>
                  <a:ahLst/>
                  <a:cxnLst/>
                  <a:rect l="l" t="t" r="r" b="b"/>
                  <a:pathLst>
                    <a:path w="1718" h="1452" extrusionOk="0">
                      <a:moveTo>
                        <a:pt x="978" y="1"/>
                      </a:moveTo>
                      <a:cubicBezTo>
                        <a:pt x="318" y="1"/>
                        <a:pt x="1" y="793"/>
                        <a:pt x="450" y="1242"/>
                      </a:cubicBezTo>
                      <a:cubicBezTo>
                        <a:pt x="603" y="1387"/>
                        <a:pt x="788" y="1452"/>
                        <a:pt x="970" y="1452"/>
                      </a:cubicBezTo>
                      <a:cubicBezTo>
                        <a:pt x="1353" y="1452"/>
                        <a:pt x="1718" y="1162"/>
                        <a:pt x="1718" y="714"/>
                      </a:cubicBezTo>
                      <a:cubicBezTo>
                        <a:pt x="1718" y="318"/>
                        <a:pt x="1374" y="1"/>
                        <a:pt x="97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
                <p:cNvSpPr/>
                <p:nvPr/>
              </p:nvSpPr>
              <p:spPr>
                <a:xfrm>
                  <a:off x="1359400" y="3958625"/>
                  <a:ext cx="29075" cy="24300"/>
                </a:xfrm>
                <a:custGeom>
                  <a:avLst/>
                  <a:gdLst/>
                  <a:ahLst/>
                  <a:cxnLst/>
                  <a:rect l="l" t="t" r="r" b="b"/>
                  <a:pathLst>
                    <a:path w="1163" h="972" extrusionOk="0">
                      <a:moveTo>
                        <a:pt x="661" y="1"/>
                      </a:moveTo>
                      <a:cubicBezTo>
                        <a:pt x="212" y="1"/>
                        <a:pt x="0" y="529"/>
                        <a:pt x="317" y="820"/>
                      </a:cubicBezTo>
                      <a:cubicBezTo>
                        <a:pt x="422" y="924"/>
                        <a:pt x="550" y="971"/>
                        <a:pt x="674" y="971"/>
                      </a:cubicBezTo>
                      <a:cubicBezTo>
                        <a:pt x="926" y="971"/>
                        <a:pt x="1163" y="777"/>
                        <a:pt x="1163" y="476"/>
                      </a:cubicBezTo>
                      <a:cubicBezTo>
                        <a:pt x="1163" y="212"/>
                        <a:pt x="92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
                <p:cNvSpPr/>
                <p:nvPr/>
              </p:nvSpPr>
              <p:spPr>
                <a:xfrm>
                  <a:off x="1068175" y="4338325"/>
                  <a:ext cx="40325" cy="34375"/>
                </a:xfrm>
                <a:custGeom>
                  <a:avLst/>
                  <a:gdLst/>
                  <a:ahLst/>
                  <a:cxnLst/>
                  <a:rect l="l" t="t" r="r" b="b"/>
                  <a:pathLst>
                    <a:path w="1613" h="1375" extrusionOk="0">
                      <a:moveTo>
                        <a:pt x="925" y="1"/>
                      </a:moveTo>
                      <a:cubicBezTo>
                        <a:pt x="291" y="1"/>
                        <a:pt x="1" y="740"/>
                        <a:pt x="423" y="1163"/>
                      </a:cubicBezTo>
                      <a:cubicBezTo>
                        <a:pt x="570" y="1310"/>
                        <a:pt x="747" y="1375"/>
                        <a:pt x="920" y="1375"/>
                      </a:cubicBezTo>
                      <a:cubicBezTo>
                        <a:pt x="1276" y="1375"/>
                        <a:pt x="1612" y="1097"/>
                        <a:pt x="1612" y="688"/>
                      </a:cubicBezTo>
                      <a:cubicBezTo>
                        <a:pt x="1612" y="291"/>
                        <a:pt x="1295"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
                <p:cNvSpPr/>
                <p:nvPr/>
              </p:nvSpPr>
              <p:spPr>
                <a:xfrm>
                  <a:off x="533950" y="4482300"/>
                  <a:ext cx="48900" cy="41725"/>
                </a:xfrm>
                <a:custGeom>
                  <a:avLst/>
                  <a:gdLst/>
                  <a:ahLst/>
                  <a:cxnLst/>
                  <a:rect l="l" t="t" r="r" b="b"/>
                  <a:pathLst>
                    <a:path w="1956" h="1669" extrusionOk="0">
                      <a:moveTo>
                        <a:pt x="1136" y="0"/>
                      </a:moveTo>
                      <a:cubicBezTo>
                        <a:pt x="370" y="0"/>
                        <a:pt x="1" y="898"/>
                        <a:pt x="529" y="1427"/>
                      </a:cubicBezTo>
                      <a:cubicBezTo>
                        <a:pt x="697" y="1594"/>
                        <a:pt x="901" y="1669"/>
                        <a:pt x="1103" y="1669"/>
                      </a:cubicBezTo>
                      <a:cubicBezTo>
                        <a:pt x="1537" y="1669"/>
                        <a:pt x="1955" y="1324"/>
                        <a:pt x="1955" y="819"/>
                      </a:cubicBezTo>
                      <a:cubicBezTo>
                        <a:pt x="1955" y="370"/>
                        <a:pt x="1585" y="0"/>
                        <a:pt x="113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
                <p:cNvSpPr/>
                <p:nvPr/>
              </p:nvSpPr>
              <p:spPr>
                <a:xfrm>
                  <a:off x="895175" y="4776800"/>
                  <a:ext cx="38325" cy="32775"/>
                </a:xfrm>
                <a:custGeom>
                  <a:avLst/>
                  <a:gdLst/>
                  <a:ahLst/>
                  <a:cxnLst/>
                  <a:rect l="l" t="t" r="r" b="b"/>
                  <a:pathLst>
                    <a:path w="1533" h="1311" extrusionOk="0">
                      <a:moveTo>
                        <a:pt x="872" y="1"/>
                      </a:moveTo>
                      <a:cubicBezTo>
                        <a:pt x="291" y="1"/>
                        <a:pt x="0" y="714"/>
                        <a:pt x="396" y="1110"/>
                      </a:cubicBezTo>
                      <a:cubicBezTo>
                        <a:pt x="535" y="1249"/>
                        <a:pt x="705" y="1311"/>
                        <a:pt x="871" y="1311"/>
                      </a:cubicBezTo>
                      <a:cubicBezTo>
                        <a:pt x="1210" y="1311"/>
                        <a:pt x="1532" y="1052"/>
                        <a:pt x="1532" y="661"/>
                      </a:cubicBezTo>
                      <a:cubicBezTo>
                        <a:pt x="1532" y="291"/>
                        <a:pt x="1242" y="1"/>
                        <a:pt x="872"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
                <p:cNvSpPr/>
                <p:nvPr/>
              </p:nvSpPr>
              <p:spPr>
                <a:xfrm>
                  <a:off x="1537700" y="4700200"/>
                  <a:ext cx="40975" cy="34575"/>
                </a:xfrm>
                <a:custGeom>
                  <a:avLst/>
                  <a:gdLst/>
                  <a:ahLst/>
                  <a:cxnLst/>
                  <a:rect l="l" t="t" r="r" b="b"/>
                  <a:pathLst>
                    <a:path w="1639" h="1383" extrusionOk="0">
                      <a:moveTo>
                        <a:pt x="925" y="1"/>
                      </a:moveTo>
                      <a:cubicBezTo>
                        <a:pt x="317" y="1"/>
                        <a:pt x="0" y="740"/>
                        <a:pt x="449" y="1190"/>
                      </a:cubicBezTo>
                      <a:cubicBezTo>
                        <a:pt x="583" y="1323"/>
                        <a:pt x="751" y="1383"/>
                        <a:pt x="918" y="1383"/>
                      </a:cubicBezTo>
                      <a:cubicBezTo>
                        <a:pt x="1280" y="1383"/>
                        <a:pt x="1638" y="1103"/>
                        <a:pt x="1638" y="688"/>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
                <p:cNvSpPr/>
                <p:nvPr/>
              </p:nvSpPr>
              <p:spPr>
                <a:xfrm>
                  <a:off x="1861275" y="4358050"/>
                  <a:ext cx="34600" cy="25925"/>
                </a:xfrm>
                <a:custGeom>
                  <a:avLst/>
                  <a:gdLst/>
                  <a:ahLst/>
                  <a:cxnLst/>
                  <a:rect l="l" t="t" r="r" b="b"/>
                  <a:pathLst>
                    <a:path w="1384" h="1037" extrusionOk="0">
                      <a:moveTo>
                        <a:pt x="708" y="0"/>
                      </a:moveTo>
                      <a:cubicBezTo>
                        <a:pt x="684" y="0"/>
                        <a:pt x="660" y="2"/>
                        <a:pt x="634" y="4"/>
                      </a:cubicBezTo>
                      <a:cubicBezTo>
                        <a:pt x="0" y="57"/>
                        <a:pt x="0" y="982"/>
                        <a:pt x="634" y="1034"/>
                      </a:cubicBezTo>
                      <a:cubicBezTo>
                        <a:pt x="651" y="1036"/>
                        <a:pt x="668" y="1036"/>
                        <a:pt x="684" y="1036"/>
                      </a:cubicBezTo>
                      <a:cubicBezTo>
                        <a:pt x="1376" y="1036"/>
                        <a:pt x="1384" y="0"/>
                        <a:pt x="7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
                <p:cNvSpPr/>
                <p:nvPr/>
              </p:nvSpPr>
              <p:spPr>
                <a:xfrm>
                  <a:off x="2416625" y="4390500"/>
                  <a:ext cx="33050" cy="33050"/>
                </a:xfrm>
                <a:custGeom>
                  <a:avLst/>
                  <a:gdLst/>
                  <a:ahLst/>
                  <a:cxnLst/>
                  <a:rect l="l" t="t" r="r" b="b"/>
                  <a:pathLst>
                    <a:path w="1322" h="1322" extrusionOk="0">
                      <a:moveTo>
                        <a:pt x="661" y="1"/>
                      </a:moveTo>
                      <a:cubicBezTo>
                        <a:pt x="291" y="1"/>
                        <a:pt x="1" y="291"/>
                        <a:pt x="1" y="661"/>
                      </a:cubicBezTo>
                      <a:cubicBezTo>
                        <a:pt x="1" y="1004"/>
                        <a:pt x="291" y="1321"/>
                        <a:pt x="661" y="1321"/>
                      </a:cubicBezTo>
                      <a:cubicBezTo>
                        <a:pt x="1005" y="1321"/>
                        <a:pt x="1322" y="1004"/>
                        <a:pt x="1322" y="661"/>
                      </a:cubicBezTo>
                      <a:cubicBezTo>
                        <a:pt x="1322" y="291"/>
                        <a:pt x="100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
                <p:cNvSpPr/>
                <p:nvPr/>
              </p:nvSpPr>
              <p:spPr>
                <a:xfrm>
                  <a:off x="2930400" y="4723325"/>
                  <a:ext cx="29075" cy="24800"/>
                </a:xfrm>
                <a:custGeom>
                  <a:avLst/>
                  <a:gdLst/>
                  <a:ahLst/>
                  <a:cxnLst/>
                  <a:rect l="l" t="t" r="r" b="b"/>
                  <a:pathLst>
                    <a:path w="1163" h="992" extrusionOk="0">
                      <a:moveTo>
                        <a:pt x="661" y="0"/>
                      </a:moveTo>
                      <a:cubicBezTo>
                        <a:pt x="238" y="0"/>
                        <a:pt x="0" y="529"/>
                        <a:pt x="317" y="846"/>
                      </a:cubicBezTo>
                      <a:cubicBezTo>
                        <a:pt x="418" y="947"/>
                        <a:pt x="541" y="992"/>
                        <a:pt x="662" y="992"/>
                      </a:cubicBezTo>
                      <a:cubicBezTo>
                        <a:pt x="918" y="992"/>
                        <a:pt x="1162" y="790"/>
                        <a:pt x="1162" y="502"/>
                      </a:cubicBezTo>
                      <a:cubicBezTo>
                        <a:pt x="1162" y="212"/>
                        <a:pt x="951" y="0"/>
                        <a:pt x="66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
                <p:cNvSpPr/>
                <p:nvPr/>
              </p:nvSpPr>
              <p:spPr>
                <a:xfrm>
                  <a:off x="1503350" y="4286825"/>
                  <a:ext cx="31725" cy="27175"/>
                </a:xfrm>
                <a:custGeom>
                  <a:avLst/>
                  <a:gdLst/>
                  <a:ahLst/>
                  <a:cxnLst/>
                  <a:rect l="l" t="t" r="r" b="b"/>
                  <a:pathLst>
                    <a:path w="1269" h="1087" extrusionOk="0">
                      <a:moveTo>
                        <a:pt x="714" y="1"/>
                      </a:moveTo>
                      <a:cubicBezTo>
                        <a:pt x="239" y="1"/>
                        <a:pt x="1" y="582"/>
                        <a:pt x="344" y="925"/>
                      </a:cubicBezTo>
                      <a:cubicBezTo>
                        <a:pt x="447" y="1036"/>
                        <a:pt x="577" y="1087"/>
                        <a:pt x="707" y="1087"/>
                      </a:cubicBezTo>
                      <a:cubicBezTo>
                        <a:pt x="977" y="1087"/>
                        <a:pt x="1242" y="868"/>
                        <a:pt x="1242" y="529"/>
                      </a:cubicBezTo>
                      <a:cubicBezTo>
                        <a:pt x="1269" y="238"/>
                        <a:pt x="1005" y="1"/>
                        <a:pt x="71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
                <p:cNvSpPr/>
                <p:nvPr/>
              </p:nvSpPr>
              <p:spPr>
                <a:xfrm>
                  <a:off x="755175" y="3900525"/>
                  <a:ext cx="23125" cy="23125"/>
                </a:xfrm>
                <a:custGeom>
                  <a:avLst/>
                  <a:gdLst/>
                  <a:ahLst/>
                  <a:cxnLst/>
                  <a:rect l="l" t="t" r="r" b="b"/>
                  <a:pathLst>
                    <a:path w="925" h="925" extrusionOk="0">
                      <a:moveTo>
                        <a:pt x="476" y="0"/>
                      </a:moveTo>
                      <a:cubicBezTo>
                        <a:pt x="212" y="0"/>
                        <a:pt x="0" y="212"/>
                        <a:pt x="0" y="476"/>
                      </a:cubicBezTo>
                      <a:cubicBezTo>
                        <a:pt x="0" y="713"/>
                        <a:pt x="212" y="925"/>
                        <a:pt x="476" y="925"/>
                      </a:cubicBezTo>
                      <a:cubicBezTo>
                        <a:pt x="714" y="925"/>
                        <a:pt x="925" y="713"/>
                        <a:pt x="925" y="476"/>
                      </a:cubicBezTo>
                      <a:cubicBezTo>
                        <a:pt x="925" y="212"/>
                        <a:pt x="714" y="0"/>
                        <a:pt x="47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
                <p:cNvSpPr/>
                <p:nvPr/>
              </p:nvSpPr>
              <p:spPr>
                <a:xfrm>
                  <a:off x="1537700" y="3481200"/>
                  <a:ext cx="40975" cy="35650"/>
                </a:xfrm>
                <a:custGeom>
                  <a:avLst/>
                  <a:gdLst/>
                  <a:ahLst/>
                  <a:cxnLst/>
                  <a:rect l="l" t="t" r="r" b="b"/>
                  <a:pathLst>
                    <a:path w="1639" h="1426" extrusionOk="0">
                      <a:moveTo>
                        <a:pt x="925" y="0"/>
                      </a:moveTo>
                      <a:cubicBezTo>
                        <a:pt x="317" y="0"/>
                        <a:pt x="0" y="766"/>
                        <a:pt x="423" y="1215"/>
                      </a:cubicBezTo>
                      <a:cubicBezTo>
                        <a:pt x="568" y="1361"/>
                        <a:pt x="747" y="1426"/>
                        <a:pt x="922" y="1426"/>
                      </a:cubicBezTo>
                      <a:cubicBezTo>
                        <a:pt x="1288" y="1426"/>
                        <a:pt x="1638" y="1142"/>
                        <a:pt x="1638" y="713"/>
                      </a:cubicBezTo>
                      <a:cubicBezTo>
                        <a:pt x="1638" y="317"/>
                        <a:pt x="1321"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
                <p:cNvSpPr/>
                <p:nvPr/>
              </p:nvSpPr>
              <p:spPr>
                <a:xfrm>
                  <a:off x="782900" y="3523450"/>
                  <a:ext cx="48900" cy="41900"/>
                </a:xfrm>
                <a:custGeom>
                  <a:avLst/>
                  <a:gdLst/>
                  <a:ahLst/>
                  <a:cxnLst/>
                  <a:rect l="l" t="t" r="r" b="b"/>
                  <a:pathLst>
                    <a:path w="1956" h="1676" extrusionOk="0">
                      <a:moveTo>
                        <a:pt x="1110" y="1"/>
                      </a:moveTo>
                      <a:cubicBezTo>
                        <a:pt x="371" y="1"/>
                        <a:pt x="1" y="899"/>
                        <a:pt x="529" y="1427"/>
                      </a:cubicBezTo>
                      <a:cubicBezTo>
                        <a:pt x="701" y="1599"/>
                        <a:pt x="909" y="1676"/>
                        <a:pt x="1113" y="1676"/>
                      </a:cubicBezTo>
                      <a:cubicBezTo>
                        <a:pt x="1535" y="1676"/>
                        <a:pt x="1938" y="1345"/>
                        <a:pt x="1955" y="846"/>
                      </a:cubicBezTo>
                      <a:cubicBezTo>
                        <a:pt x="1955" y="371"/>
                        <a:pt x="1586" y="1"/>
                        <a:pt x="111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
                <p:cNvSpPr/>
                <p:nvPr/>
              </p:nvSpPr>
              <p:spPr>
                <a:xfrm>
                  <a:off x="763275" y="2777225"/>
                  <a:ext cx="26925" cy="23225"/>
                </a:xfrm>
                <a:custGeom>
                  <a:avLst/>
                  <a:gdLst/>
                  <a:ahLst/>
                  <a:cxnLst/>
                  <a:rect l="l" t="t" r="r" b="b"/>
                  <a:pathLst>
                    <a:path w="1077" h="929" extrusionOk="0">
                      <a:moveTo>
                        <a:pt x="571" y="1"/>
                      </a:moveTo>
                      <a:cubicBezTo>
                        <a:pt x="194" y="1"/>
                        <a:pt x="1" y="485"/>
                        <a:pt x="284" y="794"/>
                      </a:cubicBezTo>
                      <a:cubicBezTo>
                        <a:pt x="377" y="887"/>
                        <a:pt x="491" y="928"/>
                        <a:pt x="603" y="928"/>
                      </a:cubicBezTo>
                      <a:cubicBezTo>
                        <a:pt x="844" y="928"/>
                        <a:pt x="1076" y="739"/>
                        <a:pt x="1076" y="451"/>
                      </a:cubicBezTo>
                      <a:cubicBezTo>
                        <a:pt x="1076" y="187"/>
                        <a:pt x="865" y="2"/>
                        <a:pt x="601" y="2"/>
                      </a:cubicBezTo>
                      <a:cubicBezTo>
                        <a:pt x="591" y="1"/>
                        <a:pt x="581" y="1"/>
                        <a:pt x="57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
                <p:cNvSpPr/>
                <p:nvPr/>
              </p:nvSpPr>
              <p:spPr>
                <a:xfrm>
                  <a:off x="6819900" y="974225"/>
                  <a:ext cx="44275" cy="37925"/>
                </a:xfrm>
                <a:custGeom>
                  <a:avLst/>
                  <a:gdLst/>
                  <a:ahLst/>
                  <a:cxnLst/>
                  <a:rect l="l" t="t" r="r" b="b"/>
                  <a:pathLst>
                    <a:path w="1771" h="1517" extrusionOk="0">
                      <a:moveTo>
                        <a:pt x="1003" y="1"/>
                      </a:moveTo>
                      <a:cubicBezTo>
                        <a:pt x="818" y="1"/>
                        <a:pt x="629" y="69"/>
                        <a:pt x="476" y="222"/>
                      </a:cubicBezTo>
                      <a:cubicBezTo>
                        <a:pt x="0" y="698"/>
                        <a:pt x="344" y="1516"/>
                        <a:pt x="1004" y="1516"/>
                      </a:cubicBezTo>
                      <a:cubicBezTo>
                        <a:pt x="1427" y="1490"/>
                        <a:pt x="1770" y="1173"/>
                        <a:pt x="1770" y="750"/>
                      </a:cubicBezTo>
                      <a:cubicBezTo>
                        <a:pt x="1770" y="303"/>
                        <a:pt x="1394" y="1"/>
                        <a:pt x="100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
                <p:cNvSpPr/>
                <p:nvPr/>
              </p:nvSpPr>
              <p:spPr>
                <a:xfrm>
                  <a:off x="5587000" y="1267675"/>
                  <a:ext cx="42950" cy="36975"/>
                </a:xfrm>
                <a:custGeom>
                  <a:avLst/>
                  <a:gdLst/>
                  <a:ahLst/>
                  <a:cxnLst/>
                  <a:rect l="l" t="t" r="r" b="b"/>
                  <a:pathLst>
                    <a:path w="1718" h="1479" extrusionOk="0">
                      <a:moveTo>
                        <a:pt x="1005" y="1"/>
                      </a:moveTo>
                      <a:cubicBezTo>
                        <a:pt x="344" y="1"/>
                        <a:pt x="1" y="793"/>
                        <a:pt x="476" y="1269"/>
                      </a:cubicBezTo>
                      <a:cubicBezTo>
                        <a:pt x="621" y="1413"/>
                        <a:pt x="801" y="1478"/>
                        <a:pt x="978" y="1478"/>
                      </a:cubicBezTo>
                      <a:cubicBezTo>
                        <a:pt x="1353" y="1478"/>
                        <a:pt x="1718" y="1188"/>
                        <a:pt x="1718" y="740"/>
                      </a:cubicBezTo>
                      <a:cubicBezTo>
                        <a:pt x="1718" y="344"/>
                        <a:pt x="1401" y="1"/>
                        <a:pt x="100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
                <p:cNvSpPr/>
                <p:nvPr/>
              </p:nvSpPr>
              <p:spPr>
                <a:xfrm>
                  <a:off x="5804275" y="838450"/>
                  <a:ext cx="38975" cy="32775"/>
                </a:xfrm>
                <a:custGeom>
                  <a:avLst/>
                  <a:gdLst/>
                  <a:ahLst/>
                  <a:cxnLst/>
                  <a:rect l="l" t="t" r="r" b="b"/>
                  <a:pathLst>
                    <a:path w="1559" h="1311" extrusionOk="0">
                      <a:moveTo>
                        <a:pt x="898" y="1"/>
                      </a:moveTo>
                      <a:cubicBezTo>
                        <a:pt x="291" y="1"/>
                        <a:pt x="0" y="714"/>
                        <a:pt x="423" y="1110"/>
                      </a:cubicBezTo>
                      <a:cubicBezTo>
                        <a:pt x="562" y="1249"/>
                        <a:pt x="732" y="1311"/>
                        <a:pt x="897" y="1311"/>
                      </a:cubicBezTo>
                      <a:cubicBezTo>
                        <a:pt x="1237" y="1311"/>
                        <a:pt x="1559" y="1051"/>
                        <a:pt x="1559" y="661"/>
                      </a:cubicBezTo>
                      <a:cubicBezTo>
                        <a:pt x="1559" y="291"/>
                        <a:pt x="1242" y="1"/>
                        <a:pt x="89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
                <p:cNvSpPr/>
                <p:nvPr/>
              </p:nvSpPr>
              <p:spPr>
                <a:xfrm>
                  <a:off x="6315375" y="1154750"/>
                  <a:ext cx="33050" cy="33050"/>
                </a:xfrm>
                <a:custGeom>
                  <a:avLst/>
                  <a:gdLst/>
                  <a:ahLst/>
                  <a:cxnLst/>
                  <a:rect l="l" t="t" r="r" b="b"/>
                  <a:pathLst>
                    <a:path w="1322" h="1322" extrusionOk="0">
                      <a:moveTo>
                        <a:pt x="661" y="1"/>
                      </a:moveTo>
                      <a:cubicBezTo>
                        <a:pt x="291" y="1"/>
                        <a:pt x="1" y="292"/>
                        <a:pt x="1" y="661"/>
                      </a:cubicBezTo>
                      <a:cubicBezTo>
                        <a:pt x="1" y="1031"/>
                        <a:pt x="291" y="1322"/>
                        <a:pt x="661" y="1322"/>
                      </a:cubicBezTo>
                      <a:cubicBezTo>
                        <a:pt x="1031" y="1322"/>
                        <a:pt x="1322" y="1031"/>
                        <a:pt x="1322" y="661"/>
                      </a:cubicBezTo>
                      <a:cubicBezTo>
                        <a:pt x="1322" y="292"/>
                        <a:pt x="1031"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
                <p:cNvSpPr/>
                <p:nvPr/>
              </p:nvSpPr>
              <p:spPr>
                <a:xfrm>
                  <a:off x="6045300" y="2040900"/>
                  <a:ext cx="31050" cy="26175"/>
                </a:xfrm>
                <a:custGeom>
                  <a:avLst/>
                  <a:gdLst/>
                  <a:ahLst/>
                  <a:cxnLst/>
                  <a:rect l="l" t="t" r="r" b="b"/>
                  <a:pathLst>
                    <a:path w="1242" h="1047" extrusionOk="0">
                      <a:moveTo>
                        <a:pt x="758" y="1"/>
                      </a:moveTo>
                      <a:cubicBezTo>
                        <a:pt x="743" y="1"/>
                        <a:pt x="728" y="1"/>
                        <a:pt x="714" y="3"/>
                      </a:cubicBezTo>
                      <a:cubicBezTo>
                        <a:pt x="238" y="3"/>
                        <a:pt x="0" y="558"/>
                        <a:pt x="344" y="901"/>
                      </a:cubicBezTo>
                      <a:cubicBezTo>
                        <a:pt x="453" y="1001"/>
                        <a:pt x="583" y="1046"/>
                        <a:pt x="709" y="1046"/>
                      </a:cubicBezTo>
                      <a:cubicBezTo>
                        <a:pt x="983" y="1046"/>
                        <a:pt x="1242" y="838"/>
                        <a:pt x="1242" y="531"/>
                      </a:cubicBezTo>
                      <a:cubicBezTo>
                        <a:pt x="1242" y="230"/>
                        <a:pt x="1028" y="1"/>
                        <a:pt x="75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
                <p:cNvSpPr/>
                <p:nvPr/>
              </p:nvSpPr>
              <p:spPr>
                <a:xfrm>
                  <a:off x="6624425" y="1949175"/>
                  <a:ext cx="25775" cy="25100"/>
                </a:xfrm>
                <a:custGeom>
                  <a:avLst/>
                  <a:gdLst/>
                  <a:ahLst/>
                  <a:cxnLst/>
                  <a:rect l="l" t="t" r="r" b="b"/>
                  <a:pathLst>
                    <a:path w="1031" h="1004" extrusionOk="0">
                      <a:moveTo>
                        <a:pt x="503" y="0"/>
                      </a:moveTo>
                      <a:cubicBezTo>
                        <a:pt x="239" y="0"/>
                        <a:pt x="1" y="212"/>
                        <a:pt x="1" y="502"/>
                      </a:cubicBezTo>
                      <a:cubicBezTo>
                        <a:pt x="1" y="793"/>
                        <a:pt x="239" y="1004"/>
                        <a:pt x="503" y="1004"/>
                      </a:cubicBezTo>
                      <a:cubicBezTo>
                        <a:pt x="793" y="1004"/>
                        <a:pt x="1031" y="793"/>
                        <a:pt x="1031" y="502"/>
                      </a:cubicBezTo>
                      <a:cubicBezTo>
                        <a:pt x="1031" y="212"/>
                        <a:pt x="793" y="0"/>
                        <a:pt x="5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
                <p:cNvSpPr/>
                <p:nvPr/>
              </p:nvSpPr>
              <p:spPr>
                <a:xfrm>
                  <a:off x="6839050" y="2318975"/>
                  <a:ext cx="43600" cy="37625"/>
                </a:xfrm>
                <a:custGeom>
                  <a:avLst/>
                  <a:gdLst/>
                  <a:ahLst/>
                  <a:cxnLst/>
                  <a:rect l="l" t="t" r="r" b="b"/>
                  <a:pathLst>
                    <a:path w="1744" h="1505" extrusionOk="0">
                      <a:moveTo>
                        <a:pt x="978" y="0"/>
                      </a:moveTo>
                      <a:cubicBezTo>
                        <a:pt x="317" y="0"/>
                        <a:pt x="0" y="819"/>
                        <a:pt x="449" y="1295"/>
                      </a:cubicBezTo>
                      <a:cubicBezTo>
                        <a:pt x="602" y="1439"/>
                        <a:pt x="791" y="1504"/>
                        <a:pt x="976" y="1504"/>
                      </a:cubicBezTo>
                      <a:cubicBezTo>
                        <a:pt x="1367" y="1504"/>
                        <a:pt x="1744" y="1214"/>
                        <a:pt x="1744" y="766"/>
                      </a:cubicBezTo>
                      <a:cubicBezTo>
                        <a:pt x="1744" y="344"/>
                        <a:pt x="1400"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
                <p:cNvSpPr/>
                <p:nvPr/>
              </p:nvSpPr>
              <p:spPr>
                <a:xfrm>
                  <a:off x="6786875" y="2701975"/>
                  <a:ext cx="30400" cy="25450"/>
                </a:xfrm>
                <a:custGeom>
                  <a:avLst/>
                  <a:gdLst/>
                  <a:ahLst/>
                  <a:cxnLst/>
                  <a:rect l="l" t="t" r="r" b="b"/>
                  <a:pathLst>
                    <a:path w="1216" h="1018" extrusionOk="0">
                      <a:moveTo>
                        <a:pt x="687" y="0"/>
                      </a:moveTo>
                      <a:cubicBezTo>
                        <a:pt x="238" y="0"/>
                        <a:pt x="1" y="555"/>
                        <a:pt x="318" y="872"/>
                      </a:cubicBezTo>
                      <a:cubicBezTo>
                        <a:pt x="426" y="973"/>
                        <a:pt x="554" y="1017"/>
                        <a:pt x="678" y="1017"/>
                      </a:cubicBezTo>
                      <a:cubicBezTo>
                        <a:pt x="945" y="1017"/>
                        <a:pt x="1198" y="809"/>
                        <a:pt x="1216" y="502"/>
                      </a:cubicBezTo>
                      <a:cubicBezTo>
                        <a:pt x="1216" y="212"/>
                        <a:pt x="978" y="0"/>
                        <a:pt x="68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
                <p:cNvSpPr/>
                <p:nvPr/>
              </p:nvSpPr>
              <p:spPr>
                <a:xfrm>
                  <a:off x="6275775" y="1501450"/>
                  <a:ext cx="46900" cy="39650"/>
                </a:xfrm>
                <a:custGeom>
                  <a:avLst/>
                  <a:gdLst/>
                  <a:ahLst/>
                  <a:cxnLst/>
                  <a:rect l="l" t="t" r="r" b="b"/>
                  <a:pathLst>
                    <a:path w="1876" h="1586" extrusionOk="0">
                      <a:moveTo>
                        <a:pt x="1083" y="0"/>
                      </a:moveTo>
                      <a:cubicBezTo>
                        <a:pt x="370" y="0"/>
                        <a:pt x="0" y="846"/>
                        <a:pt x="502" y="1348"/>
                      </a:cubicBezTo>
                      <a:cubicBezTo>
                        <a:pt x="666" y="1512"/>
                        <a:pt x="870" y="1585"/>
                        <a:pt x="1069" y="1585"/>
                      </a:cubicBezTo>
                      <a:cubicBezTo>
                        <a:pt x="1481" y="1585"/>
                        <a:pt x="1875" y="1273"/>
                        <a:pt x="1875" y="793"/>
                      </a:cubicBezTo>
                      <a:cubicBezTo>
                        <a:pt x="1875" y="344"/>
                        <a:pt x="1506" y="0"/>
                        <a:pt x="108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
                <p:cNvSpPr/>
                <p:nvPr/>
              </p:nvSpPr>
              <p:spPr>
                <a:xfrm>
                  <a:off x="6277750" y="852975"/>
                  <a:ext cx="43600" cy="36625"/>
                </a:xfrm>
                <a:custGeom>
                  <a:avLst/>
                  <a:gdLst/>
                  <a:ahLst/>
                  <a:cxnLst/>
                  <a:rect l="l" t="t" r="r" b="b"/>
                  <a:pathLst>
                    <a:path w="1744" h="1465" extrusionOk="0">
                      <a:moveTo>
                        <a:pt x="1004" y="1"/>
                      </a:moveTo>
                      <a:cubicBezTo>
                        <a:pt x="344" y="1"/>
                        <a:pt x="0" y="793"/>
                        <a:pt x="476" y="1242"/>
                      </a:cubicBezTo>
                      <a:cubicBezTo>
                        <a:pt x="621" y="1396"/>
                        <a:pt x="806" y="1464"/>
                        <a:pt x="989" y="1464"/>
                      </a:cubicBezTo>
                      <a:cubicBezTo>
                        <a:pt x="1370" y="1464"/>
                        <a:pt x="1744" y="1169"/>
                        <a:pt x="1744" y="740"/>
                      </a:cubicBezTo>
                      <a:cubicBezTo>
                        <a:pt x="1744" y="318"/>
                        <a:pt x="1400"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
                <p:cNvSpPr/>
                <p:nvPr/>
              </p:nvSpPr>
              <p:spPr>
                <a:xfrm>
                  <a:off x="5790400" y="1037875"/>
                  <a:ext cx="33700" cy="28800"/>
                </a:xfrm>
                <a:custGeom>
                  <a:avLst/>
                  <a:gdLst/>
                  <a:ahLst/>
                  <a:cxnLst/>
                  <a:rect l="l" t="t" r="r" b="b"/>
                  <a:pathLst>
                    <a:path w="1348" h="1152" extrusionOk="0">
                      <a:moveTo>
                        <a:pt x="793" y="1"/>
                      </a:moveTo>
                      <a:cubicBezTo>
                        <a:pt x="265" y="1"/>
                        <a:pt x="1" y="635"/>
                        <a:pt x="370" y="978"/>
                      </a:cubicBezTo>
                      <a:cubicBezTo>
                        <a:pt x="490" y="1098"/>
                        <a:pt x="635" y="1151"/>
                        <a:pt x="777" y="1151"/>
                      </a:cubicBezTo>
                      <a:cubicBezTo>
                        <a:pt x="1071" y="1151"/>
                        <a:pt x="1348" y="921"/>
                        <a:pt x="1348" y="582"/>
                      </a:cubicBezTo>
                      <a:cubicBezTo>
                        <a:pt x="1348"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
                <p:cNvSpPr/>
                <p:nvPr/>
              </p:nvSpPr>
              <p:spPr>
                <a:xfrm>
                  <a:off x="4704775" y="852975"/>
                  <a:ext cx="41625" cy="35675"/>
                </a:xfrm>
                <a:custGeom>
                  <a:avLst/>
                  <a:gdLst/>
                  <a:ahLst/>
                  <a:cxnLst/>
                  <a:rect l="l" t="t" r="r" b="b"/>
                  <a:pathLst>
                    <a:path w="1665" h="1427" extrusionOk="0">
                      <a:moveTo>
                        <a:pt x="951" y="1"/>
                      </a:moveTo>
                      <a:cubicBezTo>
                        <a:pt x="317" y="1"/>
                        <a:pt x="0" y="767"/>
                        <a:pt x="449" y="1216"/>
                      </a:cubicBezTo>
                      <a:cubicBezTo>
                        <a:pt x="595" y="1361"/>
                        <a:pt x="774" y="1426"/>
                        <a:pt x="949" y="1426"/>
                      </a:cubicBezTo>
                      <a:cubicBezTo>
                        <a:pt x="1314" y="1426"/>
                        <a:pt x="1664" y="1142"/>
                        <a:pt x="1664" y="714"/>
                      </a:cubicBezTo>
                      <a:cubicBezTo>
                        <a:pt x="1664" y="318"/>
                        <a:pt x="1348" y="1"/>
                        <a:pt x="95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
                <p:cNvSpPr/>
                <p:nvPr/>
              </p:nvSpPr>
              <p:spPr>
                <a:xfrm>
                  <a:off x="4248475" y="2602250"/>
                  <a:ext cx="28400" cy="23875"/>
                </a:xfrm>
                <a:custGeom>
                  <a:avLst/>
                  <a:gdLst/>
                  <a:ahLst/>
                  <a:cxnLst/>
                  <a:rect l="l" t="t" r="r" b="b"/>
                  <a:pathLst>
                    <a:path w="1136" h="955" extrusionOk="0">
                      <a:moveTo>
                        <a:pt x="634" y="1"/>
                      </a:moveTo>
                      <a:cubicBezTo>
                        <a:pt x="211" y="1"/>
                        <a:pt x="0" y="503"/>
                        <a:pt x="317" y="820"/>
                      </a:cubicBezTo>
                      <a:cubicBezTo>
                        <a:pt x="410" y="912"/>
                        <a:pt x="527" y="954"/>
                        <a:pt x="643" y="954"/>
                      </a:cubicBezTo>
                      <a:cubicBezTo>
                        <a:pt x="891" y="954"/>
                        <a:pt x="1136" y="764"/>
                        <a:pt x="1136" y="476"/>
                      </a:cubicBezTo>
                      <a:cubicBezTo>
                        <a:pt x="1110" y="212"/>
                        <a:pt x="898" y="1"/>
                        <a:pt x="63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
                <p:cNvSpPr/>
                <p:nvPr/>
              </p:nvSpPr>
              <p:spPr>
                <a:xfrm>
                  <a:off x="4117725" y="3023575"/>
                  <a:ext cx="45575" cy="38850"/>
                </a:xfrm>
                <a:custGeom>
                  <a:avLst/>
                  <a:gdLst/>
                  <a:ahLst/>
                  <a:cxnLst/>
                  <a:rect l="l" t="t" r="r" b="b"/>
                  <a:pathLst>
                    <a:path w="1823" h="1554" extrusionOk="0">
                      <a:moveTo>
                        <a:pt x="1057" y="0"/>
                      </a:moveTo>
                      <a:cubicBezTo>
                        <a:pt x="343" y="0"/>
                        <a:pt x="0" y="819"/>
                        <a:pt x="502" y="1321"/>
                      </a:cubicBezTo>
                      <a:cubicBezTo>
                        <a:pt x="654" y="1482"/>
                        <a:pt x="845" y="1553"/>
                        <a:pt x="1033" y="1553"/>
                      </a:cubicBezTo>
                      <a:cubicBezTo>
                        <a:pt x="1432" y="1553"/>
                        <a:pt x="1823" y="1233"/>
                        <a:pt x="1823" y="766"/>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
                <p:cNvSpPr/>
                <p:nvPr/>
              </p:nvSpPr>
              <p:spPr>
                <a:xfrm>
                  <a:off x="3732725" y="3346475"/>
                  <a:ext cx="34375" cy="29425"/>
                </a:xfrm>
                <a:custGeom>
                  <a:avLst/>
                  <a:gdLst/>
                  <a:ahLst/>
                  <a:cxnLst/>
                  <a:rect l="l" t="t" r="r" b="b"/>
                  <a:pathLst>
                    <a:path w="1375" h="1177" extrusionOk="0">
                      <a:moveTo>
                        <a:pt x="793" y="1"/>
                      </a:moveTo>
                      <a:cubicBezTo>
                        <a:pt x="238" y="1"/>
                        <a:pt x="1" y="635"/>
                        <a:pt x="370" y="1004"/>
                      </a:cubicBezTo>
                      <a:cubicBezTo>
                        <a:pt x="489" y="1124"/>
                        <a:pt x="636" y="1177"/>
                        <a:pt x="780" y="1177"/>
                      </a:cubicBezTo>
                      <a:cubicBezTo>
                        <a:pt x="1083" y="1177"/>
                        <a:pt x="1374" y="940"/>
                        <a:pt x="1374" y="582"/>
                      </a:cubicBezTo>
                      <a:cubicBezTo>
                        <a:pt x="1374"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
                <p:cNvSpPr/>
                <p:nvPr/>
              </p:nvSpPr>
              <p:spPr>
                <a:xfrm>
                  <a:off x="5993125" y="1393775"/>
                  <a:ext cx="41625" cy="35700"/>
                </a:xfrm>
                <a:custGeom>
                  <a:avLst/>
                  <a:gdLst/>
                  <a:ahLst/>
                  <a:cxnLst/>
                  <a:rect l="l" t="t" r="r" b="b"/>
                  <a:pathLst>
                    <a:path w="1665" h="1428" extrusionOk="0">
                      <a:moveTo>
                        <a:pt x="994" y="0"/>
                      </a:moveTo>
                      <a:cubicBezTo>
                        <a:pt x="980" y="0"/>
                        <a:pt x="966" y="1"/>
                        <a:pt x="952" y="2"/>
                      </a:cubicBezTo>
                      <a:cubicBezTo>
                        <a:pt x="318" y="2"/>
                        <a:pt x="1" y="768"/>
                        <a:pt x="450" y="1217"/>
                      </a:cubicBezTo>
                      <a:cubicBezTo>
                        <a:pt x="595" y="1362"/>
                        <a:pt x="774" y="1427"/>
                        <a:pt x="949" y="1427"/>
                      </a:cubicBezTo>
                      <a:cubicBezTo>
                        <a:pt x="1315" y="1427"/>
                        <a:pt x="1665" y="1144"/>
                        <a:pt x="1665" y="715"/>
                      </a:cubicBezTo>
                      <a:cubicBezTo>
                        <a:pt x="1665" y="333"/>
                        <a:pt x="1370" y="0"/>
                        <a:pt x="99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
                <p:cNvSpPr/>
                <p:nvPr/>
              </p:nvSpPr>
              <p:spPr>
                <a:xfrm>
                  <a:off x="6717550" y="1311275"/>
                  <a:ext cx="48875" cy="42525"/>
                </a:xfrm>
                <a:custGeom>
                  <a:avLst/>
                  <a:gdLst/>
                  <a:ahLst/>
                  <a:cxnLst/>
                  <a:rect l="l" t="t" r="r" b="b"/>
                  <a:pathLst>
                    <a:path w="1955" h="1701" extrusionOk="0">
                      <a:moveTo>
                        <a:pt x="1110" y="0"/>
                      </a:moveTo>
                      <a:cubicBezTo>
                        <a:pt x="370" y="0"/>
                        <a:pt x="0" y="925"/>
                        <a:pt x="529" y="1453"/>
                      </a:cubicBezTo>
                      <a:cubicBezTo>
                        <a:pt x="699" y="1624"/>
                        <a:pt x="909" y="1701"/>
                        <a:pt x="1114" y="1701"/>
                      </a:cubicBezTo>
                      <a:cubicBezTo>
                        <a:pt x="1544" y="1701"/>
                        <a:pt x="1955" y="1364"/>
                        <a:pt x="1955" y="845"/>
                      </a:cubicBezTo>
                      <a:cubicBezTo>
                        <a:pt x="1955" y="396"/>
                        <a:pt x="1585"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
                <p:cNvSpPr/>
                <p:nvPr/>
              </p:nvSpPr>
              <p:spPr>
                <a:xfrm>
                  <a:off x="5272025" y="870150"/>
                  <a:ext cx="45575" cy="39000"/>
                </a:xfrm>
                <a:custGeom>
                  <a:avLst/>
                  <a:gdLst/>
                  <a:ahLst/>
                  <a:cxnLst/>
                  <a:rect l="l" t="t" r="r" b="b"/>
                  <a:pathLst>
                    <a:path w="1823" h="1560" extrusionOk="0">
                      <a:moveTo>
                        <a:pt x="1057" y="0"/>
                      </a:moveTo>
                      <a:cubicBezTo>
                        <a:pt x="344" y="0"/>
                        <a:pt x="0" y="846"/>
                        <a:pt x="502" y="1321"/>
                      </a:cubicBezTo>
                      <a:cubicBezTo>
                        <a:pt x="659" y="1486"/>
                        <a:pt x="855" y="1560"/>
                        <a:pt x="1048" y="1560"/>
                      </a:cubicBezTo>
                      <a:cubicBezTo>
                        <a:pt x="1442" y="1560"/>
                        <a:pt x="1823" y="1254"/>
                        <a:pt x="1823" y="793"/>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
                <p:cNvSpPr/>
                <p:nvPr/>
              </p:nvSpPr>
              <p:spPr>
                <a:xfrm>
                  <a:off x="4875150" y="1137600"/>
                  <a:ext cx="27100" cy="23200"/>
                </a:xfrm>
                <a:custGeom>
                  <a:avLst/>
                  <a:gdLst/>
                  <a:ahLst/>
                  <a:cxnLst/>
                  <a:rect l="l" t="t" r="r" b="b"/>
                  <a:pathLst>
                    <a:path w="1084" h="928" extrusionOk="0">
                      <a:moveTo>
                        <a:pt x="634" y="0"/>
                      </a:moveTo>
                      <a:cubicBezTo>
                        <a:pt x="212" y="0"/>
                        <a:pt x="0" y="502"/>
                        <a:pt x="291" y="793"/>
                      </a:cubicBezTo>
                      <a:cubicBezTo>
                        <a:pt x="384" y="886"/>
                        <a:pt x="500" y="928"/>
                        <a:pt x="614" y="928"/>
                      </a:cubicBezTo>
                      <a:cubicBezTo>
                        <a:pt x="853" y="928"/>
                        <a:pt x="1083" y="744"/>
                        <a:pt x="1083" y="476"/>
                      </a:cubicBezTo>
                      <a:cubicBezTo>
                        <a:pt x="1083" y="211"/>
                        <a:pt x="872" y="0"/>
                        <a:pt x="634"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
                <p:cNvSpPr/>
                <p:nvPr/>
              </p:nvSpPr>
              <p:spPr>
                <a:xfrm>
                  <a:off x="5337400" y="1685025"/>
                  <a:ext cx="40950" cy="35675"/>
                </a:xfrm>
                <a:custGeom>
                  <a:avLst/>
                  <a:gdLst/>
                  <a:ahLst/>
                  <a:cxnLst/>
                  <a:rect l="l" t="t" r="r" b="b"/>
                  <a:pathLst>
                    <a:path w="1638" h="1427" extrusionOk="0">
                      <a:moveTo>
                        <a:pt x="925" y="1"/>
                      </a:moveTo>
                      <a:cubicBezTo>
                        <a:pt x="317" y="1"/>
                        <a:pt x="0" y="767"/>
                        <a:pt x="449" y="1216"/>
                      </a:cubicBezTo>
                      <a:cubicBezTo>
                        <a:pt x="586" y="1361"/>
                        <a:pt x="759" y="1426"/>
                        <a:pt x="930" y="1426"/>
                      </a:cubicBezTo>
                      <a:cubicBezTo>
                        <a:pt x="1288" y="1426"/>
                        <a:pt x="1638" y="1142"/>
                        <a:pt x="1638" y="714"/>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
                <p:cNvSpPr/>
                <p:nvPr/>
              </p:nvSpPr>
              <p:spPr>
                <a:xfrm>
                  <a:off x="5670225" y="1937950"/>
                  <a:ext cx="40300" cy="34075"/>
                </a:xfrm>
                <a:custGeom>
                  <a:avLst/>
                  <a:gdLst/>
                  <a:ahLst/>
                  <a:cxnLst/>
                  <a:rect l="l" t="t" r="r" b="b"/>
                  <a:pathLst>
                    <a:path w="1612" h="1363" extrusionOk="0">
                      <a:moveTo>
                        <a:pt x="925" y="0"/>
                      </a:moveTo>
                      <a:cubicBezTo>
                        <a:pt x="317" y="0"/>
                        <a:pt x="0" y="740"/>
                        <a:pt x="423" y="1162"/>
                      </a:cubicBezTo>
                      <a:cubicBezTo>
                        <a:pt x="569" y="1300"/>
                        <a:pt x="746" y="1362"/>
                        <a:pt x="919" y="1362"/>
                      </a:cubicBezTo>
                      <a:cubicBezTo>
                        <a:pt x="1275" y="1362"/>
                        <a:pt x="1611" y="1097"/>
                        <a:pt x="1611" y="687"/>
                      </a:cubicBezTo>
                      <a:cubicBezTo>
                        <a:pt x="1611" y="291"/>
                        <a:pt x="1294"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
                <p:cNvSpPr/>
                <p:nvPr/>
              </p:nvSpPr>
              <p:spPr>
                <a:xfrm>
                  <a:off x="6135100" y="1760300"/>
                  <a:ext cx="31725" cy="27200"/>
                </a:xfrm>
                <a:custGeom>
                  <a:avLst/>
                  <a:gdLst/>
                  <a:ahLst/>
                  <a:cxnLst/>
                  <a:rect l="l" t="t" r="r" b="b"/>
                  <a:pathLst>
                    <a:path w="1269" h="1088" extrusionOk="0">
                      <a:moveTo>
                        <a:pt x="740" y="1"/>
                      </a:moveTo>
                      <a:cubicBezTo>
                        <a:pt x="239" y="1"/>
                        <a:pt x="1" y="582"/>
                        <a:pt x="344" y="925"/>
                      </a:cubicBezTo>
                      <a:cubicBezTo>
                        <a:pt x="456" y="1038"/>
                        <a:pt x="594" y="1088"/>
                        <a:pt x="729" y="1088"/>
                      </a:cubicBezTo>
                      <a:cubicBezTo>
                        <a:pt x="1006" y="1088"/>
                        <a:pt x="1269" y="875"/>
                        <a:pt x="1269" y="555"/>
                      </a:cubicBezTo>
                      <a:cubicBezTo>
                        <a:pt x="1269" y="239"/>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
                <p:cNvSpPr/>
                <p:nvPr/>
              </p:nvSpPr>
              <p:spPr>
                <a:xfrm>
                  <a:off x="6473200" y="2210000"/>
                  <a:ext cx="38775" cy="33250"/>
                </a:xfrm>
                <a:custGeom>
                  <a:avLst/>
                  <a:gdLst/>
                  <a:ahLst/>
                  <a:cxnLst/>
                  <a:rect l="l" t="t" r="r" b="b"/>
                  <a:pathLst>
                    <a:path w="1551" h="1330" extrusionOk="0">
                      <a:moveTo>
                        <a:pt x="873" y="1"/>
                      </a:moveTo>
                      <a:cubicBezTo>
                        <a:pt x="291" y="1"/>
                        <a:pt x="1" y="714"/>
                        <a:pt x="424" y="1137"/>
                      </a:cubicBezTo>
                      <a:cubicBezTo>
                        <a:pt x="557" y="1270"/>
                        <a:pt x="720" y="1330"/>
                        <a:pt x="879" y="1330"/>
                      </a:cubicBezTo>
                      <a:cubicBezTo>
                        <a:pt x="1223" y="1330"/>
                        <a:pt x="1551" y="1050"/>
                        <a:pt x="1533" y="635"/>
                      </a:cubicBezTo>
                      <a:cubicBezTo>
                        <a:pt x="1533" y="291"/>
                        <a:pt x="1242" y="1"/>
                        <a:pt x="87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
                <p:cNvSpPr/>
                <p:nvPr/>
              </p:nvSpPr>
              <p:spPr>
                <a:xfrm>
                  <a:off x="6259250" y="2629325"/>
                  <a:ext cx="43625" cy="37925"/>
                </a:xfrm>
                <a:custGeom>
                  <a:avLst/>
                  <a:gdLst/>
                  <a:ahLst/>
                  <a:cxnLst/>
                  <a:rect l="l" t="t" r="r" b="b"/>
                  <a:pathLst>
                    <a:path w="1745" h="1517" extrusionOk="0">
                      <a:moveTo>
                        <a:pt x="1004" y="1"/>
                      </a:moveTo>
                      <a:cubicBezTo>
                        <a:pt x="318" y="1"/>
                        <a:pt x="1" y="820"/>
                        <a:pt x="476" y="1295"/>
                      </a:cubicBezTo>
                      <a:cubicBezTo>
                        <a:pt x="621" y="1448"/>
                        <a:pt x="804" y="1517"/>
                        <a:pt x="985" y="1517"/>
                      </a:cubicBezTo>
                      <a:cubicBezTo>
                        <a:pt x="1368" y="1517"/>
                        <a:pt x="1744" y="1215"/>
                        <a:pt x="1744" y="767"/>
                      </a:cubicBezTo>
                      <a:cubicBezTo>
                        <a:pt x="1744" y="344"/>
                        <a:pt x="1401"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
                <p:cNvSpPr/>
                <p:nvPr/>
              </p:nvSpPr>
              <p:spPr>
                <a:xfrm>
                  <a:off x="5485975" y="2449725"/>
                  <a:ext cx="34375" cy="28750"/>
                </a:xfrm>
                <a:custGeom>
                  <a:avLst/>
                  <a:gdLst/>
                  <a:ahLst/>
                  <a:cxnLst/>
                  <a:rect l="l" t="t" r="r" b="b"/>
                  <a:pathLst>
                    <a:path w="1375" h="1150" extrusionOk="0">
                      <a:moveTo>
                        <a:pt x="793" y="0"/>
                      </a:moveTo>
                      <a:cubicBezTo>
                        <a:pt x="265" y="0"/>
                        <a:pt x="1" y="608"/>
                        <a:pt x="370" y="978"/>
                      </a:cubicBezTo>
                      <a:cubicBezTo>
                        <a:pt x="489" y="1097"/>
                        <a:pt x="636" y="1150"/>
                        <a:pt x="780" y="1150"/>
                      </a:cubicBezTo>
                      <a:cubicBezTo>
                        <a:pt x="1083" y="1150"/>
                        <a:pt x="1374" y="913"/>
                        <a:pt x="1374" y="555"/>
                      </a:cubicBezTo>
                      <a:cubicBezTo>
                        <a:pt x="1374" y="238"/>
                        <a:pt x="1110" y="0"/>
                        <a:pt x="79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
                <p:cNvSpPr/>
                <p:nvPr/>
              </p:nvSpPr>
              <p:spPr>
                <a:xfrm>
                  <a:off x="5972650" y="2263500"/>
                  <a:ext cx="44275" cy="37925"/>
                </a:xfrm>
                <a:custGeom>
                  <a:avLst/>
                  <a:gdLst/>
                  <a:ahLst/>
                  <a:cxnLst/>
                  <a:rect l="l" t="t" r="r" b="b"/>
                  <a:pathLst>
                    <a:path w="1771" h="1517" extrusionOk="0">
                      <a:moveTo>
                        <a:pt x="1005" y="0"/>
                      </a:moveTo>
                      <a:cubicBezTo>
                        <a:pt x="344" y="0"/>
                        <a:pt x="1" y="819"/>
                        <a:pt x="476" y="1295"/>
                      </a:cubicBezTo>
                      <a:cubicBezTo>
                        <a:pt x="629" y="1448"/>
                        <a:pt x="818" y="1516"/>
                        <a:pt x="1004" y="1516"/>
                      </a:cubicBezTo>
                      <a:cubicBezTo>
                        <a:pt x="1394" y="1516"/>
                        <a:pt x="1771" y="1214"/>
                        <a:pt x="1771" y="766"/>
                      </a:cubicBezTo>
                      <a:cubicBezTo>
                        <a:pt x="1771" y="344"/>
                        <a:pt x="1427" y="0"/>
                        <a:pt x="100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
                <p:cNvSpPr/>
                <p:nvPr/>
              </p:nvSpPr>
              <p:spPr>
                <a:xfrm>
                  <a:off x="5106275" y="2456975"/>
                  <a:ext cx="46900" cy="40150"/>
                </a:xfrm>
                <a:custGeom>
                  <a:avLst/>
                  <a:gdLst/>
                  <a:ahLst/>
                  <a:cxnLst/>
                  <a:rect l="l" t="t" r="r" b="b"/>
                  <a:pathLst>
                    <a:path w="1876" h="1606" extrusionOk="0">
                      <a:moveTo>
                        <a:pt x="1083" y="1"/>
                      </a:moveTo>
                      <a:cubicBezTo>
                        <a:pt x="370" y="1"/>
                        <a:pt x="0" y="872"/>
                        <a:pt x="502" y="1374"/>
                      </a:cubicBezTo>
                      <a:cubicBezTo>
                        <a:pt x="671" y="1534"/>
                        <a:pt x="871" y="1606"/>
                        <a:pt x="1066" y="1606"/>
                      </a:cubicBezTo>
                      <a:cubicBezTo>
                        <a:pt x="1483" y="1606"/>
                        <a:pt x="1876" y="1279"/>
                        <a:pt x="1876" y="793"/>
                      </a:cubicBezTo>
                      <a:cubicBezTo>
                        <a:pt x="1876" y="371"/>
                        <a:pt x="1532" y="1"/>
                        <a:pt x="108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
                <p:cNvSpPr/>
                <p:nvPr/>
              </p:nvSpPr>
              <p:spPr>
                <a:xfrm>
                  <a:off x="4461750" y="2361900"/>
                  <a:ext cx="39000" cy="32775"/>
                </a:xfrm>
                <a:custGeom>
                  <a:avLst/>
                  <a:gdLst/>
                  <a:ahLst/>
                  <a:cxnLst/>
                  <a:rect l="l" t="t" r="r" b="b"/>
                  <a:pathLst>
                    <a:path w="1560" h="1311" extrusionOk="0">
                      <a:moveTo>
                        <a:pt x="899" y="0"/>
                      </a:moveTo>
                      <a:cubicBezTo>
                        <a:pt x="291" y="0"/>
                        <a:pt x="1" y="687"/>
                        <a:pt x="424" y="1110"/>
                      </a:cubicBezTo>
                      <a:cubicBezTo>
                        <a:pt x="562" y="1248"/>
                        <a:pt x="732" y="1310"/>
                        <a:pt x="898" y="1310"/>
                      </a:cubicBezTo>
                      <a:cubicBezTo>
                        <a:pt x="1238" y="1310"/>
                        <a:pt x="1559" y="1051"/>
                        <a:pt x="1559" y="660"/>
                      </a:cubicBezTo>
                      <a:cubicBezTo>
                        <a:pt x="1533" y="291"/>
                        <a:pt x="1242"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
                <p:cNvSpPr/>
                <p:nvPr/>
              </p:nvSpPr>
              <p:spPr>
                <a:xfrm>
                  <a:off x="4739775" y="1942575"/>
                  <a:ext cx="45375" cy="38550"/>
                </a:xfrm>
                <a:custGeom>
                  <a:avLst/>
                  <a:gdLst/>
                  <a:ahLst/>
                  <a:cxnLst/>
                  <a:rect l="l" t="t" r="r" b="b"/>
                  <a:pathLst>
                    <a:path w="1815" h="1542" extrusionOk="0">
                      <a:moveTo>
                        <a:pt x="1031" y="0"/>
                      </a:moveTo>
                      <a:cubicBezTo>
                        <a:pt x="344" y="0"/>
                        <a:pt x="0" y="819"/>
                        <a:pt x="502" y="1321"/>
                      </a:cubicBezTo>
                      <a:cubicBezTo>
                        <a:pt x="654" y="1473"/>
                        <a:pt x="844" y="1541"/>
                        <a:pt x="1032" y="1541"/>
                      </a:cubicBezTo>
                      <a:cubicBezTo>
                        <a:pt x="1429" y="1541"/>
                        <a:pt x="1814" y="1233"/>
                        <a:pt x="1797" y="766"/>
                      </a:cubicBezTo>
                      <a:cubicBezTo>
                        <a:pt x="1797" y="343"/>
                        <a:pt x="1453"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
                <p:cNvSpPr/>
                <p:nvPr/>
              </p:nvSpPr>
              <p:spPr>
                <a:xfrm>
                  <a:off x="4826275" y="1607775"/>
                  <a:ext cx="30400" cy="31050"/>
                </a:xfrm>
                <a:custGeom>
                  <a:avLst/>
                  <a:gdLst/>
                  <a:ahLst/>
                  <a:cxnLst/>
                  <a:rect l="l" t="t" r="r" b="b"/>
                  <a:pathLst>
                    <a:path w="1216" h="1242" extrusionOk="0">
                      <a:moveTo>
                        <a:pt x="608" y="0"/>
                      </a:moveTo>
                      <a:cubicBezTo>
                        <a:pt x="265" y="0"/>
                        <a:pt x="1" y="291"/>
                        <a:pt x="1" y="634"/>
                      </a:cubicBezTo>
                      <a:cubicBezTo>
                        <a:pt x="1" y="951"/>
                        <a:pt x="265" y="1242"/>
                        <a:pt x="608" y="1242"/>
                      </a:cubicBezTo>
                      <a:cubicBezTo>
                        <a:pt x="952" y="1242"/>
                        <a:pt x="1216" y="951"/>
                        <a:pt x="1216" y="634"/>
                      </a:cubicBezTo>
                      <a:cubicBezTo>
                        <a:pt x="1216" y="291"/>
                        <a:pt x="952" y="0"/>
                        <a:pt x="6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
                <p:cNvSpPr/>
                <p:nvPr/>
              </p:nvSpPr>
              <p:spPr>
                <a:xfrm>
                  <a:off x="3839700" y="2713225"/>
                  <a:ext cx="35700" cy="30375"/>
                </a:xfrm>
                <a:custGeom>
                  <a:avLst/>
                  <a:gdLst/>
                  <a:ahLst/>
                  <a:cxnLst/>
                  <a:rect l="l" t="t" r="r" b="b"/>
                  <a:pathLst>
                    <a:path w="1428" h="1215" extrusionOk="0">
                      <a:moveTo>
                        <a:pt x="623" y="0"/>
                      </a:moveTo>
                      <a:cubicBezTo>
                        <a:pt x="304" y="0"/>
                        <a:pt x="1" y="249"/>
                        <a:pt x="1" y="607"/>
                      </a:cubicBezTo>
                      <a:cubicBezTo>
                        <a:pt x="1" y="950"/>
                        <a:pt x="291" y="1215"/>
                        <a:pt x="635" y="1215"/>
                      </a:cubicBezTo>
                      <a:cubicBezTo>
                        <a:pt x="1163" y="1215"/>
                        <a:pt x="1427" y="554"/>
                        <a:pt x="1057" y="184"/>
                      </a:cubicBezTo>
                      <a:cubicBezTo>
                        <a:pt x="929" y="57"/>
                        <a:pt x="774" y="0"/>
                        <a:pt x="62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
                <p:cNvSpPr/>
                <p:nvPr/>
              </p:nvSpPr>
              <p:spPr>
                <a:xfrm>
                  <a:off x="3579525" y="2509150"/>
                  <a:ext cx="31725" cy="26550"/>
                </a:xfrm>
                <a:custGeom>
                  <a:avLst/>
                  <a:gdLst/>
                  <a:ahLst/>
                  <a:cxnLst/>
                  <a:rect l="l" t="t" r="r" b="b"/>
                  <a:pathLst>
                    <a:path w="1269" h="1062" extrusionOk="0">
                      <a:moveTo>
                        <a:pt x="740" y="1"/>
                      </a:moveTo>
                      <a:cubicBezTo>
                        <a:pt x="238" y="1"/>
                        <a:pt x="0" y="555"/>
                        <a:pt x="344" y="899"/>
                      </a:cubicBezTo>
                      <a:cubicBezTo>
                        <a:pt x="456" y="1011"/>
                        <a:pt x="594" y="1061"/>
                        <a:pt x="728" y="1061"/>
                      </a:cubicBezTo>
                      <a:cubicBezTo>
                        <a:pt x="1005" y="1061"/>
                        <a:pt x="1268" y="849"/>
                        <a:pt x="1268" y="529"/>
                      </a:cubicBezTo>
                      <a:cubicBezTo>
                        <a:pt x="1268" y="238"/>
                        <a:pt x="1031" y="1"/>
                        <a:pt x="74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
                <p:cNvSpPr/>
                <p:nvPr/>
              </p:nvSpPr>
              <p:spPr>
                <a:xfrm>
                  <a:off x="2829350" y="2709900"/>
                  <a:ext cx="44275" cy="37700"/>
                </a:xfrm>
                <a:custGeom>
                  <a:avLst/>
                  <a:gdLst/>
                  <a:ahLst/>
                  <a:cxnLst/>
                  <a:rect l="l" t="t" r="r" b="b"/>
                  <a:pathLst>
                    <a:path w="1771" h="1508" extrusionOk="0">
                      <a:moveTo>
                        <a:pt x="1031" y="0"/>
                      </a:moveTo>
                      <a:cubicBezTo>
                        <a:pt x="344" y="0"/>
                        <a:pt x="1" y="793"/>
                        <a:pt x="476" y="1268"/>
                      </a:cubicBezTo>
                      <a:cubicBezTo>
                        <a:pt x="633" y="1433"/>
                        <a:pt x="826" y="1507"/>
                        <a:pt x="1016" y="1507"/>
                      </a:cubicBezTo>
                      <a:cubicBezTo>
                        <a:pt x="1402" y="1507"/>
                        <a:pt x="1771" y="1201"/>
                        <a:pt x="1771" y="740"/>
                      </a:cubicBezTo>
                      <a:cubicBezTo>
                        <a:pt x="1771" y="317"/>
                        <a:pt x="1427" y="0"/>
                        <a:pt x="103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
                <p:cNvSpPr/>
                <p:nvPr/>
              </p:nvSpPr>
              <p:spPr>
                <a:xfrm>
                  <a:off x="2653700" y="3364975"/>
                  <a:ext cx="24450" cy="24450"/>
                </a:xfrm>
                <a:custGeom>
                  <a:avLst/>
                  <a:gdLst/>
                  <a:ahLst/>
                  <a:cxnLst/>
                  <a:rect l="l" t="t" r="r" b="b"/>
                  <a:pathLst>
                    <a:path w="978" h="978" extrusionOk="0">
                      <a:moveTo>
                        <a:pt x="502" y="0"/>
                      </a:moveTo>
                      <a:cubicBezTo>
                        <a:pt x="238" y="0"/>
                        <a:pt x="1" y="212"/>
                        <a:pt x="1" y="476"/>
                      </a:cubicBezTo>
                      <a:cubicBezTo>
                        <a:pt x="1" y="766"/>
                        <a:pt x="238" y="978"/>
                        <a:pt x="502" y="978"/>
                      </a:cubicBezTo>
                      <a:cubicBezTo>
                        <a:pt x="767" y="978"/>
                        <a:pt x="978" y="766"/>
                        <a:pt x="978" y="476"/>
                      </a:cubicBezTo>
                      <a:cubicBezTo>
                        <a:pt x="978" y="212"/>
                        <a:pt x="767" y="0"/>
                        <a:pt x="502"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3407175" y="3055275"/>
                  <a:ext cx="27750" cy="27750"/>
                </a:xfrm>
                <a:custGeom>
                  <a:avLst/>
                  <a:gdLst/>
                  <a:ahLst/>
                  <a:cxnLst/>
                  <a:rect l="l" t="t" r="r" b="b"/>
                  <a:pathLst>
                    <a:path w="1110" h="1110" extrusionOk="0">
                      <a:moveTo>
                        <a:pt x="555" y="0"/>
                      </a:moveTo>
                      <a:cubicBezTo>
                        <a:pt x="238" y="0"/>
                        <a:pt x="0" y="238"/>
                        <a:pt x="0" y="555"/>
                      </a:cubicBezTo>
                      <a:cubicBezTo>
                        <a:pt x="0" y="872"/>
                        <a:pt x="238" y="1109"/>
                        <a:pt x="555" y="1109"/>
                      </a:cubicBezTo>
                      <a:cubicBezTo>
                        <a:pt x="872" y="1109"/>
                        <a:pt x="1110" y="872"/>
                        <a:pt x="1110" y="555"/>
                      </a:cubicBezTo>
                      <a:cubicBezTo>
                        <a:pt x="1110" y="238"/>
                        <a:pt x="872" y="0"/>
                        <a:pt x="55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3329250" y="3558450"/>
                  <a:ext cx="46250" cy="40175"/>
                </a:xfrm>
                <a:custGeom>
                  <a:avLst/>
                  <a:gdLst/>
                  <a:ahLst/>
                  <a:cxnLst/>
                  <a:rect l="l" t="t" r="r" b="b"/>
                  <a:pathLst>
                    <a:path w="1850" h="1607" extrusionOk="0">
                      <a:moveTo>
                        <a:pt x="1057" y="1"/>
                      </a:moveTo>
                      <a:cubicBezTo>
                        <a:pt x="344" y="1"/>
                        <a:pt x="0" y="872"/>
                        <a:pt x="502" y="1374"/>
                      </a:cubicBezTo>
                      <a:cubicBezTo>
                        <a:pt x="663" y="1535"/>
                        <a:pt x="859" y="1606"/>
                        <a:pt x="1052" y="1606"/>
                      </a:cubicBezTo>
                      <a:cubicBezTo>
                        <a:pt x="1459" y="1606"/>
                        <a:pt x="1849" y="1286"/>
                        <a:pt x="1849" y="820"/>
                      </a:cubicBezTo>
                      <a:cubicBezTo>
                        <a:pt x="1849" y="370"/>
                        <a:pt x="1506" y="1"/>
                        <a:pt x="105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3611225" y="3969200"/>
                  <a:ext cx="39650" cy="34075"/>
                </a:xfrm>
                <a:custGeom>
                  <a:avLst/>
                  <a:gdLst/>
                  <a:ahLst/>
                  <a:cxnLst/>
                  <a:rect l="l" t="t" r="r" b="b"/>
                  <a:pathLst>
                    <a:path w="1586" h="1363" extrusionOk="0">
                      <a:moveTo>
                        <a:pt x="898" y="0"/>
                      </a:moveTo>
                      <a:cubicBezTo>
                        <a:pt x="291" y="0"/>
                        <a:pt x="0" y="740"/>
                        <a:pt x="423" y="1163"/>
                      </a:cubicBezTo>
                      <a:cubicBezTo>
                        <a:pt x="561" y="1300"/>
                        <a:pt x="732" y="1362"/>
                        <a:pt x="900" y="1362"/>
                      </a:cubicBezTo>
                      <a:cubicBezTo>
                        <a:pt x="1249" y="1362"/>
                        <a:pt x="1585" y="1097"/>
                        <a:pt x="1585" y="687"/>
                      </a:cubicBezTo>
                      <a:cubicBezTo>
                        <a:pt x="1585" y="317"/>
                        <a:pt x="1268" y="0"/>
                        <a:pt x="89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3105375" y="4337025"/>
                  <a:ext cx="43625" cy="37250"/>
                </a:xfrm>
                <a:custGeom>
                  <a:avLst/>
                  <a:gdLst/>
                  <a:ahLst/>
                  <a:cxnLst/>
                  <a:rect l="l" t="t" r="r" b="b"/>
                  <a:pathLst>
                    <a:path w="1745" h="1490" extrusionOk="0">
                      <a:moveTo>
                        <a:pt x="978" y="0"/>
                      </a:moveTo>
                      <a:cubicBezTo>
                        <a:pt x="318" y="0"/>
                        <a:pt x="1" y="792"/>
                        <a:pt x="450" y="1268"/>
                      </a:cubicBezTo>
                      <a:cubicBezTo>
                        <a:pt x="603" y="1421"/>
                        <a:pt x="792" y="1489"/>
                        <a:pt x="977" y="1489"/>
                      </a:cubicBezTo>
                      <a:cubicBezTo>
                        <a:pt x="1368" y="1489"/>
                        <a:pt x="1744" y="1187"/>
                        <a:pt x="1744" y="740"/>
                      </a:cubicBezTo>
                      <a:cubicBezTo>
                        <a:pt x="1744" y="317"/>
                        <a:pt x="1401"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2169650" y="4735875"/>
                  <a:ext cx="48250" cy="40950"/>
                </a:xfrm>
                <a:custGeom>
                  <a:avLst/>
                  <a:gdLst/>
                  <a:ahLst/>
                  <a:cxnLst/>
                  <a:rect l="l" t="t" r="r" b="b"/>
                  <a:pathLst>
                    <a:path w="1930" h="1638" extrusionOk="0">
                      <a:moveTo>
                        <a:pt x="1110" y="0"/>
                      </a:moveTo>
                      <a:cubicBezTo>
                        <a:pt x="371" y="0"/>
                        <a:pt x="1" y="872"/>
                        <a:pt x="529" y="1400"/>
                      </a:cubicBezTo>
                      <a:cubicBezTo>
                        <a:pt x="692" y="1563"/>
                        <a:pt x="897" y="1637"/>
                        <a:pt x="1099" y="1637"/>
                      </a:cubicBezTo>
                      <a:cubicBezTo>
                        <a:pt x="1520" y="1637"/>
                        <a:pt x="1929" y="1318"/>
                        <a:pt x="1929" y="819"/>
                      </a:cubicBezTo>
                      <a:cubicBezTo>
                        <a:pt x="1929" y="370"/>
                        <a:pt x="1559" y="0"/>
                        <a:pt x="1110"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2569825" y="3989675"/>
                  <a:ext cx="39650" cy="33900"/>
                </a:xfrm>
                <a:custGeom>
                  <a:avLst/>
                  <a:gdLst/>
                  <a:ahLst/>
                  <a:cxnLst/>
                  <a:rect l="l" t="t" r="r" b="b"/>
                  <a:pathLst>
                    <a:path w="1586" h="1356" extrusionOk="0">
                      <a:moveTo>
                        <a:pt x="899" y="0"/>
                      </a:moveTo>
                      <a:cubicBezTo>
                        <a:pt x="291" y="0"/>
                        <a:pt x="1" y="713"/>
                        <a:pt x="424" y="1162"/>
                      </a:cubicBezTo>
                      <a:cubicBezTo>
                        <a:pt x="557" y="1296"/>
                        <a:pt x="722" y="1356"/>
                        <a:pt x="886" y="1356"/>
                      </a:cubicBezTo>
                      <a:cubicBezTo>
                        <a:pt x="1240" y="1356"/>
                        <a:pt x="1586" y="1076"/>
                        <a:pt x="1586" y="661"/>
                      </a:cubicBezTo>
                      <a:cubicBezTo>
                        <a:pt x="1586" y="291"/>
                        <a:pt x="1269" y="0"/>
                        <a:pt x="899"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2056075" y="3835350"/>
                  <a:ext cx="30400" cy="25575"/>
                </a:xfrm>
                <a:custGeom>
                  <a:avLst/>
                  <a:gdLst/>
                  <a:ahLst/>
                  <a:cxnLst/>
                  <a:rect l="l" t="t" r="r" b="b"/>
                  <a:pathLst>
                    <a:path w="1216" h="1023" extrusionOk="0">
                      <a:moveTo>
                        <a:pt x="703" y="0"/>
                      </a:moveTo>
                      <a:cubicBezTo>
                        <a:pt x="576" y="0"/>
                        <a:pt x="448" y="47"/>
                        <a:pt x="344" y="151"/>
                      </a:cubicBezTo>
                      <a:cubicBezTo>
                        <a:pt x="1" y="468"/>
                        <a:pt x="238" y="1022"/>
                        <a:pt x="714" y="1022"/>
                      </a:cubicBezTo>
                      <a:cubicBezTo>
                        <a:pt x="978" y="1022"/>
                        <a:pt x="1216" y="785"/>
                        <a:pt x="1216" y="521"/>
                      </a:cubicBezTo>
                      <a:cubicBezTo>
                        <a:pt x="1216" y="200"/>
                        <a:pt x="964" y="0"/>
                        <a:pt x="7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2179575" y="3399300"/>
                  <a:ext cx="31050" cy="26550"/>
                </a:xfrm>
                <a:custGeom>
                  <a:avLst/>
                  <a:gdLst/>
                  <a:ahLst/>
                  <a:cxnLst/>
                  <a:rect l="l" t="t" r="r" b="b"/>
                  <a:pathLst>
                    <a:path w="1242" h="1062" extrusionOk="0">
                      <a:moveTo>
                        <a:pt x="713" y="1"/>
                      </a:moveTo>
                      <a:cubicBezTo>
                        <a:pt x="238" y="1"/>
                        <a:pt x="0" y="582"/>
                        <a:pt x="343" y="899"/>
                      </a:cubicBezTo>
                      <a:cubicBezTo>
                        <a:pt x="447" y="1011"/>
                        <a:pt x="579" y="1061"/>
                        <a:pt x="710" y="1061"/>
                      </a:cubicBezTo>
                      <a:cubicBezTo>
                        <a:pt x="978" y="1061"/>
                        <a:pt x="1242" y="849"/>
                        <a:pt x="1242" y="529"/>
                      </a:cubicBezTo>
                      <a:cubicBezTo>
                        <a:pt x="1242" y="239"/>
                        <a:pt x="1004" y="1"/>
                        <a:pt x="71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1885700" y="3061200"/>
                  <a:ext cx="29750" cy="24950"/>
                </a:xfrm>
                <a:custGeom>
                  <a:avLst/>
                  <a:gdLst/>
                  <a:ahLst/>
                  <a:cxnLst/>
                  <a:rect l="l" t="t" r="r" b="b"/>
                  <a:pathLst>
                    <a:path w="1190" h="998" extrusionOk="0">
                      <a:moveTo>
                        <a:pt x="687" y="1"/>
                      </a:moveTo>
                      <a:cubicBezTo>
                        <a:pt x="238" y="1"/>
                        <a:pt x="1" y="529"/>
                        <a:pt x="318" y="846"/>
                      </a:cubicBezTo>
                      <a:cubicBezTo>
                        <a:pt x="422" y="951"/>
                        <a:pt x="553" y="998"/>
                        <a:pt x="681" y="998"/>
                      </a:cubicBezTo>
                      <a:cubicBezTo>
                        <a:pt x="940" y="998"/>
                        <a:pt x="1189" y="804"/>
                        <a:pt x="1189" y="503"/>
                      </a:cubicBezTo>
                      <a:cubicBezTo>
                        <a:pt x="1189" y="212"/>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1716650" y="2775925"/>
                  <a:ext cx="29750" cy="25450"/>
                </a:xfrm>
                <a:custGeom>
                  <a:avLst/>
                  <a:gdLst/>
                  <a:ahLst/>
                  <a:cxnLst/>
                  <a:rect l="l" t="t" r="r" b="b"/>
                  <a:pathLst>
                    <a:path w="1190" h="1018" extrusionOk="0">
                      <a:moveTo>
                        <a:pt x="687" y="1"/>
                      </a:moveTo>
                      <a:cubicBezTo>
                        <a:pt x="238" y="1"/>
                        <a:pt x="1" y="556"/>
                        <a:pt x="318" y="873"/>
                      </a:cubicBezTo>
                      <a:cubicBezTo>
                        <a:pt x="418" y="973"/>
                        <a:pt x="542" y="1018"/>
                        <a:pt x="665" y="1018"/>
                      </a:cubicBezTo>
                      <a:cubicBezTo>
                        <a:pt x="930" y="1018"/>
                        <a:pt x="1189" y="810"/>
                        <a:pt x="1189" y="503"/>
                      </a:cubicBezTo>
                      <a:cubicBezTo>
                        <a:pt x="1189" y="239"/>
                        <a:pt x="952" y="1"/>
                        <a:pt x="687"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1166775" y="3292975"/>
                  <a:ext cx="31525" cy="26550"/>
                </a:xfrm>
                <a:custGeom>
                  <a:avLst/>
                  <a:gdLst/>
                  <a:ahLst/>
                  <a:cxnLst/>
                  <a:rect l="l" t="t" r="r" b="b"/>
                  <a:pathLst>
                    <a:path w="1261" h="1062" extrusionOk="0">
                      <a:moveTo>
                        <a:pt x="675" y="0"/>
                      </a:moveTo>
                      <a:cubicBezTo>
                        <a:pt x="220" y="0"/>
                        <a:pt x="0" y="563"/>
                        <a:pt x="336" y="899"/>
                      </a:cubicBezTo>
                      <a:cubicBezTo>
                        <a:pt x="440" y="1012"/>
                        <a:pt x="574" y="1062"/>
                        <a:pt x="709" y="1062"/>
                      </a:cubicBezTo>
                      <a:cubicBezTo>
                        <a:pt x="985" y="1062"/>
                        <a:pt x="1260" y="849"/>
                        <a:pt x="1260" y="529"/>
                      </a:cubicBezTo>
                      <a:cubicBezTo>
                        <a:pt x="1260" y="239"/>
                        <a:pt x="1023" y="1"/>
                        <a:pt x="706" y="1"/>
                      </a:cubicBezTo>
                      <a:cubicBezTo>
                        <a:pt x="695" y="1"/>
                        <a:pt x="685" y="0"/>
                        <a:pt x="67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1496750" y="3769100"/>
                  <a:ext cx="42950" cy="36300"/>
                </a:xfrm>
                <a:custGeom>
                  <a:avLst/>
                  <a:gdLst/>
                  <a:ahLst/>
                  <a:cxnLst/>
                  <a:rect l="l" t="t" r="r" b="b"/>
                  <a:pathLst>
                    <a:path w="1718" h="1452" extrusionOk="0">
                      <a:moveTo>
                        <a:pt x="978" y="1"/>
                      </a:moveTo>
                      <a:cubicBezTo>
                        <a:pt x="318" y="1"/>
                        <a:pt x="1" y="793"/>
                        <a:pt x="450" y="1242"/>
                      </a:cubicBezTo>
                      <a:cubicBezTo>
                        <a:pt x="603" y="1387"/>
                        <a:pt x="788" y="1452"/>
                        <a:pt x="970" y="1452"/>
                      </a:cubicBezTo>
                      <a:cubicBezTo>
                        <a:pt x="1353" y="1452"/>
                        <a:pt x="1718" y="1162"/>
                        <a:pt x="1718" y="714"/>
                      </a:cubicBezTo>
                      <a:cubicBezTo>
                        <a:pt x="1718" y="318"/>
                        <a:pt x="1374" y="1"/>
                        <a:pt x="97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1359400" y="3958625"/>
                  <a:ext cx="29075" cy="24300"/>
                </a:xfrm>
                <a:custGeom>
                  <a:avLst/>
                  <a:gdLst/>
                  <a:ahLst/>
                  <a:cxnLst/>
                  <a:rect l="l" t="t" r="r" b="b"/>
                  <a:pathLst>
                    <a:path w="1163" h="972" extrusionOk="0">
                      <a:moveTo>
                        <a:pt x="661" y="1"/>
                      </a:moveTo>
                      <a:cubicBezTo>
                        <a:pt x="212" y="1"/>
                        <a:pt x="0" y="529"/>
                        <a:pt x="317" y="820"/>
                      </a:cubicBezTo>
                      <a:cubicBezTo>
                        <a:pt x="422" y="924"/>
                        <a:pt x="550" y="971"/>
                        <a:pt x="674" y="971"/>
                      </a:cubicBezTo>
                      <a:cubicBezTo>
                        <a:pt x="926" y="971"/>
                        <a:pt x="1163" y="777"/>
                        <a:pt x="1163" y="476"/>
                      </a:cubicBezTo>
                      <a:cubicBezTo>
                        <a:pt x="1163" y="212"/>
                        <a:pt x="92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1068175" y="4338325"/>
                  <a:ext cx="40325" cy="34375"/>
                </a:xfrm>
                <a:custGeom>
                  <a:avLst/>
                  <a:gdLst/>
                  <a:ahLst/>
                  <a:cxnLst/>
                  <a:rect l="l" t="t" r="r" b="b"/>
                  <a:pathLst>
                    <a:path w="1613" h="1375" extrusionOk="0">
                      <a:moveTo>
                        <a:pt x="925" y="1"/>
                      </a:moveTo>
                      <a:cubicBezTo>
                        <a:pt x="291" y="1"/>
                        <a:pt x="1" y="740"/>
                        <a:pt x="423" y="1163"/>
                      </a:cubicBezTo>
                      <a:cubicBezTo>
                        <a:pt x="570" y="1310"/>
                        <a:pt x="747" y="1375"/>
                        <a:pt x="920" y="1375"/>
                      </a:cubicBezTo>
                      <a:cubicBezTo>
                        <a:pt x="1276" y="1375"/>
                        <a:pt x="1612" y="1097"/>
                        <a:pt x="1612" y="688"/>
                      </a:cubicBezTo>
                      <a:cubicBezTo>
                        <a:pt x="1612" y="291"/>
                        <a:pt x="1295"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533950" y="4482300"/>
                  <a:ext cx="48900" cy="41725"/>
                </a:xfrm>
                <a:custGeom>
                  <a:avLst/>
                  <a:gdLst/>
                  <a:ahLst/>
                  <a:cxnLst/>
                  <a:rect l="l" t="t" r="r" b="b"/>
                  <a:pathLst>
                    <a:path w="1956" h="1669" extrusionOk="0">
                      <a:moveTo>
                        <a:pt x="1136" y="0"/>
                      </a:moveTo>
                      <a:cubicBezTo>
                        <a:pt x="370" y="0"/>
                        <a:pt x="1" y="898"/>
                        <a:pt x="529" y="1427"/>
                      </a:cubicBezTo>
                      <a:cubicBezTo>
                        <a:pt x="697" y="1594"/>
                        <a:pt x="901" y="1669"/>
                        <a:pt x="1103" y="1669"/>
                      </a:cubicBezTo>
                      <a:cubicBezTo>
                        <a:pt x="1537" y="1669"/>
                        <a:pt x="1955" y="1324"/>
                        <a:pt x="1955" y="819"/>
                      </a:cubicBezTo>
                      <a:cubicBezTo>
                        <a:pt x="1955" y="370"/>
                        <a:pt x="1585" y="0"/>
                        <a:pt x="113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95175" y="4776800"/>
                  <a:ext cx="38325" cy="32775"/>
                </a:xfrm>
                <a:custGeom>
                  <a:avLst/>
                  <a:gdLst/>
                  <a:ahLst/>
                  <a:cxnLst/>
                  <a:rect l="l" t="t" r="r" b="b"/>
                  <a:pathLst>
                    <a:path w="1533" h="1311" extrusionOk="0">
                      <a:moveTo>
                        <a:pt x="872" y="1"/>
                      </a:moveTo>
                      <a:cubicBezTo>
                        <a:pt x="291" y="1"/>
                        <a:pt x="0" y="714"/>
                        <a:pt x="396" y="1110"/>
                      </a:cubicBezTo>
                      <a:cubicBezTo>
                        <a:pt x="535" y="1249"/>
                        <a:pt x="705" y="1311"/>
                        <a:pt x="871" y="1311"/>
                      </a:cubicBezTo>
                      <a:cubicBezTo>
                        <a:pt x="1210" y="1311"/>
                        <a:pt x="1532" y="1052"/>
                        <a:pt x="1532" y="661"/>
                      </a:cubicBezTo>
                      <a:cubicBezTo>
                        <a:pt x="1532" y="291"/>
                        <a:pt x="1242" y="1"/>
                        <a:pt x="872"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1537700" y="4700200"/>
                  <a:ext cx="40975" cy="34575"/>
                </a:xfrm>
                <a:custGeom>
                  <a:avLst/>
                  <a:gdLst/>
                  <a:ahLst/>
                  <a:cxnLst/>
                  <a:rect l="l" t="t" r="r" b="b"/>
                  <a:pathLst>
                    <a:path w="1639" h="1383" extrusionOk="0">
                      <a:moveTo>
                        <a:pt x="925" y="1"/>
                      </a:moveTo>
                      <a:cubicBezTo>
                        <a:pt x="317" y="1"/>
                        <a:pt x="0" y="740"/>
                        <a:pt x="449" y="1190"/>
                      </a:cubicBezTo>
                      <a:cubicBezTo>
                        <a:pt x="583" y="1323"/>
                        <a:pt x="751" y="1383"/>
                        <a:pt x="918" y="1383"/>
                      </a:cubicBezTo>
                      <a:cubicBezTo>
                        <a:pt x="1280" y="1383"/>
                        <a:pt x="1638" y="1103"/>
                        <a:pt x="1638" y="688"/>
                      </a:cubicBezTo>
                      <a:cubicBezTo>
                        <a:pt x="1638" y="318"/>
                        <a:pt x="1321" y="1"/>
                        <a:pt x="92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1861275" y="4358050"/>
                  <a:ext cx="34600" cy="25925"/>
                </a:xfrm>
                <a:custGeom>
                  <a:avLst/>
                  <a:gdLst/>
                  <a:ahLst/>
                  <a:cxnLst/>
                  <a:rect l="l" t="t" r="r" b="b"/>
                  <a:pathLst>
                    <a:path w="1384" h="1037" extrusionOk="0">
                      <a:moveTo>
                        <a:pt x="708" y="0"/>
                      </a:moveTo>
                      <a:cubicBezTo>
                        <a:pt x="684" y="0"/>
                        <a:pt x="660" y="2"/>
                        <a:pt x="634" y="4"/>
                      </a:cubicBezTo>
                      <a:cubicBezTo>
                        <a:pt x="0" y="57"/>
                        <a:pt x="0" y="982"/>
                        <a:pt x="634" y="1034"/>
                      </a:cubicBezTo>
                      <a:cubicBezTo>
                        <a:pt x="651" y="1036"/>
                        <a:pt x="668" y="1036"/>
                        <a:pt x="684" y="1036"/>
                      </a:cubicBezTo>
                      <a:cubicBezTo>
                        <a:pt x="1376" y="1036"/>
                        <a:pt x="1384" y="0"/>
                        <a:pt x="70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2416625" y="4390500"/>
                  <a:ext cx="33050" cy="33050"/>
                </a:xfrm>
                <a:custGeom>
                  <a:avLst/>
                  <a:gdLst/>
                  <a:ahLst/>
                  <a:cxnLst/>
                  <a:rect l="l" t="t" r="r" b="b"/>
                  <a:pathLst>
                    <a:path w="1322" h="1322" extrusionOk="0">
                      <a:moveTo>
                        <a:pt x="661" y="1"/>
                      </a:moveTo>
                      <a:cubicBezTo>
                        <a:pt x="291" y="1"/>
                        <a:pt x="1" y="291"/>
                        <a:pt x="1" y="661"/>
                      </a:cubicBezTo>
                      <a:cubicBezTo>
                        <a:pt x="1" y="1004"/>
                        <a:pt x="291" y="1321"/>
                        <a:pt x="661" y="1321"/>
                      </a:cubicBezTo>
                      <a:cubicBezTo>
                        <a:pt x="1005" y="1321"/>
                        <a:pt x="1322" y="1004"/>
                        <a:pt x="1322" y="661"/>
                      </a:cubicBezTo>
                      <a:cubicBezTo>
                        <a:pt x="1322" y="291"/>
                        <a:pt x="1005"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2930400" y="4723325"/>
                  <a:ext cx="29075" cy="24800"/>
                </a:xfrm>
                <a:custGeom>
                  <a:avLst/>
                  <a:gdLst/>
                  <a:ahLst/>
                  <a:cxnLst/>
                  <a:rect l="l" t="t" r="r" b="b"/>
                  <a:pathLst>
                    <a:path w="1163" h="992" extrusionOk="0">
                      <a:moveTo>
                        <a:pt x="661" y="0"/>
                      </a:moveTo>
                      <a:cubicBezTo>
                        <a:pt x="238" y="0"/>
                        <a:pt x="0" y="529"/>
                        <a:pt x="317" y="846"/>
                      </a:cubicBezTo>
                      <a:cubicBezTo>
                        <a:pt x="418" y="947"/>
                        <a:pt x="541" y="992"/>
                        <a:pt x="662" y="992"/>
                      </a:cubicBezTo>
                      <a:cubicBezTo>
                        <a:pt x="918" y="992"/>
                        <a:pt x="1162" y="790"/>
                        <a:pt x="1162" y="502"/>
                      </a:cubicBezTo>
                      <a:cubicBezTo>
                        <a:pt x="1162" y="212"/>
                        <a:pt x="951" y="0"/>
                        <a:pt x="661"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1503350" y="4286825"/>
                  <a:ext cx="31725" cy="27175"/>
                </a:xfrm>
                <a:custGeom>
                  <a:avLst/>
                  <a:gdLst/>
                  <a:ahLst/>
                  <a:cxnLst/>
                  <a:rect l="l" t="t" r="r" b="b"/>
                  <a:pathLst>
                    <a:path w="1269" h="1087" extrusionOk="0">
                      <a:moveTo>
                        <a:pt x="714" y="1"/>
                      </a:moveTo>
                      <a:cubicBezTo>
                        <a:pt x="239" y="1"/>
                        <a:pt x="1" y="582"/>
                        <a:pt x="344" y="925"/>
                      </a:cubicBezTo>
                      <a:cubicBezTo>
                        <a:pt x="447" y="1036"/>
                        <a:pt x="577" y="1087"/>
                        <a:pt x="707" y="1087"/>
                      </a:cubicBezTo>
                      <a:cubicBezTo>
                        <a:pt x="977" y="1087"/>
                        <a:pt x="1242" y="868"/>
                        <a:pt x="1242" y="529"/>
                      </a:cubicBezTo>
                      <a:cubicBezTo>
                        <a:pt x="1269" y="238"/>
                        <a:pt x="1005" y="1"/>
                        <a:pt x="71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755175" y="3900525"/>
                  <a:ext cx="23125" cy="23125"/>
                </a:xfrm>
                <a:custGeom>
                  <a:avLst/>
                  <a:gdLst/>
                  <a:ahLst/>
                  <a:cxnLst/>
                  <a:rect l="l" t="t" r="r" b="b"/>
                  <a:pathLst>
                    <a:path w="925" h="925" extrusionOk="0">
                      <a:moveTo>
                        <a:pt x="476" y="0"/>
                      </a:moveTo>
                      <a:cubicBezTo>
                        <a:pt x="212" y="0"/>
                        <a:pt x="0" y="212"/>
                        <a:pt x="0" y="476"/>
                      </a:cubicBezTo>
                      <a:cubicBezTo>
                        <a:pt x="0" y="713"/>
                        <a:pt x="212" y="925"/>
                        <a:pt x="476" y="925"/>
                      </a:cubicBezTo>
                      <a:cubicBezTo>
                        <a:pt x="714" y="925"/>
                        <a:pt x="925" y="713"/>
                        <a:pt x="925" y="476"/>
                      </a:cubicBezTo>
                      <a:cubicBezTo>
                        <a:pt x="925" y="212"/>
                        <a:pt x="714" y="0"/>
                        <a:pt x="476"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1537700" y="3481200"/>
                  <a:ext cx="40975" cy="35650"/>
                </a:xfrm>
                <a:custGeom>
                  <a:avLst/>
                  <a:gdLst/>
                  <a:ahLst/>
                  <a:cxnLst/>
                  <a:rect l="l" t="t" r="r" b="b"/>
                  <a:pathLst>
                    <a:path w="1639" h="1426" extrusionOk="0">
                      <a:moveTo>
                        <a:pt x="925" y="0"/>
                      </a:moveTo>
                      <a:cubicBezTo>
                        <a:pt x="317" y="0"/>
                        <a:pt x="0" y="766"/>
                        <a:pt x="423" y="1215"/>
                      </a:cubicBezTo>
                      <a:cubicBezTo>
                        <a:pt x="568" y="1361"/>
                        <a:pt x="747" y="1426"/>
                        <a:pt x="922" y="1426"/>
                      </a:cubicBezTo>
                      <a:cubicBezTo>
                        <a:pt x="1288" y="1426"/>
                        <a:pt x="1638" y="1142"/>
                        <a:pt x="1638" y="713"/>
                      </a:cubicBezTo>
                      <a:cubicBezTo>
                        <a:pt x="1638" y="317"/>
                        <a:pt x="1321" y="0"/>
                        <a:pt x="925"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782900" y="3523450"/>
                  <a:ext cx="48900" cy="41900"/>
                </a:xfrm>
                <a:custGeom>
                  <a:avLst/>
                  <a:gdLst/>
                  <a:ahLst/>
                  <a:cxnLst/>
                  <a:rect l="l" t="t" r="r" b="b"/>
                  <a:pathLst>
                    <a:path w="1956" h="1676" extrusionOk="0">
                      <a:moveTo>
                        <a:pt x="1110" y="1"/>
                      </a:moveTo>
                      <a:cubicBezTo>
                        <a:pt x="371" y="1"/>
                        <a:pt x="1" y="899"/>
                        <a:pt x="529" y="1427"/>
                      </a:cubicBezTo>
                      <a:cubicBezTo>
                        <a:pt x="701" y="1599"/>
                        <a:pt x="909" y="1676"/>
                        <a:pt x="1113" y="1676"/>
                      </a:cubicBezTo>
                      <a:cubicBezTo>
                        <a:pt x="1535" y="1676"/>
                        <a:pt x="1938" y="1345"/>
                        <a:pt x="1955" y="846"/>
                      </a:cubicBezTo>
                      <a:cubicBezTo>
                        <a:pt x="1955" y="371"/>
                        <a:pt x="1586" y="1"/>
                        <a:pt x="1110"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763275" y="2777225"/>
                  <a:ext cx="26925" cy="23225"/>
                </a:xfrm>
                <a:custGeom>
                  <a:avLst/>
                  <a:gdLst/>
                  <a:ahLst/>
                  <a:cxnLst/>
                  <a:rect l="l" t="t" r="r" b="b"/>
                  <a:pathLst>
                    <a:path w="1077" h="929" extrusionOk="0">
                      <a:moveTo>
                        <a:pt x="571" y="1"/>
                      </a:moveTo>
                      <a:cubicBezTo>
                        <a:pt x="194" y="1"/>
                        <a:pt x="1" y="485"/>
                        <a:pt x="284" y="794"/>
                      </a:cubicBezTo>
                      <a:cubicBezTo>
                        <a:pt x="377" y="887"/>
                        <a:pt x="491" y="928"/>
                        <a:pt x="603" y="928"/>
                      </a:cubicBezTo>
                      <a:cubicBezTo>
                        <a:pt x="844" y="928"/>
                        <a:pt x="1076" y="739"/>
                        <a:pt x="1076" y="451"/>
                      </a:cubicBezTo>
                      <a:cubicBezTo>
                        <a:pt x="1076" y="187"/>
                        <a:pt x="865" y="2"/>
                        <a:pt x="601" y="2"/>
                      </a:cubicBezTo>
                      <a:cubicBezTo>
                        <a:pt x="591" y="1"/>
                        <a:pt x="581" y="1"/>
                        <a:pt x="57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6819900" y="974225"/>
                  <a:ext cx="44275" cy="37925"/>
                </a:xfrm>
                <a:custGeom>
                  <a:avLst/>
                  <a:gdLst/>
                  <a:ahLst/>
                  <a:cxnLst/>
                  <a:rect l="l" t="t" r="r" b="b"/>
                  <a:pathLst>
                    <a:path w="1771" h="1517" extrusionOk="0">
                      <a:moveTo>
                        <a:pt x="1003" y="1"/>
                      </a:moveTo>
                      <a:cubicBezTo>
                        <a:pt x="818" y="1"/>
                        <a:pt x="629" y="69"/>
                        <a:pt x="476" y="222"/>
                      </a:cubicBezTo>
                      <a:cubicBezTo>
                        <a:pt x="0" y="698"/>
                        <a:pt x="344" y="1516"/>
                        <a:pt x="1004" y="1516"/>
                      </a:cubicBezTo>
                      <a:cubicBezTo>
                        <a:pt x="1427" y="1490"/>
                        <a:pt x="1770" y="1173"/>
                        <a:pt x="1770" y="750"/>
                      </a:cubicBezTo>
                      <a:cubicBezTo>
                        <a:pt x="1770" y="303"/>
                        <a:pt x="1394" y="1"/>
                        <a:pt x="100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5587000" y="1267675"/>
                  <a:ext cx="42950" cy="36975"/>
                </a:xfrm>
                <a:custGeom>
                  <a:avLst/>
                  <a:gdLst/>
                  <a:ahLst/>
                  <a:cxnLst/>
                  <a:rect l="l" t="t" r="r" b="b"/>
                  <a:pathLst>
                    <a:path w="1718" h="1479" extrusionOk="0">
                      <a:moveTo>
                        <a:pt x="1005" y="1"/>
                      </a:moveTo>
                      <a:cubicBezTo>
                        <a:pt x="344" y="1"/>
                        <a:pt x="1" y="793"/>
                        <a:pt x="476" y="1269"/>
                      </a:cubicBezTo>
                      <a:cubicBezTo>
                        <a:pt x="621" y="1413"/>
                        <a:pt x="801" y="1478"/>
                        <a:pt x="978" y="1478"/>
                      </a:cubicBezTo>
                      <a:cubicBezTo>
                        <a:pt x="1353" y="1478"/>
                        <a:pt x="1718" y="1188"/>
                        <a:pt x="1718" y="740"/>
                      </a:cubicBezTo>
                      <a:cubicBezTo>
                        <a:pt x="1718" y="344"/>
                        <a:pt x="1401" y="1"/>
                        <a:pt x="1005"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5804275" y="838450"/>
                  <a:ext cx="38975" cy="32775"/>
                </a:xfrm>
                <a:custGeom>
                  <a:avLst/>
                  <a:gdLst/>
                  <a:ahLst/>
                  <a:cxnLst/>
                  <a:rect l="l" t="t" r="r" b="b"/>
                  <a:pathLst>
                    <a:path w="1559" h="1311" extrusionOk="0">
                      <a:moveTo>
                        <a:pt x="898" y="1"/>
                      </a:moveTo>
                      <a:cubicBezTo>
                        <a:pt x="291" y="1"/>
                        <a:pt x="0" y="714"/>
                        <a:pt x="423" y="1110"/>
                      </a:cubicBezTo>
                      <a:cubicBezTo>
                        <a:pt x="562" y="1249"/>
                        <a:pt x="732" y="1311"/>
                        <a:pt x="897" y="1311"/>
                      </a:cubicBezTo>
                      <a:cubicBezTo>
                        <a:pt x="1237" y="1311"/>
                        <a:pt x="1559" y="1051"/>
                        <a:pt x="1559" y="661"/>
                      </a:cubicBezTo>
                      <a:cubicBezTo>
                        <a:pt x="1559" y="291"/>
                        <a:pt x="1242" y="1"/>
                        <a:pt x="89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6315375" y="1154750"/>
                  <a:ext cx="33050" cy="33050"/>
                </a:xfrm>
                <a:custGeom>
                  <a:avLst/>
                  <a:gdLst/>
                  <a:ahLst/>
                  <a:cxnLst/>
                  <a:rect l="l" t="t" r="r" b="b"/>
                  <a:pathLst>
                    <a:path w="1322" h="1322" extrusionOk="0">
                      <a:moveTo>
                        <a:pt x="661" y="1"/>
                      </a:moveTo>
                      <a:cubicBezTo>
                        <a:pt x="291" y="1"/>
                        <a:pt x="1" y="292"/>
                        <a:pt x="1" y="661"/>
                      </a:cubicBezTo>
                      <a:cubicBezTo>
                        <a:pt x="1" y="1031"/>
                        <a:pt x="291" y="1322"/>
                        <a:pt x="661" y="1322"/>
                      </a:cubicBezTo>
                      <a:cubicBezTo>
                        <a:pt x="1031" y="1322"/>
                        <a:pt x="1322" y="1031"/>
                        <a:pt x="1322" y="661"/>
                      </a:cubicBezTo>
                      <a:cubicBezTo>
                        <a:pt x="1322" y="292"/>
                        <a:pt x="1031" y="1"/>
                        <a:pt x="66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6045300" y="2040900"/>
                  <a:ext cx="31050" cy="26175"/>
                </a:xfrm>
                <a:custGeom>
                  <a:avLst/>
                  <a:gdLst/>
                  <a:ahLst/>
                  <a:cxnLst/>
                  <a:rect l="l" t="t" r="r" b="b"/>
                  <a:pathLst>
                    <a:path w="1242" h="1047" extrusionOk="0">
                      <a:moveTo>
                        <a:pt x="758" y="1"/>
                      </a:moveTo>
                      <a:cubicBezTo>
                        <a:pt x="743" y="1"/>
                        <a:pt x="728" y="1"/>
                        <a:pt x="714" y="3"/>
                      </a:cubicBezTo>
                      <a:cubicBezTo>
                        <a:pt x="238" y="3"/>
                        <a:pt x="0" y="558"/>
                        <a:pt x="344" y="901"/>
                      </a:cubicBezTo>
                      <a:cubicBezTo>
                        <a:pt x="453" y="1001"/>
                        <a:pt x="583" y="1046"/>
                        <a:pt x="709" y="1046"/>
                      </a:cubicBezTo>
                      <a:cubicBezTo>
                        <a:pt x="983" y="1046"/>
                        <a:pt x="1242" y="838"/>
                        <a:pt x="1242" y="531"/>
                      </a:cubicBezTo>
                      <a:cubicBezTo>
                        <a:pt x="1242" y="230"/>
                        <a:pt x="1028" y="1"/>
                        <a:pt x="758"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6624425" y="1949175"/>
                  <a:ext cx="25775" cy="25100"/>
                </a:xfrm>
                <a:custGeom>
                  <a:avLst/>
                  <a:gdLst/>
                  <a:ahLst/>
                  <a:cxnLst/>
                  <a:rect l="l" t="t" r="r" b="b"/>
                  <a:pathLst>
                    <a:path w="1031" h="1004" extrusionOk="0">
                      <a:moveTo>
                        <a:pt x="503" y="0"/>
                      </a:moveTo>
                      <a:cubicBezTo>
                        <a:pt x="239" y="0"/>
                        <a:pt x="1" y="212"/>
                        <a:pt x="1" y="502"/>
                      </a:cubicBezTo>
                      <a:cubicBezTo>
                        <a:pt x="1" y="793"/>
                        <a:pt x="239" y="1004"/>
                        <a:pt x="503" y="1004"/>
                      </a:cubicBezTo>
                      <a:cubicBezTo>
                        <a:pt x="793" y="1004"/>
                        <a:pt x="1031" y="793"/>
                        <a:pt x="1031" y="502"/>
                      </a:cubicBezTo>
                      <a:cubicBezTo>
                        <a:pt x="1031" y="212"/>
                        <a:pt x="793" y="0"/>
                        <a:pt x="50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6839050" y="2318975"/>
                  <a:ext cx="43600" cy="37625"/>
                </a:xfrm>
                <a:custGeom>
                  <a:avLst/>
                  <a:gdLst/>
                  <a:ahLst/>
                  <a:cxnLst/>
                  <a:rect l="l" t="t" r="r" b="b"/>
                  <a:pathLst>
                    <a:path w="1744" h="1505" extrusionOk="0">
                      <a:moveTo>
                        <a:pt x="978" y="0"/>
                      </a:moveTo>
                      <a:cubicBezTo>
                        <a:pt x="317" y="0"/>
                        <a:pt x="0" y="819"/>
                        <a:pt x="449" y="1295"/>
                      </a:cubicBezTo>
                      <a:cubicBezTo>
                        <a:pt x="602" y="1439"/>
                        <a:pt x="791" y="1504"/>
                        <a:pt x="976" y="1504"/>
                      </a:cubicBezTo>
                      <a:cubicBezTo>
                        <a:pt x="1367" y="1504"/>
                        <a:pt x="1744" y="1214"/>
                        <a:pt x="1744" y="766"/>
                      </a:cubicBezTo>
                      <a:cubicBezTo>
                        <a:pt x="1744" y="344"/>
                        <a:pt x="1400" y="0"/>
                        <a:pt x="978"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6786875" y="2701975"/>
                  <a:ext cx="30400" cy="25450"/>
                </a:xfrm>
                <a:custGeom>
                  <a:avLst/>
                  <a:gdLst/>
                  <a:ahLst/>
                  <a:cxnLst/>
                  <a:rect l="l" t="t" r="r" b="b"/>
                  <a:pathLst>
                    <a:path w="1216" h="1018" extrusionOk="0">
                      <a:moveTo>
                        <a:pt x="687" y="0"/>
                      </a:moveTo>
                      <a:cubicBezTo>
                        <a:pt x="238" y="0"/>
                        <a:pt x="1" y="555"/>
                        <a:pt x="318" y="872"/>
                      </a:cubicBezTo>
                      <a:cubicBezTo>
                        <a:pt x="426" y="973"/>
                        <a:pt x="554" y="1017"/>
                        <a:pt x="678" y="1017"/>
                      </a:cubicBezTo>
                      <a:cubicBezTo>
                        <a:pt x="945" y="1017"/>
                        <a:pt x="1198" y="809"/>
                        <a:pt x="1216" y="502"/>
                      </a:cubicBezTo>
                      <a:cubicBezTo>
                        <a:pt x="1216" y="212"/>
                        <a:pt x="978" y="0"/>
                        <a:pt x="68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6275775" y="1501450"/>
                  <a:ext cx="46900" cy="39650"/>
                </a:xfrm>
                <a:custGeom>
                  <a:avLst/>
                  <a:gdLst/>
                  <a:ahLst/>
                  <a:cxnLst/>
                  <a:rect l="l" t="t" r="r" b="b"/>
                  <a:pathLst>
                    <a:path w="1876" h="1586" extrusionOk="0">
                      <a:moveTo>
                        <a:pt x="1083" y="0"/>
                      </a:moveTo>
                      <a:cubicBezTo>
                        <a:pt x="370" y="0"/>
                        <a:pt x="0" y="846"/>
                        <a:pt x="502" y="1348"/>
                      </a:cubicBezTo>
                      <a:cubicBezTo>
                        <a:pt x="666" y="1512"/>
                        <a:pt x="870" y="1585"/>
                        <a:pt x="1069" y="1585"/>
                      </a:cubicBezTo>
                      <a:cubicBezTo>
                        <a:pt x="1481" y="1585"/>
                        <a:pt x="1875" y="1273"/>
                        <a:pt x="1875" y="793"/>
                      </a:cubicBezTo>
                      <a:cubicBezTo>
                        <a:pt x="1875" y="344"/>
                        <a:pt x="1506" y="0"/>
                        <a:pt x="1083"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6277750" y="852975"/>
                  <a:ext cx="43600" cy="36625"/>
                </a:xfrm>
                <a:custGeom>
                  <a:avLst/>
                  <a:gdLst/>
                  <a:ahLst/>
                  <a:cxnLst/>
                  <a:rect l="l" t="t" r="r" b="b"/>
                  <a:pathLst>
                    <a:path w="1744" h="1465" extrusionOk="0">
                      <a:moveTo>
                        <a:pt x="1004" y="1"/>
                      </a:moveTo>
                      <a:cubicBezTo>
                        <a:pt x="344" y="1"/>
                        <a:pt x="0" y="793"/>
                        <a:pt x="476" y="1242"/>
                      </a:cubicBezTo>
                      <a:cubicBezTo>
                        <a:pt x="621" y="1396"/>
                        <a:pt x="806" y="1464"/>
                        <a:pt x="989" y="1464"/>
                      </a:cubicBezTo>
                      <a:cubicBezTo>
                        <a:pt x="1370" y="1464"/>
                        <a:pt x="1744" y="1169"/>
                        <a:pt x="1744" y="740"/>
                      </a:cubicBezTo>
                      <a:cubicBezTo>
                        <a:pt x="1744" y="318"/>
                        <a:pt x="1400" y="1"/>
                        <a:pt x="100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5790400" y="1037875"/>
                  <a:ext cx="33700" cy="28800"/>
                </a:xfrm>
                <a:custGeom>
                  <a:avLst/>
                  <a:gdLst/>
                  <a:ahLst/>
                  <a:cxnLst/>
                  <a:rect l="l" t="t" r="r" b="b"/>
                  <a:pathLst>
                    <a:path w="1348" h="1152" extrusionOk="0">
                      <a:moveTo>
                        <a:pt x="793" y="1"/>
                      </a:moveTo>
                      <a:cubicBezTo>
                        <a:pt x="265" y="1"/>
                        <a:pt x="1" y="635"/>
                        <a:pt x="370" y="978"/>
                      </a:cubicBezTo>
                      <a:cubicBezTo>
                        <a:pt x="490" y="1098"/>
                        <a:pt x="635" y="1151"/>
                        <a:pt x="777" y="1151"/>
                      </a:cubicBezTo>
                      <a:cubicBezTo>
                        <a:pt x="1071" y="1151"/>
                        <a:pt x="1348" y="921"/>
                        <a:pt x="1348" y="582"/>
                      </a:cubicBezTo>
                      <a:cubicBezTo>
                        <a:pt x="1348"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4704775" y="852975"/>
                  <a:ext cx="41625" cy="35675"/>
                </a:xfrm>
                <a:custGeom>
                  <a:avLst/>
                  <a:gdLst/>
                  <a:ahLst/>
                  <a:cxnLst/>
                  <a:rect l="l" t="t" r="r" b="b"/>
                  <a:pathLst>
                    <a:path w="1665" h="1427" extrusionOk="0">
                      <a:moveTo>
                        <a:pt x="951" y="1"/>
                      </a:moveTo>
                      <a:cubicBezTo>
                        <a:pt x="317" y="1"/>
                        <a:pt x="0" y="767"/>
                        <a:pt x="449" y="1216"/>
                      </a:cubicBezTo>
                      <a:cubicBezTo>
                        <a:pt x="595" y="1361"/>
                        <a:pt x="774" y="1426"/>
                        <a:pt x="949" y="1426"/>
                      </a:cubicBezTo>
                      <a:cubicBezTo>
                        <a:pt x="1314" y="1426"/>
                        <a:pt x="1664" y="1142"/>
                        <a:pt x="1664" y="714"/>
                      </a:cubicBezTo>
                      <a:cubicBezTo>
                        <a:pt x="1664" y="318"/>
                        <a:pt x="1348" y="1"/>
                        <a:pt x="951"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4248475" y="2602250"/>
                  <a:ext cx="28400" cy="23875"/>
                </a:xfrm>
                <a:custGeom>
                  <a:avLst/>
                  <a:gdLst/>
                  <a:ahLst/>
                  <a:cxnLst/>
                  <a:rect l="l" t="t" r="r" b="b"/>
                  <a:pathLst>
                    <a:path w="1136" h="955" extrusionOk="0">
                      <a:moveTo>
                        <a:pt x="634" y="1"/>
                      </a:moveTo>
                      <a:cubicBezTo>
                        <a:pt x="211" y="1"/>
                        <a:pt x="0" y="503"/>
                        <a:pt x="317" y="820"/>
                      </a:cubicBezTo>
                      <a:cubicBezTo>
                        <a:pt x="410" y="912"/>
                        <a:pt x="527" y="954"/>
                        <a:pt x="643" y="954"/>
                      </a:cubicBezTo>
                      <a:cubicBezTo>
                        <a:pt x="891" y="954"/>
                        <a:pt x="1136" y="764"/>
                        <a:pt x="1136" y="476"/>
                      </a:cubicBezTo>
                      <a:cubicBezTo>
                        <a:pt x="1110" y="212"/>
                        <a:pt x="898" y="1"/>
                        <a:pt x="634"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4117725" y="3023575"/>
                  <a:ext cx="45575" cy="38850"/>
                </a:xfrm>
                <a:custGeom>
                  <a:avLst/>
                  <a:gdLst/>
                  <a:ahLst/>
                  <a:cxnLst/>
                  <a:rect l="l" t="t" r="r" b="b"/>
                  <a:pathLst>
                    <a:path w="1823" h="1554" extrusionOk="0">
                      <a:moveTo>
                        <a:pt x="1057" y="0"/>
                      </a:moveTo>
                      <a:cubicBezTo>
                        <a:pt x="343" y="0"/>
                        <a:pt x="0" y="819"/>
                        <a:pt x="502" y="1321"/>
                      </a:cubicBezTo>
                      <a:cubicBezTo>
                        <a:pt x="654" y="1482"/>
                        <a:pt x="845" y="1553"/>
                        <a:pt x="1033" y="1553"/>
                      </a:cubicBezTo>
                      <a:cubicBezTo>
                        <a:pt x="1432" y="1553"/>
                        <a:pt x="1823" y="1233"/>
                        <a:pt x="1823" y="766"/>
                      </a:cubicBezTo>
                      <a:cubicBezTo>
                        <a:pt x="1823" y="344"/>
                        <a:pt x="1479" y="0"/>
                        <a:pt x="1057" y="0"/>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3732725" y="3346475"/>
                  <a:ext cx="34375" cy="29425"/>
                </a:xfrm>
                <a:custGeom>
                  <a:avLst/>
                  <a:gdLst/>
                  <a:ahLst/>
                  <a:cxnLst/>
                  <a:rect l="l" t="t" r="r" b="b"/>
                  <a:pathLst>
                    <a:path w="1375" h="1177" extrusionOk="0">
                      <a:moveTo>
                        <a:pt x="793" y="1"/>
                      </a:moveTo>
                      <a:cubicBezTo>
                        <a:pt x="238" y="1"/>
                        <a:pt x="1" y="635"/>
                        <a:pt x="370" y="1004"/>
                      </a:cubicBezTo>
                      <a:cubicBezTo>
                        <a:pt x="489" y="1124"/>
                        <a:pt x="636" y="1177"/>
                        <a:pt x="780" y="1177"/>
                      </a:cubicBezTo>
                      <a:cubicBezTo>
                        <a:pt x="1083" y="1177"/>
                        <a:pt x="1374" y="940"/>
                        <a:pt x="1374" y="582"/>
                      </a:cubicBezTo>
                      <a:cubicBezTo>
                        <a:pt x="1374" y="265"/>
                        <a:pt x="1110" y="1"/>
                        <a:pt x="793" y="1"/>
                      </a:cubicBezTo>
                      <a:close/>
                    </a:path>
                  </a:pathLst>
                </a:custGeom>
                <a:solidFill>
                  <a:schemeClr val="accent1"/>
                </a:solidFill>
                <a:ln>
                  <a:noFill/>
                </a:ln>
                <a:effectLst>
                  <a:outerShdw blurRad="142875" algn="bl" rotWithShape="0">
                    <a:schemeClr val="accent1">
                      <a:alpha val="7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571" name="Google Shape;571;p3"/>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72" name="Google Shape;572;p3"/>
          <p:cNvSpPr txBox="1">
            <a:spLocks noGrp="1"/>
          </p:cNvSpPr>
          <p:nvPr>
            <p:ph type="title"/>
          </p:nvPr>
        </p:nvSpPr>
        <p:spPr>
          <a:xfrm>
            <a:off x="1828800" y="2984373"/>
            <a:ext cx="5486400" cy="914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73" name="Google Shape;573;p3"/>
          <p:cNvSpPr txBox="1">
            <a:spLocks noGrp="1"/>
          </p:cNvSpPr>
          <p:nvPr>
            <p:ph type="title" idx="2" hasCustomPrompt="1"/>
          </p:nvPr>
        </p:nvSpPr>
        <p:spPr>
          <a:xfrm>
            <a:off x="3886181" y="1473327"/>
            <a:ext cx="1371600" cy="1097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5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74"/>
        <p:cNvGrpSpPr/>
        <p:nvPr/>
      </p:nvGrpSpPr>
      <p:grpSpPr>
        <a:xfrm>
          <a:off x="0" y="0"/>
          <a:ext cx="0" cy="0"/>
          <a:chOff x="0" y="0"/>
          <a:chExt cx="0" cy="0"/>
        </a:xfrm>
      </p:grpSpPr>
      <p:grpSp>
        <p:nvGrpSpPr>
          <p:cNvPr id="575" name="Google Shape;575;p4"/>
          <p:cNvGrpSpPr/>
          <p:nvPr/>
        </p:nvGrpSpPr>
        <p:grpSpPr>
          <a:xfrm>
            <a:off x="-230683" y="3466303"/>
            <a:ext cx="3832400" cy="1821650"/>
            <a:chOff x="-240925" y="3502150"/>
            <a:chExt cx="3832400" cy="1821650"/>
          </a:xfrm>
        </p:grpSpPr>
        <p:grpSp>
          <p:nvGrpSpPr>
            <p:cNvPr id="576" name="Google Shape;576;p4"/>
            <p:cNvGrpSpPr/>
            <p:nvPr/>
          </p:nvGrpSpPr>
          <p:grpSpPr>
            <a:xfrm>
              <a:off x="-240925" y="3502150"/>
              <a:ext cx="3832400" cy="1821650"/>
              <a:chOff x="-240925" y="3502150"/>
              <a:chExt cx="3832400" cy="1821650"/>
            </a:xfrm>
          </p:grpSpPr>
          <p:sp>
            <p:nvSpPr>
              <p:cNvPr id="577" name="Google Shape;577;p4"/>
              <p:cNvSpPr/>
              <p:nvPr/>
            </p:nvSpPr>
            <p:spPr>
              <a:xfrm>
                <a:off x="-182875" y="3502150"/>
                <a:ext cx="2809875" cy="1821650"/>
              </a:xfrm>
              <a:custGeom>
                <a:avLst/>
                <a:gdLst/>
                <a:ahLst/>
                <a:cxnLst/>
                <a:rect l="l" t="t" r="r" b="b"/>
                <a:pathLst>
                  <a:path w="112395" h="72866" extrusionOk="0">
                    <a:moveTo>
                      <a:pt x="112395" y="72866"/>
                    </a:moveTo>
                    <a:lnTo>
                      <a:pt x="77628" y="60008"/>
                    </a:lnTo>
                    <a:lnTo>
                      <a:pt x="46177" y="70012"/>
                    </a:lnTo>
                    <a:lnTo>
                      <a:pt x="41557" y="45294"/>
                    </a:lnTo>
                    <a:lnTo>
                      <a:pt x="20955" y="55721"/>
                    </a:lnTo>
                    <a:lnTo>
                      <a:pt x="13811" y="30004"/>
                    </a:lnTo>
                    <a:lnTo>
                      <a:pt x="21907" y="13335"/>
                    </a:lnTo>
                    <a:lnTo>
                      <a:pt x="0" y="0"/>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sp>
            <p:nvSpPr>
              <p:cNvPr id="578" name="Google Shape;578;p4"/>
              <p:cNvSpPr/>
              <p:nvPr/>
            </p:nvSpPr>
            <p:spPr>
              <a:xfrm>
                <a:off x="-173700" y="3507450"/>
                <a:ext cx="3765175" cy="1776125"/>
              </a:xfrm>
              <a:custGeom>
                <a:avLst/>
                <a:gdLst/>
                <a:ahLst/>
                <a:cxnLst/>
                <a:rect l="l" t="t" r="r" b="b"/>
                <a:pathLst>
                  <a:path w="150607" h="71045" extrusionOk="0">
                    <a:moveTo>
                      <a:pt x="0" y="0"/>
                    </a:moveTo>
                    <a:lnTo>
                      <a:pt x="13354" y="29842"/>
                    </a:lnTo>
                    <a:lnTo>
                      <a:pt x="41238" y="45047"/>
                    </a:lnTo>
                    <a:lnTo>
                      <a:pt x="28912" y="71045"/>
                    </a:lnTo>
                    <a:lnTo>
                      <a:pt x="20593" y="55512"/>
                    </a:lnTo>
                    <a:lnTo>
                      <a:pt x="77321" y="59839"/>
                    </a:lnTo>
                    <a:lnTo>
                      <a:pt x="104663" y="51323"/>
                    </a:lnTo>
                    <a:lnTo>
                      <a:pt x="121696" y="70373"/>
                    </a:lnTo>
                    <a:lnTo>
                      <a:pt x="140970" y="60960"/>
                    </a:lnTo>
                    <a:lnTo>
                      <a:pt x="150607" y="68356"/>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sp>
            <p:nvSpPr>
              <p:cNvPr id="579" name="Google Shape;579;p4"/>
              <p:cNvSpPr/>
              <p:nvPr/>
            </p:nvSpPr>
            <p:spPr>
              <a:xfrm>
                <a:off x="-240925" y="4252925"/>
                <a:ext cx="582050" cy="778525"/>
              </a:xfrm>
              <a:custGeom>
                <a:avLst/>
                <a:gdLst/>
                <a:ahLst/>
                <a:cxnLst/>
                <a:rect l="l" t="t" r="r" b="b"/>
                <a:pathLst>
                  <a:path w="23282" h="31141" extrusionOk="0">
                    <a:moveTo>
                      <a:pt x="16114" y="0"/>
                    </a:moveTo>
                    <a:lnTo>
                      <a:pt x="0" y="12091"/>
                    </a:lnTo>
                    <a:lnTo>
                      <a:pt x="2017" y="31141"/>
                    </a:lnTo>
                    <a:lnTo>
                      <a:pt x="23282" y="25622"/>
                    </a:lnTo>
                    <a:lnTo>
                      <a:pt x="224" y="12315"/>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cxnSp>
            <p:nvCxnSpPr>
              <p:cNvPr id="580" name="Google Shape;580;p4"/>
              <p:cNvCxnSpPr/>
              <p:nvPr/>
            </p:nvCxnSpPr>
            <p:spPr>
              <a:xfrm flipH="1">
                <a:off x="2005275" y="4791150"/>
                <a:ext cx="444000" cy="472800"/>
              </a:xfrm>
              <a:prstGeom prst="straightConnector1">
                <a:avLst/>
              </a:pr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cxnSp>
        </p:grpSp>
        <p:grpSp>
          <p:nvGrpSpPr>
            <p:cNvPr id="581" name="Google Shape;581;p4"/>
            <p:cNvGrpSpPr/>
            <p:nvPr/>
          </p:nvGrpSpPr>
          <p:grpSpPr>
            <a:xfrm>
              <a:off x="137875" y="3820221"/>
              <a:ext cx="2319521" cy="1201050"/>
              <a:chOff x="137875" y="3820221"/>
              <a:chExt cx="2319521" cy="1201050"/>
            </a:xfrm>
          </p:grpSpPr>
          <p:sp>
            <p:nvSpPr>
              <p:cNvPr id="582" name="Google Shape;582;p4"/>
              <p:cNvSpPr/>
              <p:nvPr/>
            </p:nvSpPr>
            <p:spPr>
              <a:xfrm>
                <a:off x="137875" y="4231350"/>
                <a:ext cx="48600" cy="48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
              <p:cNvSpPr/>
              <p:nvPr/>
            </p:nvSpPr>
            <p:spPr>
              <a:xfrm>
                <a:off x="347246" y="3820221"/>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
              <p:cNvSpPr/>
              <p:nvPr/>
            </p:nvSpPr>
            <p:spPr>
              <a:xfrm>
                <a:off x="829925" y="4616950"/>
                <a:ext cx="48600" cy="48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
              <p:cNvSpPr/>
              <p:nvPr/>
            </p:nvSpPr>
            <p:spPr>
              <a:xfrm>
                <a:off x="316650" y="4869775"/>
                <a:ext cx="48600" cy="48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
              <p:cNvSpPr/>
              <p:nvPr/>
            </p:nvSpPr>
            <p:spPr>
              <a:xfrm>
                <a:off x="1744096" y="4984671"/>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
              <p:cNvSpPr/>
              <p:nvPr/>
            </p:nvSpPr>
            <p:spPr>
              <a:xfrm>
                <a:off x="2420796" y="4775271"/>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88" name="Google Shape;588;p4"/>
          <p:cNvPicPr preferRelativeResize="0"/>
          <p:nvPr/>
        </p:nvPicPr>
        <p:blipFill>
          <a:blip r:embed="rId2">
            <a:alphaModFix/>
          </a:blip>
          <a:stretch>
            <a:fillRect/>
          </a:stretch>
        </p:blipFill>
        <p:spPr>
          <a:xfrm>
            <a:off x="0" y="-2286"/>
            <a:ext cx="9144000" cy="5148071"/>
          </a:xfrm>
          <a:prstGeom prst="rect">
            <a:avLst/>
          </a:prstGeom>
          <a:noFill/>
          <a:ln>
            <a:noFill/>
          </a:ln>
        </p:spPr>
      </p:pic>
      <p:sp>
        <p:nvSpPr>
          <p:cNvPr id="589" name="Google Shape;589;p4"/>
          <p:cNvSpPr txBox="1">
            <a:spLocks noGrp="1"/>
          </p:cNvSpPr>
          <p:nvPr>
            <p:ph type="title"/>
          </p:nvPr>
        </p:nvSpPr>
        <p:spPr>
          <a:xfrm>
            <a:off x="713225" y="539500"/>
            <a:ext cx="77175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0" name="Google Shape;590;p4"/>
          <p:cNvSpPr txBox="1">
            <a:spLocks noGrp="1"/>
          </p:cNvSpPr>
          <p:nvPr>
            <p:ph type="body" idx="1"/>
          </p:nvPr>
        </p:nvSpPr>
        <p:spPr>
          <a:xfrm>
            <a:off x="713250" y="1316736"/>
            <a:ext cx="7717500" cy="3657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1"/>
        <p:cNvGrpSpPr/>
        <p:nvPr/>
      </p:nvGrpSpPr>
      <p:grpSpPr>
        <a:xfrm>
          <a:off x="0" y="0"/>
          <a:ext cx="0" cy="0"/>
          <a:chOff x="0" y="0"/>
          <a:chExt cx="0" cy="0"/>
        </a:xfrm>
      </p:grpSpPr>
      <p:pic>
        <p:nvPicPr>
          <p:cNvPr id="622" name="Google Shape;622;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623" name="Google Shape;623;p7"/>
          <p:cNvSpPr txBox="1">
            <a:spLocks noGrp="1"/>
          </p:cNvSpPr>
          <p:nvPr>
            <p:ph type="title"/>
          </p:nvPr>
        </p:nvSpPr>
        <p:spPr>
          <a:xfrm>
            <a:off x="713225" y="925775"/>
            <a:ext cx="3680100" cy="1097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24" name="Google Shape;624;p7"/>
          <p:cNvSpPr txBox="1">
            <a:spLocks noGrp="1"/>
          </p:cNvSpPr>
          <p:nvPr>
            <p:ph type="subTitle" idx="1"/>
          </p:nvPr>
        </p:nvSpPr>
        <p:spPr>
          <a:xfrm>
            <a:off x="713225" y="2205929"/>
            <a:ext cx="3680100" cy="20118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grpSp>
        <p:nvGrpSpPr>
          <p:cNvPr id="625" name="Google Shape;625;p7"/>
          <p:cNvGrpSpPr/>
          <p:nvPr/>
        </p:nvGrpSpPr>
        <p:grpSpPr>
          <a:xfrm>
            <a:off x="5345959" y="-220973"/>
            <a:ext cx="3845666" cy="5585448"/>
            <a:chOff x="5345959" y="-220973"/>
            <a:chExt cx="3845666" cy="5585448"/>
          </a:xfrm>
        </p:grpSpPr>
        <p:grpSp>
          <p:nvGrpSpPr>
            <p:cNvPr id="626" name="Google Shape;626;p7"/>
            <p:cNvGrpSpPr/>
            <p:nvPr/>
          </p:nvGrpSpPr>
          <p:grpSpPr>
            <a:xfrm>
              <a:off x="5643525" y="4230198"/>
              <a:ext cx="3548100" cy="1134277"/>
              <a:chOff x="3277350" y="4321275"/>
              <a:chExt cx="3548100" cy="1134277"/>
            </a:xfrm>
          </p:grpSpPr>
          <p:grpSp>
            <p:nvGrpSpPr>
              <p:cNvPr id="627" name="Google Shape;627;p7"/>
              <p:cNvGrpSpPr/>
              <p:nvPr/>
            </p:nvGrpSpPr>
            <p:grpSpPr>
              <a:xfrm>
                <a:off x="3277350" y="4337802"/>
                <a:ext cx="3548100" cy="1117750"/>
                <a:chOff x="3610088" y="4337802"/>
                <a:chExt cx="3548100" cy="1117750"/>
              </a:xfrm>
            </p:grpSpPr>
            <p:sp>
              <p:nvSpPr>
                <p:cNvPr id="628" name="Google Shape;628;p7"/>
                <p:cNvSpPr/>
                <p:nvPr/>
              </p:nvSpPr>
              <p:spPr>
                <a:xfrm>
                  <a:off x="3610088" y="4337802"/>
                  <a:ext cx="3241850" cy="1117750"/>
                </a:xfrm>
                <a:custGeom>
                  <a:avLst/>
                  <a:gdLst/>
                  <a:ahLst/>
                  <a:cxnLst/>
                  <a:rect l="l" t="t" r="r" b="b"/>
                  <a:pathLst>
                    <a:path w="129674" h="44710" extrusionOk="0">
                      <a:moveTo>
                        <a:pt x="129674" y="17672"/>
                      </a:moveTo>
                      <a:lnTo>
                        <a:pt x="112332" y="30422"/>
                      </a:lnTo>
                      <a:lnTo>
                        <a:pt x="99950" y="44710"/>
                      </a:lnTo>
                      <a:lnTo>
                        <a:pt x="85662" y="30898"/>
                      </a:lnTo>
                      <a:lnTo>
                        <a:pt x="112374" y="30384"/>
                      </a:lnTo>
                      <a:lnTo>
                        <a:pt x="109927" y="0"/>
                      </a:lnTo>
                      <a:lnTo>
                        <a:pt x="85698" y="30863"/>
                      </a:lnTo>
                      <a:lnTo>
                        <a:pt x="33232" y="39584"/>
                      </a:lnTo>
                      <a:lnTo>
                        <a:pt x="34101" y="25549"/>
                      </a:lnTo>
                      <a:lnTo>
                        <a:pt x="85698" y="30863"/>
                      </a:lnTo>
                      <a:lnTo>
                        <a:pt x="62426" y="15998"/>
                      </a:lnTo>
                      <a:lnTo>
                        <a:pt x="34227" y="25660"/>
                      </a:lnTo>
                      <a:lnTo>
                        <a:pt x="0" y="39194"/>
                      </a:lnTo>
                      <a:lnTo>
                        <a:pt x="23750" y="12325"/>
                      </a:lnTo>
                      <a:lnTo>
                        <a:pt x="34208" y="25602"/>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sp>
              <p:nvSpPr>
                <p:cNvPr id="629" name="Google Shape;629;p7"/>
                <p:cNvSpPr/>
                <p:nvPr/>
              </p:nvSpPr>
              <p:spPr>
                <a:xfrm>
                  <a:off x="6362388" y="4341925"/>
                  <a:ext cx="795800" cy="837025"/>
                </a:xfrm>
                <a:custGeom>
                  <a:avLst/>
                  <a:gdLst/>
                  <a:ahLst/>
                  <a:cxnLst/>
                  <a:rect l="l" t="t" r="r" b="b"/>
                  <a:pathLst>
                    <a:path w="31832" h="33481" extrusionOk="0">
                      <a:moveTo>
                        <a:pt x="0" y="0"/>
                      </a:moveTo>
                      <a:lnTo>
                        <a:pt x="19674" y="17507"/>
                      </a:lnTo>
                      <a:lnTo>
                        <a:pt x="31832" y="33481"/>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grpSp>
          <p:grpSp>
            <p:nvGrpSpPr>
              <p:cNvPr id="630" name="Google Shape;630;p7"/>
              <p:cNvGrpSpPr/>
              <p:nvPr/>
            </p:nvGrpSpPr>
            <p:grpSpPr>
              <a:xfrm>
                <a:off x="3852801" y="4321275"/>
                <a:ext cx="2252995" cy="802900"/>
                <a:chOff x="3852801" y="4321275"/>
                <a:chExt cx="2252995" cy="802900"/>
              </a:xfrm>
            </p:grpSpPr>
            <p:sp>
              <p:nvSpPr>
                <p:cNvPr id="631" name="Google Shape;631;p7"/>
                <p:cNvSpPr/>
                <p:nvPr/>
              </p:nvSpPr>
              <p:spPr>
                <a:xfrm>
                  <a:off x="3852801" y="4630825"/>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7"/>
                <p:cNvSpPr/>
                <p:nvPr/>
              </p:nvSpPr>
              <p:spPr>
                <a:xfrm>
                  <a:off x="4109400" y="4954025"/>
                  <a:ext cx="45600" cy="45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7"/>
                <p:cNvSpPr/>
                <p:nvPr/>
              </p:nvSpPr>
              <p:spPr>
                <a:xfrm>
                  <a:off x="6004300" y="4321275"/>
                  <a:ext cx="45600" cy="45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7"/>
                <p:cNvSpPr/>
                <p:nvPr/>
              </p:nvSpPr>
              <p:spPr>
                <a:xfrm>
                  <a:off x="6060196" y="5078575"/>
                  <a:ext cx="45600" cy="45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7"/>
                <p:cNvSpPr/>
                <p:nvPr/>
              </p:nvSpPr>
              <p:spPr>
                <a:xfrm>
                  <a:off x="4818237" y="4721806"/>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6" name="Google Shape;636;p7"/>
            <p:cNvGrpSpPr/>
            <p:nvPr/>
          </p:nvGrpSpPr>
          <p:grpSpPr>
            <a:xfrm rot="5400000" flipH="1">
              <a:off x="6439460" y="-1314474"/>
              <a:ext cx="1658665" cy="3845666"/>
              <a:chOff x="7666319" y="-423656"/>
              <a:chExt cx="1658665" cy="3845666"/>
            </a:xfrm>
          </p:grpSpPr>
          <p:grpSp>
            <p:nvGrpSpPr>
              <p:cNvPr id="637" name="Google Shape;637;p7"/>
              <p:cNvGrpSpPr/>
              <p:nvPr/>
            </p:nvGrpSpPr>
            <p:grpSpPr>
              <a:xfrm>
                <a:off x="7666319" y="-423656"/>
                <a:ext cx="1658665" cy="3845666"/>
                <a:chOff x="7675835" y="-369041"/>
                <a:chExt cx="1658665" cy="3845666"/>
              </a:xfrm>
            </p:grpSpPr>
            <p:sp>
              <p:nvSpPr>
                <p:cNvPr id="638" name="Google Shape;638;p7"/>
                <p:cNvSpPr/>
                <p:nvPr/>
              </p:nvSpPr>
              <p:spPr>
                <a:xfrm>
                  <a:off x="8167700" y="809625"/>
                  <a:ext cx="1166800" cy="2667000"/>
                </a:xfrm>
                <a:custGeom>
                  <a:avLst/>
                  <a:gdLst/>
                  <a:ahLst/>
                  <a:cxnLst/>
                  <a:rect l="l" t="t" r="r" b="b"/>
                  <a:pathLst>
                    <a:path w="46672" h="106680" extrusionOk="0">
                      <a:moveTo>
                        <a:pt x="46672" y="0"/>
                      </a:moveTo>
                      <a:lnTo>
                        <a:pt x="25241" y="8573"/>
                      </a:lnTo>
                      <a:lnTo>
                        <a:pt x="10953" y="20955"/>
                      </a:lnTo>
                      <a:lnTo>
                        <a:pt x="24765" y="35243"/>
                      </a:lnTo>
                      <a:lnTo>
                        <a:pt x="25279" y="8531"/>
                      </a:lnTo>
                      <a:lnTo>
                        <a:pt x="45720" y="34766"/>
                      </a:lnTo>
                      <a:lnTo>
                        <a:pt x="24800" y="35207"/>
                      </a:lnTo>
                      <a:lnTo>
                        <a:pt x="0" y="63341"/>
                      </a:lnTo>
                      <a:lnTo>
                        <a:pt x="30114" y="86804"/>
                      </a:lnTo>
                      <a:lnTo>
                        <a:pt x="24800" y="35207"/>
                      </a:lnTo>
                      <a:lnTo>
                        <a:pt x="46672" y="58579"/>
                      </a:lnTo>
                      <a:lnTo>
                        <a:pt x="30003" y="86678"/>
                      </a:lnTo>
                      <a:lnTo>
                        <a:pt x="21907" y="106680"/>
                      </a:lnTo>
                      <a:lnTo>
                        <a:pt x="43338" y="97155"/>
                      </a:lnTo>
                      <a:lnTo>
                        <a:pt x="30061" y="86697"/>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sp>
              <p:nvSpPr>
                <p:cNvPr id="639" name="Google Shape;639;p7"/>
                <p:cNvSpPr/>
                <p:nvPr/>
              </p:nvSpPr>
              <p:spPr>
                <a:xfrm>
                  <a:off x="7675835" y="-369041"/>
                  <a:ext cx="1638675" cy="1701350"/>
                </a:xfrm>
                <a:custGeom>
                  <a:avLst/>
                  <a:gdLst/>
                  <a:ahLst/>
                  <a:cxnLst/>
                  <a:rect l="l" t="t" r="r" b="b"/>
                  <a:pathLst>
                    <a:path w="65547" h="68054" extrusionOk="0">
                      <a:moveTo>
                        <a:pt x="44918" y="55809"/>
                      </a:moveTo>
                      <a:lnTo>
                        <a:pt x="27131" y="32339"/>
                      </a:lnTo>
                      <a:lnTo>
                        <a:pt x="65547" y="44442"/>
                      </a:lnTo>
                      <a:lnTo>
                        <a:pt x="64294" y="8096"/>
                      </a:lnTo>
                      <a:lnTo>
                        <a:pt x="27026" y="32339"/>
                      </a:lnTo>
                      <a:lnTo>
                        <a:pt x="24289" y="0"/>
                      </a:lnTo>
                      <a:lnTo>
                        <a:pt x="0" y="35719"/>
                      </a:lnTo>
                      <a:lnTo>
                        <a:pt x="27131" y="32444"/>
                      </a:lnTo>
                      <a:lnTo>
                        <a:pt x="30676" y="68054"/>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grpSp>
          <p:grpSp>
            <p:nvGrpSpPr>
              <p:cNvPr id="640" name="Google Shape;640;p7"/>
              <p:cNvGrpSpPr/>
              <p:nvPr/>
            </p:nvGrpSpPr>
            <p:grpSpPr>
              <a:xfrm>
                <a:off x="8323975" y="362525"/>
                <a:ext cx="607650" cy="2583450"/>
                <a:chOff x="8323975" y="362525"/>
                <a:chExt cx="607650" cy="2583450"/>
              </a:xfrm>
            </p:grpSpPr>
            <p:sp>
              <p:nvSpPr>
                <p:cNvPr id="641" name="Google Shape;641;p7"/>
                <p:cNvSpPr/>
                <p:nvPr/>
              </p:nvSpPr>
              <p:spPr>
                <a:xfrm>
                  <a:off x="8323975" y="362525"/>
                  <a:ext cx="45600" cy="45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7"/>
                <p:cNvSpPr/>
                <p:nvPr/>
              </p:nvSpPr>
              <p:spPr>
                <a:xfrm>
                  <a:off x="8768050" y="952475"/>
                  <a:ext cx="45600" cy="45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7"/>
                <p:cNvSpPr/>
                <p:nvPr/>
              </p:nvSpPr>
              <p:spPr>
                <a:xfrm>
                  <a:off x="8420024" y="1263525"/>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7"/>
                <p:cNvSpPr/>
                <p:nvPr/>
              </p:nvSpPr>
              <p:spPr>
                <a:xfrm>
                  <a:off x="8755175" y="1613225"/>
                  <a:ext cx="45600" cy="45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7"/>
                <p:cNvSpPr/>
                <p:nvPr/>
              </p:nvSpPr>
              <p:spPr>
                <a:xfrm>
                  <a:off x="8886025" y="2900375"/>
                  <a:ext cx="45600" cy="45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6"/>
        <p:cNvGrpSpPr/>
        <p:nvPr/>
      </p:nvGrpSpPr>
      <p:grpSpPr>
        <a:xfrm>
          <a:off x="0" y="0"/>
          <a:ext cx="0" cy="0"/>
          <a:chOff x="0" y="0"/>
          <a:chExt cx="0" cy="0"/>
        </a:xfrm>
      </p:grpSpPr>
      <p:pic>
        <p:nvPicPr>
          <p:cNvPr id="647" name="Google Shape;647;p8"/>
          <p:cNvPicPr preferRelativeResize="0"/>
          <p:nvPr/>
        </p:nvPicPr>
        <p:blipFill rotWithShape="1">
          <a:blip r:embed="rId2">
            <a:alphaModFix/>
          </a:blip>
          <a:srcRect l="39" r="49"/>
          <a:stretch/>
        </p:blipFill>
        <p:spPr>
          <a:xfrm>
            <a:off x="0" y="-2286"/>
            <a:ext cx="9144000" cy="5148071"/>
          </a:xfrm>
          <a:prstGeom prst="rect">
            <a:avLst/>
          </a:prstGeom>
          <a:noFill/>
          <a:ln>
            <a:noFill/>
          </a:ln>
        </p:spPr>
      </p:pic>
      <p:sp>
        <p:nvSpPr>
          <p:cNvPr id="648" name="Google Shape;648;p8"/>
          <p:cNvSpPr txBox="1">
            <a:spLocks noGrp="1"/>
          </p:cNvSpPr>
          <p:nvPr>
            <p:ph type="title"/>
          </p:nvPr>
        </p:nvSpPr>
        <p:spPr>
          <a:xfrm>
            <a:off x="1828800" y="1337250"/>
            <a:ext cx="5486400" cy="2469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49" name="Google Shape;649;p8"/>
          <p:cNvGrpSpPr/>
          <p:nvPr/>
        </p:nvGrpSpPr>
        <p:grpSpPr>
          <a:xfrm flipH="1">
            <a:off x="-430708" y="768096"/>
            <a:ext cx="9886025" cy="4519857"/>
            <a:chOff x="-430708" y="768096"/>
            <a:chExt cx="9886025" cy="4519857"/>
          </a:xfrm>
        </p:grpSpPr>
        <p:grpSp>
          <p:nvGrpSpPr>
            <p:cNvPr id="650" name="Google Shape;650;p8"/>
            <p:cNvGrpSpPr/>
            <p:nvPr/>
          </p:nvGrpSpPr>
          <p:grpSpPr>
            <a:xfrm>
              <a:off x="-430708" y="2357450"/>
              <a:ext cx="4814575" cy="2930503"/>
              <a:chOff x="-242589" y="2357450"/>
              <a:chExt cx="4814575" cy="2930503"/>
            </a:xfrm>
          </p:grpSpPr>
          <p:grpSp>
            <p:nvGrpSpPr>
              <p:cNvPr id="651" name="Google Shape;651;p8"/>
              <p:cNvGrpSpPr/>
              <p:nvPr/>
            </p:nvGrpSpPr>
            <p:grpSpPr>
              <a:xfrm>
                <a:off x="-242589" y="2357450"/>
                <a:ext cx="4802683" cy="2930503"/>
                <a:chOff x="-230683" y="2357450"/>
                <a:chExt cx="4802683" cy="2930503"/>
              </a:xfrm>
            </p:grpSpPr>
            <p:grpSp>
              <p:nvGrpSpPr>
                <p:cNvPr id="652" name="Google Shape;652;p8"/>
                <p:cNvGrpSpPr/>
                <p:nvPr/>
              </p:nvGrpSpPr>
              <p:grpSpPr>
                <a:xfrm>
                  <a:off x="-230683" y="3466303"/>
                  <a:ext cx="3832400" cy="1821650"/>
                  <a:chOff x="-240925" y="3502150"/>
                  <a:chExt cx="3832400" cy="1821650"/>
                </a:xfrm>
              </p:grpSpPr>
              <p:sp>
                <p:nvSpPr>
                  <p:cNvPr id="653" name="Google Shape;653;p8"/>
                  <p:cNvSpPr/>
                  <p:nvPr/>
                </p:nvSpPr>
                <p:spPr>
                  <a:xfrm>
                    <a:off x="-182875" y="3502150"/>
                    <a:ext cx="2809875" cy="1821650"/>
                  </a:xfrm>
                  <a:custGeom>
                    <a:avLst/>
                    <a:gdLst/>
                    <a:ahLst/>
                    <a:cxnLst/>
                    <a:rect l="l" t="t" r="r" b="b"/>
                    <a:pathLst>
                      <a:path w="112395" h="72866" extrusionOk="0">
                        <a:moveTo>
                          <a:pt x="112395" y="72866"/>
                        </a:moveTo>
                        <a:lnTo>
                          <a:pt x="77628" y="60008"/>
                        </a:lnTo>
                        <a:lnTo>
                          <a:pt x="46177" y="70012"/>
                        </a:lnTo>
                        <a:lnTo>
                          <a:pt x="41557" y="45294"/>
                        </a:lnTo>
                        <a:lnTo>
                          <a:pt x="20955" y="55721"/>
                        </a:lnTo>
                        <a:lnTo>
                          <a:pt x="13811" y="30004"/>
                        </a:lnTo>
                        <a:lnTo>
                          <a:pt x="21907" y="13335"/>
                        </a:lnTo>
                        <a:lnTo>
                          <a:pt x="0" y="0"/>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sp>
                <p:nvSpPr>
                  <p:cNvPr id="654" name="Google Shape;654;p8"/>
                  <p:cNvSpPr/>
                  <p:nvPr/>
                </p:nvSpPr>
                <p:spPr>
                  <a:xfrm>
                    <a:off x="-173700" y="3507450"/>
                    <a:ext cx="3765175" cy="1776125"/>
                  </a:xfrm>
                  <a:custGeom>
                    <a:avLst/>
                    <a:gdLst/>
                    <a:ahLst/>
                    <a:cxnLst/>
                    <a:rect l="l" t="t" r="r" b="b"/>
                    <a:pathLst>
                      <a:path w="150607" h="71045" extrusionOk="0">
                        <a:moveTo>
                          <a:pt x="0" y="0"/>
                        </a:moveTo>
                        <a:lnTo>
                          <a:pt x="13354" y="29842"/>
                        </a:lnTo>
                        <a:lnTo>
                          <a:pt x="41238" y="45047"/>
                        </a:lnTo>
                        <a:lnTo>
                          <a:pt x="28912" y="71045"/>
                        </a:lnTo>
                        <a:lnTo>
                          <a:pt x="20593" y="55512"/>
                        </a:lnTo>
                        <a:lnTo>
                          <a:pt x="77321" y="59839"/>
                        </a:lnTo>
                        <a:lnTo>
                          <a:pt x="104663" y="51323"/>
                        </a:lnTo>
                        <a:lnTo>
                          <a:pt x="121696" y="70373"/>
                        </a:lnTo>
                        <a:lnTo>
                          <a:pt x="140970" y="60960"/>
                        </a:lnTo>
                        <a:lnTo>
                          <a:pt x="150607" y="68356"/>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sp>
                <p:nvSpPr>
                  <p:cNvPr id="655" name="Google Shape;655;p8"/>
                  <p:cNvSpPr/>
                  <p:nvPr/>
                </p:nvSpPr>
                <p:spPr>
                  <a:xfrm>
                    <a:off x="-240925" y="4252925"/>
                    <a:ext cx="582050" cy="778525"/>
                  </a:xfrm>
                  <a:custGeom>
                    <a:avLst/>
                    <a:gdLst/>
                    <a:ahLst/>
                    <a:cxnLst/>
                    <a:rect l="l" t="t" r="r" b="b"/>
                    <a:pathLst>
                      <a:path w="23282" h="31141" extrusionOk="0">
                        <a:moveTo>
                          <a:pt x="16114" y="0"/>
                        </a:moveTo>
                        <a:lnTo>
                          <a:pt x="0" y="12091"/>
                        </a:lnTo>
                        <a:lnTo>
                          <a:pt x="2017" y="31141"/>
                        </a:lnTo>
                        <a:lnTo>
                          <a:pt x="23282" y="25622"/>
                        </a:lnTo>
                        <a:lnTo>
                          <a:pt x="224" y="12315"/>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cxnSp>
                <p:nvCxnSpPr>
                  <p:cNvPr id="656" name="Google Shape;656;p8"/>
                  <p:cNvCxnSpPr/>
                  <p:nvPr/>
                </p:nvCxnSpPr>
                <p:spPr>
                  <a:xfrm flipH="1">
                    <a:off x="2005275" y="4791150"/>
                    <a:ext cx="444000" cy="472800"/>
                  </a:xfrm>
                  <a:prstGeom prst="straightConnector1">
                    <a:avLst/>
                  </a:pr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cxnSp>
            </p:grpSp>
            <p:sp>
              <p:nvSpPr>
                <p:cNvPr id="657" name="Google Shape;657;p8"/>
                <p:cNvSpPr/>
                <p:nvPr/>
              </p:nvSpPr>
              <p:spPr>
                <a:xfrm>
                  <a:off x="-169425" y="2357450"/>
                  <a:ext cx="1122775" cy="2246575"/>
                </a:xfrm>
                <a:custGeom>
                  <a:avLst/>
                  <a:gdLst/>
                  <a:ahLst/>
                  <a:cxnLst/>
                  <a:rect l="l" t="t" r="r" b="b"/>
                  <a:pathLst>
                    <a:path w="44911" h="89863" extrusionOk="0">
                      <a:moveTo>
                        <a:pt x="41337" y="89863"/>
                      </a:moveTo>
                      <a:lnTo>
                        <a:pt x="21714" y="57664"/>
                      </a:lnTo>
                      <a:lnTo>
                        <a:pt x="44911" y="25262"/>
                      </a:lnTo>
                      <a:lnTo>
                        <a:pt x="0" y="44514"/>
                      </a:lnTo>
                      <a:lnTo>
                        <a:pt x="3443" y="0"/>
                      </a:lnTo>
                      <a:lnTo>
                        <a:pt x="44877" y="25241"/>
                      </a:lnTo>
                      <a:close/>
                    </a:path>
                  </a:pathLst>
                </a:custGeom>
                <a:noFill/>
                <a:ln w="9525" cap="flat" cmpd="sng">
                  <a:solidFill>
                    <a:schemeClr val="lt2"/>
                  </a:solidFill>
                  <a:prstDash val="solid"/>
                  <a:round/>
                  <a:headEnd type="none" w="med" len="med"/>
                  <a:tailEnd type="none" w="med" len="med"/>
                </a:ln>
                <a:effectLst>
                  <a:outerShdw blurRad="142875" dist="19050" dir="5400000" algn="bl" rotWithShape="0">
                    <a:schemeClr val="lt2">
                      <a:alpha val="85000"/>
                    </a:schemeClr>
                  </a:outerShdw>
                </a:effectLst>
              </p:spPr>
            </p:sp>
            <p:sp>
              <p:nvSpPr>
                <p:cNvPr id="658" name="Google Shape;658;p8"/>
                <p:cNvSpPr/>
                <p:nvPr/>
              </p:nvSpPr>
              <p:spPr>
                <a:xfrm>
                  <a:off x="2878725" y="4714875"/>
                  <a:ext cx="1693275" cy="518575"/>
                </a:xfrm>
                <a:custGeom>
                  <a:avLst/>
                  <a:gdLst/>
                  <a:ahLst/>
                  <a:cxnLst/>
                  <a:rect l="l" t="t" r="r" b="b"/>
                  <a:pathLst>
                    <a:path w="67731" h="20743" extrusionOk="0">
                      <a:moveTo>
                        <a:pt x="0" y="20743"/>
                      </a:moveTo>
                      <a:lnTo>
                        <a:pt x="2485" y="5715"/>
                      </a:lnTo>
                      <a:lnTo>
                        <a:pt x="19177" y="11154"/>
                      </a:lnTo>
                      <a:lnTo>
                        <a:pt x="67731" y="0"/>
                      </a:lnTo>
                      <a:lnTo>
                        <a:pt x="54872" y="20003"/>
                      </a:lnTo>
                    </a:path>
                  </a:pathLst>
                </a:custGeom>
                <a:noFill/>
                <a:ln w="9525" cap="flat" cmpd="sng">
                  <a:solidFill>
                    <a:schemeClr val="lt2"/>
                  </a:solidFill>
                  <a:prstDash val="solid"/>
                  <a:round/>
                  <a:headEnd type="none" w="med" len="med"/>
                  <a:tailEnd type="none" w="med" len="med"/>
                </a:ln>
                <a:effectLst>
                  <a:outerShdw blurRad="142875" dist="19050" dir="5400000" algn="bl" rotWithShape="0">
                    <a:schemeClr val="lt2">
                      <a:alpha val="85000"/>
                    </a:schemeClr>
                  </a:outerShdw>
                </a:effectLst>
              </p:spPr>
            </p:sp>
            <p:cxnSp>
              <p:nvCxnSpPr>
                <p:cNvPr id="659" name="Google Shape;659;p8"/>
                <p:cNvCxnSpPr/>
                <p:nvPr/>
              </p:nvCxnSpPr>
              <p:spPr>
                <a:xfrm flipH="1">
                  <a:off x="2136225" y="4860075"/>
                  <a:ext cx="804000" cy="239700"/>
                </a:xfrm>
                <a:prstGeom prst="straightConnector1">
                  <a:avLst/>
                </a:prstGeom>
                <a:noFill/>
                <a:ln w="9525" cap="flat" cmpd="sng">
                  <a:solidFill>
                    <a:schemeClr val="lt2"/>
                  </a:solidFill>
                  <a:prstDash val="solid"/>
                  <a:round/>
                  <a:headEnd type="none" w="med" len="med"/>
                  <a:tailEnd type="none" w="med" len="med"/>
                </a:ln>
                <a:effectLst>
                  <a:outerShdw blurRad="142875" dist="19050" dir="5400000" algn="bl" rotWithShape="0">
                    <a:schemeClr val="lt2">
                      <a:alpha val="85000"/>
                    </a:schemeClr>
                  </a:outerShdw>
                </a:effectLst>
              </p:spPr>
            </p:cxnSp>
          </p:grpSp>
          <p:grpSp>
            <p:nvGrpSpPr>
              <p:cNvPr id="660" name="Google Shape;660;p8"/>
              <p:cNvGrpSpPr/>
              <p:nvPr/>
            </p:nvGrpSpPr>
            <p:grpSpPr>
              <a:xfrm>
                <a:off x="133077" y="2972243"/>
                <a:ext cx="4438908" cy="2010675"/>
                <a:chOff x="133077" y="2972243"/>
                <a:chExt cx="4438908" cy="2010675"/>
              </a:xfrm>
            </p:grpSpPr>
            <p:sp>
              <p:nvSpPr>
                <p:cNvPr id="661" name="Google Shape;661;p8"/>
                <p:cNvSpPr/>
                <p:nvPr/>
              </p:nvSpPr>
              <p:spPr>
                <a:xfrm>
                  <a:off x="133077" y="4192997"/>
                  <a:ext cx="48600" cy="48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
                <p:cNvSpPr/>
                <p:nvPr/>
              </p:nvSpPr>
              <p:spPr>
                <a:xfrm>
                  <a:off x="342449" y="3781868"/>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8"/>
                <p:cNvSpPr/>
                <p:nvPr/>
              </p:nvSpPr>
              <p:spPr>
                <a:xfrm>
                  <a:off x="825127" y="4578597"/>
                  <a:ext cx="48600" cy="48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8"/>
                <p:cNvSpPr/>
                <p:nvPr/>
              </p:nvSpPr>
              <p:spPr>
                <a:xfrm>
                  <a:off x="311852" y="4831422"/>
                  <a:ext cx="48600" cy="48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8"/>
                <p:cNvSpPr/>
                <p:nvPr/>
              </p:nvSpPr>
              <p:spPr>
                <a:xfrm>
                  <a:off x="1739299" y="4946318"/>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2418486" y="4736918"/>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913949" y="2972243"/>
                  <a:ext cx="45600" cy="45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8"/>
                <p:cNvSpPr/>
                <p:nvPr/>
              </p:nvSpPr>
              <p:spPr>
                <a:xfrm>
                  <a:off x="2908411" y="4843418"/>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8"/>
                <p:cNvSpPr/>
                <p:nvPr/>
              </p:nvSpPr>
              <p:spPr>
                <a:xfrm>
                  <a:off x="4535386" y="4700318"/>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0" name="Google Shape;670;p8"/>
            <p:cNvGrpSpPr/>
            <p:nvPr/>
          </p:nvGrpSpPr>
          <p:grpSpPr>
            <a:xfrm rot="-5400000">
              <a:off x="7114128" y="1975008"/>
              <a:ext cx="3548100" cy="1134277"/>
              <a:chOff x="3277350" y="4321275"/>
              <a:chExt cx="3548100" cy="1134277"/>
            </a:xfrm>
          </p:grpSpPr>
          <p:grpSp>
            <p:nvGrpSpPr>
              <p:cNvPr id="671" name="Google Shape;671;p8"/>
              <p:cNvGrpSpPr/>
              <p:nvPr/>
            </p:nvGrpSpPr>
            <p:grpSpPr>
              <a:xfrm>
                <a:off x="3277350" y="4337802"/>
                <a:ext cx="3548100" cy="1117750"/>
                <a:chOff x="3610088" y="4337802"/>
                <a:chExt cx="3548100" cy="1117750"/>
              </a:xfrm>
            </p:grpSpPr>
            <p:sp>
              <p:nvSpPr>
                <p:cNvPr id="672" name="Google Shape;672;p8"/>
                <p:cNvSpPr/>
                <p:nvPr/>
              </p:nvSpPr>
              <p:spPr>
                <a:xfrm>
                  <a:off x="3610088" y="4337802"/>
                  <a:ext cx="3241850" cy="1117750"/>
                </a:xfrm>
                <a:custGeom>
                  <a:avLst/>
                  <a:gdLst/>
                  <a:ahLst/>
                  <a:cxnLst/>
                  <a:rect l="l" t="t" r="r" b="b"/>
                  <a:pathLst>
                    <a:path w="129674" h="44710" extrusionOk="0">
                      <a:moveTo>
                        <a:pt x="129674" y="17672"/>
                      </a:moveTo>
                      <a:lnTo>
                        <a:pt x="112332" y="30422"/>
                      </a:lnTo>
                      <a:lnTo>
                        <a:pt x="99950" y="44710"/>
                      </a:lnTo>
                      <a:lnTo>
                        <a:pt x="85662" y="30898"/>
                      </a:lnTo>
                      <a:lnTo>
                        <a:pt x="112374" y="30384"/>
                      </a:lnTo>
                      <a:lnTo>
                        <a:pt x="109927" y="0"/>
                      </a:lnTo>
                      <a:lnTo>
                        <a:pt x="85698" y="30863"/>
                      </a:lnTo>
                      <a:lnTo>
                        <a:pt x="33232" y="39584"/>
                      </a:lnTo>
                      <a:lnTo>
                        <a:pt x="34101" y="25549"/>
                      </a:lnTo>
                      <a:lnTo>
                        <a:pt x="85698" y="30863"/>
                      </a:lnTo>
                      <a:lnTo>
                        <a:pt x="62426" y="15998"/>
                      </a:lnTo>
                      <a:lnTo>
                        <a:pt x="34227" y="25660"/>
                      </a:lnTo>
                      <a:lnTo>
                        <a:pt x="0" y="39194"/>
                      </a:lnTo>
                      <a:lnTo>
                        <a:pt x="23750" y="12325"/>
                      </a:lnTo>
                      <a:lnTo>
                        <a:pt x="34208" y="25602"/>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sp>
              <p:nvSpPr>
                <p:cNvPr id="673" name="Google Shape;673;p8"/>
                <p:cNvSpPr/>
                <p:nvPr/>
              </p:nvSpPr>
              <p:spPr>
                <a:xfrm>
                  <a:off x="6362388" y="4341925"/>
                  <a:ext cx="795800" cy="837025"/>
                </a:xfrm>
                <a:custGeom>
                  <a:avLst/>
                  <a:gdLst/>
                  <a:ahLst/>
                  <a:cxnLst/>
                  <a:rect l="l" t="t" r="r" b="b"/>
                  <a:pathLst>
                    <a:path w="31832" h="33481" extrusionOk="0">
                      <a:moveTo>
                        <a:pt x="0" y="0"/>
                      </a:moveTo>
                      <a:lnTo>
                        <a:pt x="19674" y="17507"/>
                      </a:lnTo>
                      <a:lnTo>
                        <a:pt x="31832" y="33481"/>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grpSp>
          <p:grpSp>
            <p:nvGrpSpPr>
              <p:cNvPr id="674" name="Google Shape;674;p8"/>
              <p:cNvGrpSpPr/>
              <p:nvPr/>
            </p:nvGrpSpPr>
            <p:grpSpPr>
              <a:xfrm>
                <a:off x="3852801" y="4321275"/>
                <a:ext cx="2252995" cy="802900"/>
                <a:chOff x="3852801" y="4321275"/>
                <a:chExt cx="2252995" cy="802900"/>
              </a:xfrm>
            </p:grpSpPr>
            <p:sp>
              <p:nvSpPr>
                <p:cNvPr id="675" name="Google Shape;675;p8"/>
                <p:cNvSpPr/>
                <p:nvPr/>
              </p:nvSpPr>
              <p:spPr>
                <a:xfrm>
                  <a:off x="3852801" y="4630825"/>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4109400" y="4954025"/>
                  <a:ext cx="45600" cy="45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a:off x="6004300" y="4321275"/>
                  <a:ext cx="45600" cy="45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8"/>
                <p:cNvSpPr/>
                <p:nvPr/>
              </p:nvSpPr>
              <p:spPr>
                <a:xfrm>
                  <a:off x="6060196" y="5078575"/>
                  <a:ext cx="45600" cy="45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8"/>
                <p:cNvSpPr/>
                <p:nvPr/>
              </p:nvSpPr>
              <p:spPr>
                <a:xfrm>
                  <a:off x="4818237" y="4721806"/>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13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390"/>
        <p:cNvGrpSpPr/>
        <p:nvPr/>
      </p:nvGrpSpPr>
      <p:grpSpPr>
        <a:xfrm>
          <a:off x="0" y="0"/>
          <a:ext cx="0" cy="0"/>
          <a:chOff x="0" y="0"/>
          <a:chExt cx="0" cy="0"/>
        </a:xfrm>
      </p:grpSpPr>
      <p:grpSp>
        <p:nvGrpSpPr>
          <p:cNvPr id="1391" name="Google Shape;1391;p20"/>
          <p:cNvGrpSpPr/>
          <p:nvPr/>
        </p:nvGrpSpPr>
        <p:grpSpPr>
          <a:xfrm>
            <a:off x="-430708" y="2357450"/>
            <a:ext cx="4814575" cy="2930503"/>
            <a:chOff x="-242589" y="2357450"/>
            <a:chExt cx="4814575" cy="2930503"/>
          </a:xfrm>
        </p:grpSpPr>
        <p:grpSp>
          <p:nvGrpSpPr>
            <p:cNvPr id="1392" name="Google Shape;1392;p20"/>
            <p:cNvGrpSpPr/>
            <p:nvPr/>
          </p:nvGrpSpPr>
          <p:grpSpPr>
            <a:xfrm>
              <a:off x="-242589" y="2357450"/>
              <a:ext cx="4802683" cy="2930503"/>
              <a:chOff x="-230683" y="2357450"/>
              <a:chExt cx="4802683" cy="2930503"/>
            </a:xfrm>
          </p:grpSpPr>
          <p:grpSp>
            <p:nvGrpSpPr>
              <p:cNvPr id="1393" name="Google Shape;1393;p20"/>
              <p:cNvGrpSpPr/>
              <p:nvPr/>
            </p:nvGrpSpPr>
            <p:grpSpPr>
              <a:xfrm>
                <a:off x="-230683" y="3466303"/>
                <a:ext cx="3832400" cy="1821650"/>
                <a:chOff x="-240925" y="3502150"/>
                <a:chExt cx="3832400" cy="1821650"/>
              </a:xfrm>
            </p:grpSpPr>
            <p:sp>
              <p:nvSpPr>
                <p:cNvPr id="1394" name="Google Shape;1394;p20"/>
                <p:cNvSpPr/>
                <p:nvPr/>
              </p:nvSpPr>
              <p:spPr>
                <a:xfrm>
                  <a:off x="-182875" y="3502150"/>
                  <a:ext cx="2809875" cy="1821650"/>
                </a:xfrm>
                <a:custGeom>
                  <a:avLst/>
                  <a:gdLst/>
                  <a:ahLst/>
                  <a:cxnLst/>
                  <a:rect l="l" t="t" r="r" b="b"/>
                  <a:pathLst>
                    <a:path w="112395" h="72866" extrusionOk="0">
                      <a:moveTo>
                        <a:pt x="112395" y="72866"/>
                      </a:moveTo>
                      <a:lnTo>
                        <a:pt x="77628" y="60008"/>
                      </a:lnTo>
                      <a:lnTo>
                        <a:pt x="46177" y="70012"/>
                      </a:lnTo>
                      <a:lnTo>
                        <a:pt x="41557" y="45294"/>
                      </a:lnTo>
                      <a:lnTo>
                        <a:pt x="20955" y="55721"/>
                      </a:lnTo>
                      <a:lnTo>
                        <a:pt x="13811" y="30004"/>
                      </a:lnTo>
                      <a:lnTo>
                        <a:pt x="21907" y="13335"/>
                      </a:lnTo>
                      <a:lnTo>
                        <a:pt x="0" y="0"/>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sp>
              <p:nvSpPr>
                <p:cNvPr id="1395" name="Google Shape;1395;p20"/>
                <p:cNvSpPr/>
                <p:nvPr/>
              </p:nvSpPr>
              <p:spPr>
                <a:xfrm>
                  <a:off x="-173700" y="3507450"/>
                  <a:ext cx="3765175" cy="1776125"/>
                </a:xfrm>
                <a:custGeom>
                  <a:avLst/>
                  <a:gdLst/>
                  <a:ahLst/>
                  <a:cxnLst/>
                  <a:rect l="l" t="t" r="r" b="b"/>
                  <a:pathLst>
                    <a:path w="150607" h="71045" extrusionOk="0">
                      <a:moveTo>
                        <a:pt x="0" y="0"/>
                      </a:moveTo>
                      <a:lnTo>
                        <a:pt x="13354" y="29842"/>
                      </a:lnTo>
                      <a:lnTo>
                        <a:pt x="41238" y="45047"/>
                      </a:lnTo>
                      <a:lnTo>
                        <a:pt x="28912" y="71045"/>
                      </a:lnTo>
                      <a:lnTo>
                        <a:pt x="20593" y="55512"/>
                      </a:lnTo>
                      <a:lnTo>
                        <a:pt x="77321" y="59839"/>
                      </a:lnTo>
                      <a:lnTo>
                        <a:pt x="104663" y="51323"/>
                      </a:lnTo>
                      <a:lnTo>
                        <a:pt x="121696" y="70373"/>
                      </a:lnTo>
                      <a:lnTo>
                        <a:pt x="140970" y="60960"/>
                      </a:lnTo>
                      <a:lnTo>
                        <a:pt x="150607" y="68356"/>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sp>
              <p:nvSpPr>
                <p:cNvPr id="1396" name="Google Shape;1396;p20"/>
                <p:cNvSpPr/>
                <p:nvPr/>
              </p:nvSpPr>
              <p:spPr>
                <a:xfrm>
                  <a:off x="-240925" y="4252925"/>
                  <a:ext cx="582050" cy="778525"/>
                </a:xfrm>
                <a:custGeom>
                  <a:avLst/>
                  <a:gdLst/>
                  <a:ahLst/>
                  <a:cxnLst/>
                  <a:rect l="l" t="t" r="r" b="b"/>
                  <a:pathLst>
                    <a:path w="23282" h="31141" extrusionOk="0">
                      <a:moveTo>
                        <a:pt x="16114" y="0"/>
                      </a:moveTo>
                      <a:lnTo>
                        <a:pt x="0" y="12091"/>
                      </a:lnTo>
                      <a:lnTo>
                        <a:pt x="2017" y="31141"/>
                      </a:lnTo>
                      <a:lnTo>
                        <a:pt x="23282" y="25622"/>
                      </a:lnTo>
                      <a:lnTo>
                        <a:pt x="224" y="12315"/>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cxnSp>
              <p:nvCxnSpPr>
                <p:cNvPr id="1397" name="Google Shape;1397;p20"/>
                <p:cNvCxnSpPr/>
                <p:nvPr/>
              </p:nvCxnSpPr>
              <p:spPr>
                <a:xfrm flipH="1">
                  <a:off x="2005275" y="4791150"/>
                  <a:ext cx="444000" cy="472800"/>
                </a:xfrm>
                <a:prstGeom prst="straightConnector1">
                  <a:avLst/>
                </a:pr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cxnSp>
          </p:grpSp>
          <p:sp>
            <p:nvSpPr>
              <p:cNvPr id="1398" name="Google Shape;1398;p20"/>
              <p:cNvSpPr/>
              <p:nvPr/>
            </p:nvSpPr>
            <p:spPr>
              <a:xfrm>
                <a:off x="-169425" y="2357450"/>
                <a:ext cx="1033425" cy="2246575"/>
              </a:xfrm>
              <a:custGeom>
                <a:avLst/>
                <a:gdLst/>
                <a:ahLst/>
                <a:cxnLst/>
                <a:rect l="l" t="t" r="r" b="b"/>
                <a:pathLst>
                  <a:path w="41337" h="89863" extrusionOk="0">
                    <a:moveTo>
                      <a:pt x="41337" y="89863"/>
                    </a:moveTo>
                    <a:lnTo>
                      <a:pt x="21714" y="57664"/>
                    </a:lnTo>
                    <a:lnTo>
                      <a:pt x="30494" y="31432"/>
                    </a:lnTo>
                    <a:lnTo>
                      <a:pt x="0" y="44514"/>
                    </a:lnTo>
                    <a:lnTo>
                      <a:pt x="3443" y="0"/>
                    </a:lnTo>
                    <a:lnTo>
                      <a:pt x="30018" y="31432"/>
                    </a:lnTo>
                    <a:close/>
                  </a:path>
                </a:pathLst>
              </a:custGeom>
              <a:noFill/>
              <a:ln w="9525" cap="flat" cmpd="sng">
                <a:solidFill>
                  <a:schemeClr val="lt2"/>
                </a:solidFill>
                <a:prstDash val="solid"/>
                <a:round/>
                <a:headEnd type="none" w="med" len="med"/>
                <a:tailEnd type="none" w="med" len="med"/>
              </a:ln>
              <a:effectLst>
                <a:outerShdw blurRad="142875" dist="19050" dir="5400000" algn="bl" rotWithShape="0">
                  <a:schemeClr val="lt2">
                    <a:alpha val="85000"/>
                  </a:schemeClr>
                </a:outerShdw>
              </a:effectLst>
            </p:spPr>
          </p:sp>
          <p:sp>
            <p:nvSpPr>
              <p:cNvPr id="1399" name="Google Shape;1399;p20"/>
              <p:cNvSpPr/>
              <p:nvPr/>
            </p:nvSpPr>
            <p:spPr>
              <a:xfrm>
                <a:off x="2878725" y="4714875"/>
                <a:ext cx="1693275" cy="518575"/>
              </a:xfrm>
              <a:custGeom>
                <a:avLst/>
                <a:gdLst/>
                <a:ahLst/>
                <a:cxnLst/>
                <a:rect l="l" t="t" r="r" b="b"/>
                <a:pathLst>
                  <a:path w="67731" h="20743" extrusionOk="0">
                    <a:moveTo>
                      <a:pt x="0" y="20743"/>
                    </a:moveTo>
                    <a:lnTo>
                      <a:pt x="2485" y="5715"/>
                    </a:lnTo>
                    <a:lnTo>
                      <a:pt x="19177" y="11154"/>
                    </a:lnTo>
                    <a:lnTo>
                      <a:pt x="67731" y="0"/>
                    </a:lnTo>
                    <a:lnTo>
                      <a:pt x="54872" y="20003"/>
                    </a:lnTo>
                  </a:path>
                </a:pathLst>
              </a:custGeom>
              <a:noFill/>
              <a:ln w="9525" cap="flat" cmpd="sng">
                <a:solidFill>
                  <a:schemeClr val="lt2"/>
                </a:solidFill>
                <a:prstDash val="solid"/>
                <a:round/>
                <a:headEnd type="none" w="med" len="med"/>
                <a:tailEnd type="none" w="med" len="med"/>
              </a:ln>
              <a:effectLst>
                <a:outerShdw blurRad="142875" dist="19050" dir="5400000" algn="bl" rotWithShape="0">
                  <a:schemeClr val="lt2">
                    <a:alpha val="85000"/>
                  </a:schemeClr>
                </a:outerShdw>
              </a:effectLst>
            </p:spPr>
          </p:sp>
          <p:cxnSp>
            <p:nvCxnSpPr>
              <p:cNvPr id="1400" name="Google Shape;1400;p20"/>
              <p:cNvCxnSpPr/>
              <p:nvPr/>
            </p:nvCxnSpPr>
            <p:spPr>
              <a:xfrm flipH="1">
                <a:off x="2136225" y="4860075"/>
                <a:ext cx="804000" cy="239700"/>
              </a:xfrm>
              <a:prstGeom prst="straightConnector1">
                <a:avLst/>
              </a:prstGeom>
              <a:noFill/>
              <a:ln w="9525" cap="flat" cmpd="sng">
                <a:solidFill>
                  <a:schemeClr val="lt2"/>
                </a:solidFill>
                <a:prstDash val="solid"/>
                <a:round/>
                <a:headEnd type="none" w="med" len="med"/>
                <a:tailEnd type="none" w="med" len="med"/>
              </a:ln>
              <a:effectLst>
                <a:outerShdw blurRad="142875" dist="19050" dir="5400000" algn="bl" rotWithShape="0">
                  <a:schemeClr val="lt2">
                    <a:alpha val="85000"/>
                  </a:schemeClr>
                </a:outerShdw>
              </a:effectLst>
            </p:spPr>
          </p:cxnSp>
        </p:grpSp>
        <p:grpSp>
          <p:nvGrpSpPr>
            <p:cNvPr id="1401" name="Google Shape;1401;p20"/>
            <p:cNvGrpSpPr/>
            <p:nvPr/>
          </p:nvGrpSpPr>
          <p:grpSpPr>
            <a:xfrm>
              <a:off x="133077" y="3124643"/>
              <a:ext cx="4438908" cy="1858275"/>
              <a:chOff x="133077" y="3124643"/>
              <a:chExt cx="4438908" cy="1858275"/>
            </a:xfrm>
          </p:grpSpPr>
          <p:sp>
            <p:nvSpPr>
              <p:cNvPr id="1402" name="Google Shape;1402;p20"/>
              <p:cNvSpPr/>
              <p:nvPr/>
            </p:nvSpPr>
            <p:spPr>
              <a:xfrm>
                <a:off x="133077" y="4192997"/>
                <a:ext cx="48600" cy="48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0"/>
              <p:cNvSpPr/>
              <p:nvPr/>
            </p:nvSpPr>
            <p:spPr>
              <a:xfrm>
                <a:off x="342449" y="3781868"/>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0"/>
              <p:cNvSpPr/>
              <p:nvPr/>
            </p:nvSpPr>
            <p:spPr>
              <a:xfrm>
                <a:off x="825127" y="4578597"/>
                <a:ext cx="48600" cy="48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0"/>
              <p:cNvSpPr/>
              <p:nvPr/>
            </p:nvSpPr>
            <p:spPr>
              <a:xfrm>
                <a:off x="311852" y="4831422"/>
                <a:ext cx="48600" cy="48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0"/>
              <p:cNvSpPr/>
              <p:nvPr/>
            </p:nvSpPr>
            <p:spPr>
              <a:xfrm>
                <a:off x="1739299" y="4946318"/>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0"/>
              <p:cNvSpPr/>
              <p:nvPr/>
            </p:nvSpPr>
            <p:spPr>
              <a:xfrm>
                <a:off x="2418486" y="4736918"/>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0"/>
              <p:cNvSpPr/>
              <p:nvPr/>
            </p:nvSpPr>
            <p:spPr>
              <a:xfrm>
                <a:off x="553899" y="3124643"/>
                <a:ext cx="45600" cy="45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0"/>
              <p:cNvSpPr/>
              <p:nvPr/>
            </p:nvSpPr>
            <p:spPr>
              <a:xfrm>
                <a:off x="2908411" y="4843418"/>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0"/>
              <p:cNvSpPr/>
              <p:nvPr/>
            </p:nvSpPr>
            <p:spPr>
              <a:xfrm>
                <a:off x="4535386" y="4700318"/>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411" name="Google Shape;1411;p20"/>
          <p:cNvPicPr preferRelativeResize="0"/>
          <p:nvPr/>
        </p:nvPicPr>
        <p:blipFill rotWithShape="1">
          <a:blip r:embed="rId2">
            <a:alphaModFix/>
          </a:blip>
          <a:srcRect l="39" r="49"/>
          <a:stretch/>
        </p:blipFill>
        <p:spPr>
          <a:xfrm>
            <a:off x="0" y="-2286"/>
            <a:ext cx="9144000" cy="5148071"/>
          </a:xfrm>
          <a:prstGeom prst="rect">
            <a:avLst/>
          </a:prstGeom>
          <a:noFill/>
          <a:ln>
            <a:noFill/>
          </a:ln>
        </p:spPr>
      </p:pic>
      <p:grpSp>
        <p:nvGrpSpPr>
          <p:cNvPr id="1412" name="Google Shape;1412;p20"/>
          <p:cNvGrpSpPr/>
          <p:nvPr/>
        </p:nvGrpSpPr>
        <p:grpSpPr>
          <a:xfrm rot="10800000">
            <a:off x="2797950" y="-320040"/>
            <a:ext cx="3548100" cy="1134277"/>
            <a:chOff x="3277350" y="4321275"/>
            <a:chExt cx="3548100" cy="1134277"/>
          </a:xfrm>
        </p:grpSpPr>
        <p:grpSp>
          <p:nvGrpSpPr>
            <p:cNvPr id="1413" name="Google Shape;1413;p20"/>
            <p:cNvGrpSpPr/>
            <p:nvPr/>
          </p:nvGrpSpPr>
          <p:grpSpPr>
            <a:xfrm>
              <a:off x="3277350" y="4337802"/>
              <a:ext cx="3548100" cy="1117750"/>
              <a:chOff x="3610088" y="4337802"/>
              <a:chExt cx="3548100" cy="1117750"/>
            </a:xfrm>
          </p:grpSpPr>
          <p:sp>
            <p:nvSpPr>
              <p:cNvPr id="1414" name="Google Shape;1414;p20"/>
              <p:cNvSpPr/>
              <p:nvPr/>
            </p:nvSpPr>
            <p:spPr>
              <a:xfrm>
                <a:off x="3610088" y="4337802"/>
                <a:ext cx="3241850" cy="1117750"/>
              </a:xfrm>
              <a:custGeom>
                <a:avLst/>
                <a:gdLst/>
                <a:ahLst/>
                <a:cxnLst/>
                <a:rect l="l" t="t" r="r" b="b"/>
                <a:pathLst>
                  <a:path w="129674" h="44710" extrusionOk="0">
                    <a:moveTo>
                      <a:pt x="129674" y="17672"/>
                    </a:moveTo>
                    <a:lnTo>
                      <a:pt x="112332" y="30422"/>
                    </a:lnTo>
                    <a:lnTo>
                      <a:pt x="99950" y="44710"/>
                    </a:lnTo>
                    <a:lnTo>
                      <a:pt x="85662" y="30898"/>
                    </a:lnTo>
                    <a:lnTo>
                      <a:pt x="112374" y="30384"/>
                    </a:lnTo>
                    <a:lnTo>
                      <a:pt x="109927" y="0"/>
                    </a:lnTo>
                    <a:lnTo>
                      <a:pt x="85698" y="30863"/>
                    </a:lnTo>
                    <a:lnTo>
                      <a:pt x="33232" y="39584"/>
                    </a:lnTo>
                    <a:lnTo>
                      <a:pt x="34101" y="25549"/>
                    </a:lnTo>
                    <a:lnTo>
                      <a:pt x="85698" y="30863"/>
                    </a:lnTo>
                    <a:lnTo>
                      <a:pt x="62426" y="15998"/>
                    </a:lnTo>
                    <a:lnTo>
                      <a:pt x="34227" y="25660"/>
                    </a:lnTo>
                    <a:lnTo>
                      <a:pt x="0" y="39194"/>
                    </a:lnTo>
                    <a:lnTo>
                      <a:pt x="23750" y="12325"/>
                    </a:lnTo>
                    <a:lnTo>
                      <a:pt x="34208" y="25602"/>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sp>
            <p:nvSpPr>
              <p:cNvPr id="1415" name="Google Shape;1415;p20"/>
              <p:cNvSpPr/>
              <p:nvPr/>
            </p:nvSpPr>
            <p:spPr>
              <a:xfrm>
                <a:off x="6362388" y="4341925"/>
                <a:ext cx="795800" cy="837025"/>
              </a:xfrm>
              <a:custGeom>
                <a:avLst/>
                <a:gdLst/>
                <a:ahLst/>
                <a:cxnLst/>
                <a:rect l="l" t="t" r="r" b="b"/>
                <a:pathLst>
                  <a:path w="31832" h="33481" extrusionOk="0">
                    <a:moveTo>
                      <a:pt x="0" y="0"/>
                    </a:moveTo>
                    <a:lnTo>
                      <a:pt x="19674" y="17507"/>
                    </a:lnTo>
                    <a:lnTo>
                      <a:pt x="31832" y="33481"/>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grpSp>
        <p:grpSp>
          <p:nvGrpSpPr>
            <p:cNvPr id="1416" name="Google Shape;1416;p20"/>
            <p:cNvGrpSpPr/>
            <p:nvPr/>
          </p:nvGrpSpPr>
          <p:grpSpPr>
            <a:xfrm>
              <a:off x="3852801" y="4321275"/>
              <a:ext cx="2252995" cy="802900"/>
              <a:chOff x="3852801" y="4321275"/>
              <a:chExt cx="2252995" cy="802900"/>
            </a:xfrm>
          </p:grpSpPr>
          <p:sp>
            <p:nvSpPr>
              <p:cNvPr id="1417" name="Google Shape;1417;p20"/>
              <p:cNvSpPr/>
              <p:nvPr/>
            </p:nvSpPr>
            <p:spPr>
              <a:xfrm>
                <a:off x="3852801" y="4630825"/>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0"/>
              <p:cNvSpPr/>
              <p:nvPr/>
            </p:nvSpPr>
            <p:spPr>
              <a:xfrm>
                <a:off x="4109400" y="4954025"/>
                <a:ext cx="45600" cy="45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0"/>
              <p:cNvSpPr/>
              <p:nvPr/>
            </p:nvSpPr>
            <p:spPr>
              <a:xfrm>
                <a:off x="6004300" y="4321275"/>
                <a:ext cx="45600" cy="45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0"/>
              <p:cNvSpPr/>
              <p:nvPr/>
            </p:nvSpPr>
            <p:spPr>
              <a:xfrm>
                <a:off x="6060196" y="5078575"/>
                <a:ext cx="45600" cy="45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0"/>
              <p:cNvSpPr/>
              <p:nvPr/>
            </p:nvSpPr>
            <p:spPr>
              <a:xfrm>
                <a:off x="4818237" y="4721806"/>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22" name="Google Shape;1422;p20"/>
          <p:cNvSpPr txBox="1">
            <a:spLocks noGrp="1"/>
          </p:cNvSpPr>
          <p:nvPr>
            <p:ph type="title"/>
          </p:nvPr>
        </p:nvSpPr>
        <p:spPr>
          <a:xfrm>
            <a:off x="4750600" y="1817438"/>
            <a:ext cx="3675900" cy="594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3" name="Google Shape;1423;p20"/>
          <p:cNvSpPr txBox="1">
            <a:spLocks noGrp="1"/>
          </p:cNvSpPr>
          <p:nvPr>
            <p:ph type="subTitle" idx="1"/>
          </p:nvPr>
        </p:nvSpPr>
        <p:spPr>
          <a:xfrm>
            <a:off x="4750600" y="2594663"/>
            <a:ext cx="3675900" cy="731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466"/>
        <p:cNvGrpSpPr/>
        <p:nvPr/>
      </p:nvGrpSpPr>
      <p:grpSpPr>
        <a:xfrm>
          <a:off x="0" y="0"/>
          <a:ext cx="0" cy="0"/>
          <a:chOff x="0" y="0"/>
          <a:chExt cx="0" cy="0"/>
        </a:xfrm>
      </p:grpSpPr>
      <p:pic>
        <p:nvPicPr>
          <p:cNvPr id="1467" name="Google Shape;1467;p23"/>
          <p:cNvPicPr preferRelativeResize="0"/>
          <p:nvPr/>
        </p:nvPicPr>
        <p:blipFill>
          <a:blip r:embed="rId2">
            <a:alphaModFix/>
          </a:blip>
          <a:stretch>
            <a:fillRect/>
          </a:stretch>
        </p:blipFill>
        <p:spPr>
          <a:xfrm>
            <a:off x="0" y="-2286"/>
            <a:ext cx="9144000" cy="5148071"/>
          </a:xfrm>
          <a:prstGeom prst="rect">
            <a:avLst/>
          </a:prstGeom>
          <a:noFill/>
          <a:ln>
            <a:noFill/>
          </a:ln>
        </p:spPr>
      </p:pic>
      <p:sp>
        <p:nvSpPr>
          <p:cNvPr id="1468" name="Google Shape;1468;p23"/>
          <p:cNvSpPr txBox="1">
            <a:spLocks noGrp="1"/>
          </p:cNvSpPr>
          <p:nvPr>
            <p:ph type="title"/>
          </p:nvPr>
        </p:nvSpPr>
        <p:spPr>
          <a:xfrm>
            <a:off x="713250" y="539500"/>
            <a:ext cx="77175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69" name="Google Shape;1469;p23"/>
          <p:cNvSpPr txBox="1">
            <a:spLocks noGrp="1"/>
          </p:cNvSpPr>
          <p:nvPr>
            <p:ph type="subTitle" idx="1"/>
          </p:nvPr>
        </p:nvSpPr>
        <p:spPr>
          <a:xfrm>
            <a:off x="4750607" y="1863175"/>
            <a:ext cx="3017400" cy="2194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70" name="Google Shape;1470;p23"/>
          <p:cNvSpPr txBox="1">
            <a:spLocks noGrp="1"/>
          </p:cNvSpPr>
          <p:nvPr>
            <p:ph type="subTitle" idx="2"/>
          </p:nvPr>
        </p:nvSpPr>
        <p:spPr>
          <a:xfrm>
            <a:off x="1375993" y="1863175"/>
            <a:ext cx="3017400" cy="2194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471" name="Google Shape;1471;p23"/>
          <p:cNvGrpSpPr/>
          <p:nvPr/>
        </p:nvGrpSpPr>
        <p:grpSpPr>
          <a:xfrm>
            <a:off x="5379250" y="2571750"/>
            <a:ext cx="3936794" cy="2603379"/>
            <a:chOff x="5379250" y="2571750"/>
            <a:chExt cx="3936794" cy="2603379"/>
          </a:xfrm>
        </p:grpSpPr>
        <p:grpSp>
          <p:nvGrpSpPr>
            <p:cNvPr id="1472" name="Google Shape;1472;p23"/>
            <p:cNvGrpSpPr/>
            <p:nvPr/>
          </p:nvGrpSpPr>
          <p:grpSpPr>
            <a:xfrm flipH="1">
              <a:off x="5379250" y="2571750"/>
              <a:ext cx="3936794" cy="2603379"/>
              <a:chOff x="-230683" y="2684575"/>
              <a:chExt cx="3936794" cy="2603379"/>
            </a:xfrm>
          </p:grpSpPr>
          <p:grpSp>
            <p:nvGrpSpPr>
              <p:cNvPr id="1473" name="Google Shape;1473;p23"/>
              <p:cNvGrpSpPr/>
              <p:nvPr/>
            </p:nvGrpSpPr>
            <p:grpSpPr>
              <a:xfrm>
                <a:off x="-230683" y="2702725"/>
                <a:ext cx="3936794" cy="2585228"/>
                <a:chOff x="-230683" y="2702725"/>
                <a:chExt cx="3936794" cy="2585228"/>
              </a:xfrm>
            </p:grpSpPr>
            <p:grpSp>
              <p:nvGrpSpPr>
                <p:cNvPr id="1474" name="Google Shape;1474;p23"/>
                <p:cNvGrpSpPr/>
                <p:nvPr/>
              </p:nvGrpSpPr>
              <p:grpSpPr>
                <a:xfrm>
                  <a:off x="-230683" y="3466303"/>
                  <a:ext cx="3936794" cy="1821650"/>
                  <a:chOff x="-240925" y="3502150"/>
                  <a:chExt cx="3936794" cy="1821650"/>
                </a:xfrm>
              </p:grpSpPr>
              <p:sp>
                <p:nvSpPr>
                  <p:cNvPr id="1475" name="Google Shape;1475;p23"/>
                  <p:cNvSpPr/>
                  <p:nvPr/>
                </p:nvSpPr>
                <p:spPr>
                  <a:xfrm>
                    <a:off x="-182875" y="3502150"/>
                    <a:ext cx="2809875" cy="1821650"/>
                  </a:xfrm>
                  <a:custGeom>
                    <a:avLst/>
                    <a:gdLst/>
                    <a:ahLst/>
                    <a:cxnLst/>
                    <a:rect l="l" t="t" r="r" b="b"/>
                    <a:pathLst>
                      <a:path w="112395" h="72866" extrusionOk="0">
                        <a:moveTo>
                          <a:pt x="112395" y="72866"/>
                        </a:moveTo>
                        <a:lnTo>
                          <a:pt x="77628" y="60008"/>
                        </a:lnTo>
                        <a:lnTo>
                          <a:pt x="46177" y="70012"/>
                        </a:lnTo>
                        <a:lnTo>
                          <a:pt x="41557" y="45294"/>
                        </a:lnTo>
                        <a:lnTo>
                          <a:pt x="20955" y="55721"/>
                        </a:lnTo>
                        <a:lnTo>
                          <a:pt x="13811" y="30004"/>
                        </a:lnTo>
                        <a:lnTo>
                          <a:pt x="21907" y="13335"/>
                        </a:lnTo>
                        <a:lnTo>
                          <a:pt x="0" y="0"/>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sp>
                <p:nvSpPr>
                  <p:cNvPr id="1476" name="Google Shape;1476;p23"/>
                  <p:cNvSpPr/>
                  <p:nvPr/>
                </p:nvSpPr>
                <p:spPr>
                  <a:xfrm>
                    <a:off x="-173706" y="3507447"/>
                    <a:ext cx="3869575" cy="1811575"/>
                  </a:xfrm>
                  <a:custGeom>
                    <a:avLst/>
                    <a:gdLst/>
                    <a:ahLst/>
                    <a:cxnLst/>
                    <a:rect l="l" t="t" r="r" b="b"/>
                    <a:pathLst>
                      <a:path w="154783" h="72463" extrusionOk="0">
                        <a:moveTo>
                          <a:pt x="0" y="0"/>
                        </a:moveTo>
                        <a:lnTo>
                          <a:pt x="13354" y="29842"/>
                        </a:lnTo>
                        <a:lnTo>
                          <a:pt x="41238" y="45047"/>
                        </a:lnTo>
                        <a:lnTo>
                          <a:pt x="29739" y="72463"/>
                        </a:lnTo>
                        <a:lnTo>
                          <a:pt x="20593" y="55512"/>
                        </a:lnTo>
                        <a:lnTo>
                          <a:pt x="77321" y="59839"/>
                        </a:lnTo>
                        <a:lnTo>
                          <a:pt x="104663" y="51323"/>
                        </a:lnTo>
                        <a:lnTo>
                          <a:pt x="123149" y="72165"/>
                        </a:lnTo>
                        <a:lnTo>
                          <a:pt x="140970" y="60960"/>
                        </a:lnTo>
                        <a:lnTo>
                          <a:pt x="154783" y="72165"/>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sp>
                <p:nvSpPr>
                  <p:cNvPr id="1477" name="Google Shape;1477;p23"/>
                  <p:cNvSpPr/>
                  <p:nvPr/>
                </p:nvSpPr>
                <p:spPr>
                  <a:xfrm>
                    <a:off x="-240925" y="4252925"/>
                    <a:ext cx="582050" cy="778525"/>
                  </a:xfrm>
                  <a:custGeom>
                    <a:avLst/>
                    <a:gdLst/>
                    <a:ahLst/>
                    <a:cxnLst/>
                    <a:rect l="l" t="t" r="r" b="b"/>
                    <a:pathLst>
                      <a:path w="23282" h="31141" extrusionOk="0">
                        <a:moveTo>
                          <a:pt x="16114" y="0"/>
                        </a:moveTo>
                        <a:lnTo>
                          <a:pt x="0" y="12091"/>
                        </a:lnTo>
                        <a:lnTo>
                          <a:pt x="2017" y="31141"/>
                        </a:lnTo>
                        <a:lnTo>
                          <a:pt x="23282" y="25622"/>
                        </a:lnTo>
                        <a:lnTo>
                          <a:pt x="224" y="12315"/>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cxnSp>
                <p:nvCxnSpPr>
                  <p:cNvPr id="1478" name="Google Shape;1478;p23"/>
                  <p:cNvCxnSpPr/>
                  <p:nvPr/>
                </p:nvCxnSpPr>
                <p:spPr>
                  <a:xfrm flipH="1">
                    <a:off x="1959975" y="4791150"/>
                    <a:ext cx="489300" cy="522900"/>
                  </a:xfrm>
                  <a:prstGeom prst="straightConnector1">
                    <a:avLst/>
                  </a:pr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cxnSp>
            </p:grpSp>
            <p:sp>
              <p:nvSpPr>
                <p:cNvPr id="1479" name="Google Shape;1479;p23"/>
                <p:cNvSpPr/>
                <p:nvPr/>
              </p:nvSpPr>
              <p:spPr>
                <a:xfrm>
                  <a:off x="-172650" y="2702725"/>
                  <a:ext cx="1720475" cy="2515650"/>
                </a:xfrm>
                <a:custGeom>
                  <a:avLst/>
                  <a:gdLst/>
                  <a:ahLst/>
                  <a:cxnLst/>
                  <a:rect l="l" t="t" r="r" b="b"/>
                  <a:pathLst>
                    <a:path w="68819" h="100626" extrusionOk="0">
                      <a:moveTo>
                        <a:pt x="46248" y="100626"/>
                      </a:moveTo>
                      <a:lnTo>
                        <a:pt x="68819" y="69532"/>
                      </a:lnTo>
                      <a:lnTo>
                        <a:pt x="41437" y="76106"/>
                      </a:lnTo>
                      <a:lnTo>
                        <a:pt x="21960" y="43903"/>
                      </a:lnTo>
                      <a:lnTo>
                        <a:pt x="45482" y="21907"/>
                      </a:lnTo>
                      <a:lnTo>
                        <a:pt x="23575" y="0"/>
                      </a:lnTo>
                      <a:lnTo>
                        <a:pt x="0" y="30634"/>
                      </a:lnTo>
                      <a:lnTo>
                        <a:pt x="45472" y="21943"/>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grpSp>
          <p:grpSp>
            <p:nvGrpSpPr>
              <p:cNvPr id="1480" name="Google Shape;1480;p23"/>
              <p:cNvGrpSpPr/>
              <p:nvPr/>
            </p:nvGrpSpPr>
            <p:grpSpPr>
              <a:xfrm>
                <a:off x="148117" y="2684575"/>
                <a:ext cx="2319521" cy="2300850"/>
                <a:chOff x="148117" y="2684575"/>
                <a:chExt cx="2319521" cy="2300850"/>
              </a:xfrm>
            </p:grpSpPr>
            <p:grpSp>
              <p:nvGrpSpPr>
                <p:cNvPr id="1481" name="Google Shape;1481;p23"/>
                <p:cNvGrpSpPr/>
                <p:nvPr/>
              </p:nvGrpSpPr>
              <p:grpSpPr>
                <a:xfrm>
                  <a:off x="148117" y="3784375"/>
                  <a:ext cx="2319521" cy="1201050"/>
                  <a:chOff x="137875" y="3820221"/>
                  <a:chExt cx="2319521" cy="1201050"/>
                </a:xfrm>
              </p:grpSpPr>
              <p:sp>
                <p:nvSpPr>
                  <p:cNvPr id="1482" name="Google Shape;1482;p23"/>
                  <p:cNvSpPr/>
                  <p:nvPr/>
                </p:nvSpPr>
                <p:spPr>
                  <a:xfrm>
                    <a:off x="137875" y="4231350"/>
                    <a:ext cx="48600" cy="48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3"/>
                  <p:cNvSpPr/>
                  <p:nvPr/>
                </p:nvSpPr>
                <p:spPr>
                  <a:xfrm>
                    <a:off x="347246" y="3820221"/>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3"/>
                  <p:cNvSpPr/>
                  <p:nvPr/>
                </p:nvSpPr>
                <p:spPr>
                  <a:xfrm>
                    <a:off x="829925" y="4616950"/>
                    <a:ext cx="48600" cy="48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3"/>
                  <p:cNvSpPr/>
                  <p:nvPr/>
                </p:nvSpPr>
                <p:spPr>
                  <a:xfrm>
                    <a:off x="316650" y="4869775"/>
                    <a:ext cx="48600" cy="48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3"/>
                  <p:cNvSpPr/>
                  <p:nvPr/>
                </p:nvSpPr>
                <p:spPr>
                  <a:xfrm>
                    <a:off x="1744096" y="4984671"/>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3"/>
                  <p:cNvSpPr/>
                  <p:nvPr/>
                </p:nvSpPr>
                <p:spPr>
                  <a:xfrm>
                    <a:off x="2420796" y="4775271"/>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8" name="Google Shape;1488;p23"/>
                <p:cNvSpPr/>
                <p:nvPr/>
              </p:nvSpPr>
              <p:spPr>
                <a:xfrm>
                  <a:off x="936867" y="3231178"/>
                  <a:ext cx="48600" cy="48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3"/>
                <p:cNvSpPr/>
                <p:nvPr/>
              </p:nvSpPr>
              <p:spPr>
                <a:xfrm>
                  <a:off x="399038" y="2684575"/>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3"/>
                <p:cNvSpPr/>
                <p:nvPr/>
              </p:nvSpPr>
              <p:spPr>
                <a:xfrm>
                  <a:off x="1538188" y="4421250"/>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1" name="Google Shape;1491;p23"/>
            <p:cNvSpPr/>
            <p:nvPr/>
          </p:nvSpPr>
          <p:spPr>
            <a:xfrm flipH="1">
              <a:off x="8085073" y="5081875"/>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836"/>
        <p:cNvGrpSpPr/>
        <p:nvPr/>
      </p:nvGrpSpPr>
      <p:grpSpPr>
        <a:xfrm>
          <a:off x="0" y="0"/>
          <a:ext cx="0" cy="0"/>
          <a:chOff x="0" y="0"/>
          <a:chExt cx="0" cy="0"/>
        </a:xfrm>
      </p:grpSpPr>
      <p:grpSp>
        <p:nvGrpSpPr>
          <p:cNvPr id="1837" name="Google Shape;1837;p28"/>
          <p:cNvGrpSpPr/>
          <p:nvPr/>
        </p:nvGrpSpPr>
        <p:grpSpPr>
          <a:xfrm flipH="1">
            <a:off x="-256032" y="2571750"/>
            <a:ext cx="3936794" cy="2603379"/>
            <a:chOff x="5379250" y="2571750"/>
            <a:chExt cx="3936794" cy="2603379"/>
          </a:xfrm>
        </p:grpSpPr>
        <p:grpSp>
          <p:nvGrpSpPr>
            <p:cNvPr id="1838" name="Google Shape;1838;p28"/>
            <p:cNvGrpSpPr/>
            <p:nvPr/>
          </p:nvGrpSpPr>
          <p:grpSpPr>
            <a:xfrm flipH="1">
              <a:off x="5379250" y="2571750"/>
              <a:ext cx="3936794" cy="2603379"/>
              <a:chOff x="-230683" y="2684575"/>
              <a:chExt cx="3936794" cy="2603379"/>
            </a:xfrm>
          </p:grpSpPr>
          <p:grpSp>
            <p:nvGrpSpPr>
              <p:cNvPr id="1839" name="Google Shape;1839;p28"/>
              <p:cNvGrpSpPr/>
              <p:nvPr/>
            </p:nvGrpSpPr>
            <p:grpSpPr>
              <a:xfrm>
                <a:off x="-230683" y="2702725"/>
                <a:ext cx="3936794" cy="2585228"/>
                <a:chOff x="-230683" y="2702725"/>
                <a:chExt cx="3936794" cy="2585228"/>
              </a:xfrm>
            </p:grpSpPr>
            <p:grpSp>
              <p:nvGrpSpPr>
                <p:cNvPr id="1840" name="Google Shape;1840;p28"/>
                <p:cNvGrpSpPr/>
                <p:nvPr/>
              </p:nvGrpSpPr>
              <p:grpSpPr>
                <a:xfrm>
                  <a:off x="-230683" y="3466303"/>
                  <a:ext cx="3936794" cy="1821650"/>
                  <a:chOff x="-240925" y="3502150"/>
                  <a:chExt cx="3936794" cy="1821650"/>
                </a:xfrm>
              </p:grpSpPr>
              <p:sp>
                <p:nvSpPr>
                  <p:cNvPr id="1841" name="Google Shape;1841;p28"/>
                  <p:cNvSpPr/>
                  <p:nvPr/>
                </p:nvSpPr>
                <p:spPr>
                  <a:xfrm>
                    <a:off x="-182875" y="3502150"/>
                    <a:ext cx="2809875" cy="1821650"/>
                  </a:xfrm>
                  <a:custGeom>
                    <a:avLst/>
                    <a:gdLst/>
                    <a:ahLst/>
                    <a:cxnLst/>
                    <a:rect l="l" t="t" r="r" b="b"/>
                    <a:pathLst>
                      <a:path w="112395" h="72866" extrusionOk="0">
                        <a:moveTo>
                          <a:pt x="112395" y="72866"/>
                        </a:moveTo>
                        <a:lnTo>
                          <a:pt x="77628" y="60008"/>
                        </a:lnTo>
                        <a:lnTo>
                          <a:pt x="46177" y="70012"/>
                        </a:lnTo>
                        <a:lnTo>
                          <a:pt x="41557" y="45294"/>
                        </a:lnTo>
                        <a:lnTo>
                          <a:pt x="20955" y="55721"/>
                        </a:lnTo>
                        <a:lnTo>
                          <a:pt x="13811" y="30004"/>
                        </a:lnTo>
                        <a:lnTo>
                          <a:pt x="21907" y="13335"/>
                        </a:lnTo>
                        <a:lnTo>
                          <a:pt x="0" y="0"/>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sp>
                <p:nvSpPr>
                  <p:cNvPr id="1842" name="Google Shape;1842;p28"/>
                  <p:cNvSpPr/>
                  <p:nvPr/>
                </p:nvSpPr>
                <p:spPr>
                  <a:xfrm>
                    <a:off x="-173706" y="3507447"/>
                    <a:ext cx="3869575" cy="1811575"/>
                  </a:xfrm>
                  <a:custGeom>
                    <a:avLst/>
                    <a:gdLst/>
                    <a:ahLst/>
                    <a:cxnLst/>
                    <a:rect l="l" t="t" r="r" b="b"/>
                    <a:pathLst>
                      <a:path w="154783" h="72463" extrusionOk="0">
                        <a:moveTo>
                          <a:pt x="0" y="0"/>
                        </a:moveTo>
                        <a:lnTo>
                          <a:pt x="13354" y="29842"/>
                        </a:lnTo>
                        <a:lnTo>
                          <a:pt x="41238" y="45047"/>
                        </a:lnTo>
                        <a:lnTo>
                          <a:pt x="29739" y="72463"/>
                        </a:lnTo>
                        <a:lnTo>
                          <a:pt x="20593" y="55512"/>
                        </a:lnTo>
                        <a:lnTo>
                          <a:pt x="77321" y="59839"/>
                        </a:lnTo>
                        <a:lnTo>
                          <a:pt x="104663" y="51323"/>
                        </a:lnTo>
                        <a:lnTo>
                          <a:pt x="123149" y="72165"/>
                        </a:lnTo>
                        <a:lnTo>
                          <a:pt x="140970" y="60960"/>
                        </a:lnTo>
                        <a:lnTo>
                          <a:pt x="154783" y="72165"/>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sp>
                <p:nvSpPr>
                  <p:cNvPr id="1843" name="Google Shape;1843;p28"/>
                  <p:cNvSpPr/>
                  <p:nvPr/>
                </p:nvSpPr>
                <p:spPr>
                  <a:xfrm>
                    <a:off x="-240925" y="4252925"/>
                    <a:ext cx="582050" cy="778525"/>
                  </a:xfrm>
                  <a:custGeom>
                    <a:avLst/>
                    <a:gdLst/>
                    <a:ahLst/>
                    <a:cxnLst/>
                    <a:rect l="l" t="t" r="r" b="b"/>
                    <a:pathLst>
                      <a:path w="23282" h="31141" extrusionOk="0">
                        <a:moveTo>
                          <a:pt x="16114" y="0"/>
                        </a:moveTo>
                        <a:lnTo>
                          <a:pt x="0" y="12091"/>
                        </a:lnTo>
                        <a:lnTo>
                          <a:pt x="2017" y="31141"/>
                        </a:lnTo>
                        <a:lnTo>
                          <a:pt x="23282" y="25622"/>
                        </a:lnTo>
                        <a:lnTo>
                          <a:pt x="224" y="12315"/>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cxnSp>
                <p:nvCxnSpPr>
                  <p:cNvPr id="1844" name="Google Shape;1844;p28"/>
                  <p:cNvCxnSpPr/>
                  <p:nvPr/>
                </p:nvCxnSpPr>
                <p:spPr>
                  <a:xfrm flipH="1">
                    <a:off x="1959975" y="4791150"/>
                    <a:ext cx="489300" cy="522900"/>
                  </a:xfrm>
                  <a:prstGeom prst="straightConnector1">
                    <a:avLst/>
                  </a:pr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cxnSp>
            </p:grpSp>
            <p:sp>
              <p:nvSpPr>
                <p:cNvPr id="1845" name="Google Shape;1845;p28"/>
                <p:cNvSpPr/>
                <p:nvPr/>
              </p:nvSpPr>
              <p:spPr>
                <a:xfrm>
                  <a:off x="-172650" y="2702725"/>
                  <a:ext cx="1720475" cy="2515650"/>
                </a:xfrm>
                <a:custGeom>
                  <a:avLst/>
                  <a:gdLst/>
                  <a:ahLst/>
                  <a:cxnLst/>
                  <a:rect l="l" t="t" r="r" b="b"/>
                  <a:pathLst>
                    <a:path w="68819" h="100626" extrusionOk="0">
                      <a:moveTo>
                        <a:pt x="46248" y="100626"/>
                      </a:moveTo>
                      <a:lnTo>
                        <a:pt x="68819" y="69532"/>
                      </a:lnTo>
                      <a:lnTo>
                        <a:pt x="41437" y="76106"/>
                      </a:lnTo>
                      <a:lnTo>
                        <a:pt x="21960" y="43903"/>
                      </a:lnTo>
                      <a:lnTo>
                        <a:pt x="45482" y="21907"/>
                      </a:lnTo>
                      <a:lnTo>
                        <a:pt x="23575" y="0"/>
                      </a:lnTo>
                      <a:lnTo>
                        <a:pt x="0" y="30634"/>
                      </a:lnTo>
                      <a:lnTo>
                        <a:pt x="45472" y="21943"/>
                      </a:lnTo>
                    </a:path>
                  </a:pathLst>
                </a:custGeom>
                <a:noFill/>
                <a:ln w="9525" cap="flat" cmpd="sng">
                  <a:solidFill>
                    <a:schemeClr val="lt2"/>
                  </a:solidFill>
                  <a:prstDash val="solid"/>
                  <a:round/>
                  <a:headEnd type="none" w="med" len="med"/>
                  <a:tailEnd type="none" w="med" len="med"/>
                </a:ln>
                <a:effectLst>
                  <a:outerShdw blurRad="142875" algn="bl" rotWithShape="0">
                    <a:schemeClr val="lt2">
                      <a:alpha val="85000"/>
                    </a:schemeClr>
                  </a:outerShdw>
                </a:effectLst>
              </p:spPr>
            </p:sp>
          </p:grpSp>
          <p:grpSp>
            <p:nvGrpSpPr>
              <p:cNvPr id="1846" name="Google Shape;1846;p28"/>
              <p:cNvGrpSpPr/>
              <p:nvPr/>
            </p:nvGrpSpPr>
            <p:grpSpPr>
              <a:xfrm>
                <a:off x="148117" y="2684575"/>
                <a:ext cx="2319521" cy="2300850"/>
                <a:chOff x="148117" y="2684575"/>
                <a:chExt cx="2319521" cy="2300850"/>
              </a:xfrm>
            </p:grpSpPr>
            <p:grpSp>
              <p:nvGrpSpPr>
                <p:cNvPr id="1847" name="Google Shape;1847;p28"/>
                <p:cNvGrpSpPr/>
                <p:nvPr/>
              </p:nvGrpSpPr>
              <p:grpSpPr>
                <a:xfrm>
                  <a:off x="148117" y="3784375"/>
                  <a:ext cx="2319521" cy="1201050"/>
                  <a:chOff x="137875" y="3820221"/>
                  <a:chExt cx="2319521" cy="1201050"/>
                </a:xfrm>
              </p:grpSpPr>
              <p:sp>
                <p:nvSpPr>
                  <p:cNvPr id="1848" name="Google Shape;1848;p28"/>
                  <p:cNvSpPr/>
                  <p:nvPr/>
                </p:nvSpPr>
                <p:spPr>
                  <a:xfrm>
                    <a:off x="137875" y="4231350"/>
                    <a:ext cx="48600" cy="48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8"/>
                  <p:cNvSpPr/>
                  <p:nvPr/>
                </p:nvSpPr>
                <p:spPr>
                  <a:xfrm>
                    <a:off x="347246" y="3820221"/>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8"/>
                  <p:cNvSpPr/>
                  <p:nvPr/>
                </p:nvSpPr>
                <p:spPr>
                  <a:xfrm>
                    <a:off x="829925" y="4616950"/>
                    <a:ext cx="48600" cy="48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8"/>
                  <p:cNvSpPr/>
                  <p:nvPr/>
                </p:nvSpPr>
                <p:spPr>
                  <a:xfrm>
                    <a:off x="316650" y="4869775"/>
                    <a:ext cx="48600" cy="48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8"/>
                  <p:cNvSpPr/>
                  <p:nvPr/>
                </p:nvSpPr>
                <p:spPr>
                  <a:xfrm>
                    <a:off x="1744096" y="4984671"/>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8"/>
                  <p:cNvSpPr/>
                  <p:nvPr/>
                </p:nvSpPr>
                <p:spPr>
                  <a:xfrm>
                    <a:off x="2420796" y="4775271"/>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4" name="Google Shape;1854;p28"/>
                <p:cNvSpPr/>
                <p:nvPr/>
              </p:nvSpPr>
              <p:spPr>
                <a:xfrm>
                  <a:off x="936867" y="3231178"/>
                  <a:ext cx="48600" cy="48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8"/>
                <p:cNvSpPr/>
                <p:nvPr/>
              </p:nvSpPr>
              <p:spPr>
                <a:xfrm>
                  <a:off x="399038" y="2684575"/>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8"/>
                <p:cNvSpPr/>
                <p:nvPr/>
              </p:nvSpPr>
              <p:spPr>
                <a:xfrm>
                  <a:off x="1538188" y="4421250"/>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57" name="Google Shape;1857;p28"/>
            <p:cNvSpPr/>
            <p:nvPr/>
          </p:nvSpPr>
          <p:spPr>
            <a:xfrm flipH="1">
              <a:off x="8085073" y="5081875"/>
              <a:ext cx="36600" cy="36600"/>
            </a:xfrm>
            <a:prstGeom prst="ellipse">
              <a:avLst/>
            </a:prstGeom>
            <a:solidFill>
              <a:schemeClr val="accent1"/>
            </a:solidFill>
            <a:ln>
              <a:noFill/>
            </a:ln>
            <a:effectLst>
              <a:outerShdw blurRad="142875" algn="bl" rotWithShape="0">
                <a:schemeClr val="accent1">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58" name="Google Shape;1858;p28"/>
          <p:cNvPicPr preferRelativeResize="0"/>
          <p:nvPr/>
        </p:nvPicPr>
        <p:blipFill>
          <a:blip r:embed="rId2">
            <a:alphaModFix/>
          </a:blip>
          <a:stretch>
            <a:fillRect/>
          </a:stretch>
        </p:blipFill>
        <p:spPr>
          <a:xfrm>
            <a:off x="0" y="-2286"/>
            <a:ext cx="9144000" cy="5148071"/>
          </a:xfrm>
          <a:prstGeom prst="rect">
            <a:avLst/>
          </a:prstGeom>
          <a:noFill/>
          <a:ln>
            <a:noFill/>
          </a:ln>
        </p:spPr>
      </p:pic>
      <p:sp>
        <p:nvSpPr>
          <p:cNvPr id="1859" name="Google Shape;1859;p28"/>
          <p:cNvSpPr txBox="1">
            <a:spLocks noGrp="1"/>
          </p:cNvSpPr>
          <p:nvPr>
            <p:ph type="title"/>
          </p:nvPr>
        </p:nvSpPr>
        <p:spPr>
          <a:xfrm>
            <a:off x="713225" y="539500"/>
            <a:ext cx="77175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60" name="Google Shape;1860;p28"/>
          <p:cNvSpPr txBox="1">
            <a:spLocks noGrp="1"/>
          </p:cNvSpPr>
          <p:nvPr>
            <p:ph type="subTitle" idx="1"/>
          </p:nvPr>
        </p:nvSpPr>
        <p:spPr>
          <a:xfrm>
            <a:off x="1650199" y="1863143"/>
            <a:ext cx="27432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61" name="Google Shape;1861;p28"/>
          <p:cNvSpPr txBox="1">
            <a:spLocks noGrp="1"/>
          </p:cNvSpPr>
          <p:nvPr>
            <p:ph type="subTitle" idx="2"/>
          </p:nvPr>
        </p:nvSpPr>
        <p:spPr>
          <a:xfrm>
            <a:off x="4750599" y="1863143"/>
            <a:ext cx="27432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62" name="Google Shape;1862;p28"/>
          <p:cNvSpPr txBox="1">
            <a:spLocks noGrp="1"/>
          </p:cNvSpPr>
          <p:nvPr>
            <p:ph type="subTitle" idx="3"/>
          </p:nvPr>
        </p:nvSpPr>
        <p:spPr>
          <a:xfrm>
            <a:off x="1650199" y="3600515"/>
            <a:ext cx="27432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63" name="Google Shape;1863;p28"/>
          <p:cNvSpPr txBox="1">
            <a:spLocks noGrp="1"/>
          </p:cNvSpPr>
          <p:nvPr>
            <p:ph type="subTitle" idx="4"/>
          </p:nvPr>
        </p:nvSpPr>
        <p:spPr>
          <a:xfrm>
            <a:off x="4750599" y="3600515"/>
            <a:ext cx="27432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64" name="Google Shape;1864;p28"/>
          <p:cNvSpPr txBox="1">
            <a:spLocks noGrp="1"/>
          </p:cNvSpPr>
          <p:nvPr>
            <p:ph type="subTitle" idx="5"/>
          </p:nvPr>
        </p:nvSpPr>
        <p:spPr>
          <a:xfrm>
            <a:off x="1650199" y="1405938"/>
            <a:ext cx="27432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000" b="1">
                <a:solidFill>
                  <a:schemeClr val="dk1"/>
                </a:solidFill>
                <a:latin typeface="Raleway"/>
                <a:ea typeface="Raleway"/>
                <a:cs typeface="Raleway"/>
                <a:sym typeface="Raleway"/>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865" name="Google Shape;1865;p28"/>
          <p:cNvSpPr txBox="1">
            <a:spLocks noGrp="1"/>
          </p:cNvSpPr>
          <p:nvPr>
            <p:ph type="subTitle" idx="6"/>
          </p:nvPr>
        </p:nvSpPr>
        <p:spPr>
          <a:xfrm>
            <a:off x="1650199" y="3143309"/>
            <a:ext cx="27432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000" b="1">
                <a:solidFill>
                  <a:schemeClr val="dk1"/>
                </a:solidFill>
                <a:latin typeface="Raleway"/>
                <a:ea typeface="Raleway"/>
                <a:cs typeface="Raleway"/>
                <a:sym typeface="Raleway"/>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866" name="Google Shape;1866;p28"/>
          <p:cNvSpPr txBox="1">
            <a:spLocks noGrp="1"/>
          </p:cNvSpPr>
          <p:nvPr>
            <p:ph type="subTitle" idx="7"/>
          </p:nvPr>
        </p:nvSpPr>
        <p:spPr>
          <a:xfrm>
            <a:off x="4750599" y="1405938"/>
            <a:ext cx="27432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000" b="1">
                <a:solidFill>
                  <a:schemeClr val="dk1"/>
                </a:solidFill>
                <a:latin typeface="Raleway"/>
                <a:ea typeface="Raleway"/>
                <a:cs typeface="Raleway"/>
                <a:sym typeface="Raleway"/>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867" name="Google Shape;1867;p28"/>
          <p:cNvSpPr txBox="1">
            <a:spLocks noGrp="1"/>
          </p:cNvSpPr>
          <p:nvPr>
            <p:ph type="subTitle" idx="8"/>
          </p:nvPr>
        </p:nvSpPr>
        <p:spPr>
          <a:xfrm>
            <a:off x="4750599" y="3143309"/>
            <a:ext cx="27432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Raleway"/>
              <a:buNone/>
              <a:defRPr sz="2000" b="1">
                <a:solidFill>
                  <a:schemeClr val="dk1"/>
                </a:solidFill>
                <a:latin typeface="Raleway"/>
                <a:ea typeface="Raleway"/>
                <a:cs typeface="Raleway"/>
                <a:sym typeface="Raleway"/>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1pPr>
            <a:lvl2pPr marL="914400" lvl="1"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2pPr>
            <a:lvl3pPr marL="1371600" lvl="2"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3pPr>
            <a:lvl4pPr marL="1828800" lvl="3"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4pPr>
            <a:lvl5pPr marL="2286000" lvl="4"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5pPr>
            <a:lvl6pPr marL="2743200" lvl="5"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6pPr>
            <a:lvl7pPr marL="3200400" lvl="6"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7pPr>
            <a:lvl8pPr marL="3657600" lvl="7"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8pPr>
            <a:lvl9pPr marL="4114800" lvl="8"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8" r:id="rId6"/>
    <p:sldLayoutId id="2147483666" r:id="rId7"/>
    <p:sldLayoutId id="2147483669" r:id="rId8"/>
    <p:sldLayoutId id="2147483674" r:id="rId9"/>
    <p:sldLayoutId id="2147483680" r:id="rId10"/>
    <p:sldLayoutId id="214748368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24"/>
        <p:cNvGrpSpPr/>
        <p:nvPr/>
      </p:nvGrpSpPr>
      <p:grpSpPr>
        <a:xfrm>
          <a:off x="0" y="0"/>
          <a:ext cx="0" cy="0"/>
          <a:chOff x="0" y="0"/>
          <a:chExt cx="0" cy="0"/>
        </a:xfrm>
      </p:grpSpPr>
      <p:sp>
        <p:nvSpPr>
          <p:cNvPr id="2425" name="Google Shape;2425;p39"/>
          <p:cNvSpPr txBox="1">
            <a:spLocks noGrp="1"/>
          </p:cNvSpPr>
          <p:nvPr>
            <p:ph type="ctrTitle"/>
          </p:nvPr>
        </p:nvSpPr>
        <p:spPr>
          <a:xfrm>
            <a:off x="1828800" y="1155574"/>
            <a:ext cx="5486400" cy="201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PPG based normal and abnormal classification using Random Forest</a:t>
            </a:r>
            <a:endParaRPr sz="4000" dirty="0"/>
          </a:p>
        </p:txBody>
      </p:sp>
      <p:sp>
        <p:nvSpPr>
          <p:cNvPr id="2426" name="Google Shape;2426;p39"/>
          <p:cNvSpPr txBox="1">
            <a:spLocks noGrp="1"/>
          </p:cNvSpPr>
          <p:nvPr>
            <p:ph type="subTitle" idx="1"/>
          </p:nvPr>
        </p:nvSpPr>
        <p:spPr>
          <a:xfrm>
            <a:off x="2286000" y="3530726"/>
            <a:ext cx="45720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BY GROUP - 17</a:t>
            </a:r>
            <a:endParaRPr dirty="0"/>
          </a:p>
        </p:txBody>
      </p:sp>
      <p:cxnSp>
        <p:nvCxnSpPr>
          <p:cNvPr id="2427" name="Google Shape;2427;p39"/>
          <p:cNvCxnSpPr/>
          <p:nvPr/>
        </p:nvCxnSpPr>
        <p:spPr>
          <a:xfrm>
            <a:off x="3157950" y="3349050"/>
            <a:ext cx="2828100" cy="0"/>
          </a:xfrm>
          <a:prstGeom prst="straightConnector1">
            <a:avLst/>
          </a:prstGeom>
          <a:noFill/>
          <a:ln w="9525" cap="rnd" cmpd="sng">
            <a:solidFill>
              <a:schemeClr val="accent2"/>
            </a:solidFill>
            <a:prstDash val="solid"/>
            <a:round/>
            <a:headEnd type="oval" w="med" len="med"/>
            <a:tailEnd type="oval" w="med" len="med"/>
          </a:ln>
          <a:effectLst>
            <a:outerShdw blurRad="142875" algn="bl" rotWithShape="0">
              <a:schemeClr val="accent2">
                <a:alpha val="85000"/>
              </a:schemeClr>
            </a:outerShdw>
          </a:effectLst>
        </p:spPr>
      </p:cxnSp>
      <p:grpSp>
        <p:nvGrpSpPr>
          <p:cNvPr id="2428" name="Google Shape;2428;p39"/>
          <p:cNvGrpSpPr/>
          <p:nvPr/>
        </p:nvGrpSpPr>
        <p:grpSpPr>
          <a:xfrm>
            <a:off x="-366528" y="3540652"/>
            <a:ext cx="3200100" cy="1970658"/>
            <a:chOff x="-548577" y="3501263"/>
            <a:chExt cx="3200100" cy="1970658"/>
          </a:xfrm>
        </p:grpSpPr>
        <p:sp>
          <p:nvSpPr>
            <p:cNvPr id="2429" name="Google Shape;2429;p39"/>
            <p:cNvSpPr/>
            <p:nvPr/>
          </p:nvSpPr>
          <p:spPr>
            <a:xfrm>
              <a:off x="1097223" y="43326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30" name="Google Shape;2430;p39"/>
            <p:cNvSpPr/>
            <p:nvPr/>
          </p:nvSpPr>
          <p:spPr>
            <a:xfrm>
              <a:off x="685773" y="3916971"/>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31" name="Google Shape;2431;p39"/>
            <p:cNvSpPr/>
            <p:nvPr/>
          </p:nvSpPr>
          <p:spPr>
            <a:xfrm>
              <a:off x="685773" y="4740521"/>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32" name="Google Shape;2432;p39"/>
            <p:cNvSpPr/>
            <p:nvPr/>
          </p:nvSpPr>
          <p:spPr>
            <a:xfrm>
              <a:off x="274323" y="43326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33" name="Google Shape;2433;p39"/>
            <p:cNvSpPr/>
            <p:nvPr/>
          </p:nvSpPr>
          <p:spPr>
            <a:xfrm>
              <a:off x="-137127" y="4740521"/>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34" name="Google Shape;2434;p39"/>
            <p:cNvSpPr/>
            <p:nvPr/>
          </p:nvSpPr>
          <p:spPr>
            <a:xfrm>
              <a:off x="-548577" y="43326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35" name="Google Shape;2435;p39"/>
            <p:cNvSpPr/>
            <p:nvPr/>
          </p:nvSpPr>
          <p:spPr>
            <a:xfrm>
              <a:off x="274323" y="35012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36" name="Google Shape;2436;p39"/>
            <p:cNvSpPr/>
            <p:nvPr/>
          </p:nvSpPr>
          <p:spPr>
            <a:xfrm>
              <a:off x="1920123" y="43326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37" name="Google Shape;2437;p39"/>
            <p:cNvSpPr/>
            <p:nvPr/>
          </p:nvSpPr>
          <p:spPr>
            <a:xfrm>
              <a:off x="1508672" y="4740521"/>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38" name="Google Shape;2438;p39"/>
            <p:cNvSpPr/>
            <p:nvPr/>
          </p:nvSpPr>
          <p:spPr>
            <a:xfrm>
              <a:off x="1097223" y="350126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39" name="Google Shape;2439;p39"/>
            <p:cNvSpPr/>
            <p:nvPr/>
          </p:nvSpPr>
          <p:spPr>
            <a:xfrm>
              <a:off x="2094278" y="4583773"/>
              <a:ext cx="383088" cy="286472"/>
            </a:xfrm>
            <a:custGeom>
              <a:avLst/>
              <a:gdLst/>
              <a:ahLst/>
              <a:cxnLst/>
              <a:rect l="l" t="t" r="r" b="b"/>
              <a:pathLst>
                <a:path w="12026" h="8993" extrusionOk="0">
                  <a:moveTo>
                    <a:pt x="3929" y="0"/>
                  </a:moveTo>
                  <a:cubicBezTo>
                    <a:pt x="1691" y="0"/>
                    <a:pt x="0" y="2322"/>
                    <a:pt x="1167" y="4763"/>
                  </a:cubicBezTo>
                  <a:lnTo>
                    <a:pt x="453" y="4763"/>
                  </a:lnTo>
                  <a:cubicBezTo>
                    <a:pt x="369" y="4763"/>
                    <a:pt x="298" y="4834"/>
                    <a:pt x="298" y="4929"/>
                  </a:cubicBezTo>
                  <a:cubicBezTo>
                    <a:pt x="298" y="5013"/>
                    <a:pt x="369" y="5096"/>
                    <a:pt x="453" y="5096"/>
                  </a:cubicBezTo>
                  <a:lnTo>
                    <a:pt x="1346" y="5096"/>
                  </a:lnTo>
                  <a:cubicBezTo>
                    <a:pt x="2334" y="6727"/>
                    <a:pt x="4382" y="7918"/>
                    <a:pt x="5977" y="8965"/>
                  </a:cubicBezTo>
                  <a:cubicBezTo>
                    <a:pt x="6007" y="8983"/>
                    <a:pt x="6040" y="8992"/>
                    <a:pt x="6071" y="8992"/>
                  </a:cubicBezTo>
                  <a:cubicBezTo>
                    <a:pt x="6102" y="8992"/>
                    <a:pt x="6132" y="8983"/>
                    <a:pt x="6156" y="8965"/>
                  </a:cubicBezTo>
                  <a:cubicBezTo>
                    <a:pt x="7751" y="7930"/>
                    <a:pt x="9799" y="6739"/>
                    <a:pt x="10787" y="5096"/>
                  </a:cubicBezTo>
                  <a:lnTo>
                    <a:pt x="11680" y="5096"/>
                  </a:lnTo>
                  <a:cubicBezTo>
                    <a:pt x="11764" y="5096"/>
                    <a:pt x="11847" y="5013"/>
                    <a:pt x="11847" y="4929"/>
                  </a:cubicBezTo>
                  <a:cubicBezTo>
                    <a:pt x="11883" y="4774"/>
                    <a:pt x="11811" y="4703"/>
                    <a:pt x="11704" y="4703"/>
                  </a:cubicBezTo>
                  <a:lnTo>
                    <a:pt x="10990" y="4703"/>
                  </a:lnTo>
                  <a:cubicBezTo>
                    <a:pt x="12025" y="2572"/>
                    <a:pt x="10859" y="452"/>
                    <a:pt x="8930" y="12"/>
                  </a:cubicBezTo>
                  <a:cubicBezTo>
                    <a:pt x="8922" y="11"/>
                    <a:pt x="8914" y="10"/>
                    <a:pt x="8906" y="10"/>
                  </a:cubicBezTo>
                  <a:cubicBezTo>
                    <a:pt x="8821" y="10"/>
                    <a:pt x="8748" y="68"/>
                    <a:pt x="8716" y="155"/>
                  </a:cubicBezTo>
                  <a:cubicBezTo>
                    <a:pt x="8704" y="238"/>
                    <a:pt x="8763" y="333"/>
                    <a:pt x="8847" y="357"/>
                  </a:cubicBezTo>
                  <a:cubicBezTo>
                    <a:pt x="10609" y="762"/>
                    <a:pt x="11668" y="2738"/>
                    <a:pt x="10621" y="4715"/>
                  </a:cubicBezTo>
                  <a:lnTo>
                    <a:pt x="10001" y="4715"/>
                  </a:lnTo>
                  <a:lnTo>
                    <a:pt x="9418" y="3548"/>
                  </a:lnTo>
                  <a:cubicBezTo>
                    <a:pt x="9385" y="3483"/>
                    <a:pt x="9325" y="3452"/>
                    <a:pt x="9266" y="3452"/>
                  </a:cubicBezTo>
                  <a:cubicBezTo>
                    <a:pt x="9196" y="3452"/>
                    <a:pt x="9128" y="3495"/>
                    <a:pt x="9108" y="3572"/>
                  </a:cubicBezTo>
                  <a:lnTo>
                    <a:pt x="8573" y="5251"/>
                  </a:lnTo>
                  <a:lnTo>
                    <a:pt x="7954" y="3870"/>
                  </a:lnTo>
                  <a:cubicBezTo>
                    <a:pt x="7927" y="3808"/>
                    <a:pt x="7868" y="3772"/>
                    <a:pt x="7806" y="3772"/>
                  </a:cubicBezTo>
                  <a:cubicBezTo>
                    <a:pt x="7784" y="3772"/>
                    <a:pt x="7761" y="3777"/>
                    <a:pt x="7739" y="3786"/>
                  </a:cubicBezTo>
                  <a:cubicBezTo>
                    <a:pt x="7644" y="3822"/>
                    <a:pt x="7620" y="3917"/>
                    <a:pt x="7644" y="4001"/>
                  </a:cubicBezTo>
                  <a:lnTo>
                    <a:pt x="8430" y="5810"/>
                  </a:lnTo>
                  <a:cubicBezTo>
                    <a:pt x="8458" y="5877"/>
                    <a:pt x="8520" y="5910"/>
                    <a:pt x="8583" y="5910"/>
                  </a:cubicBezTo>
                  <a:cubicBezTo>
                    <a:pt x="8654" y="5910"/>
                    <a:pt x="8726" y="5869"/>
                    <a:pt x="8751" y="5786"/>
                  </a:cubicBezTo>
                  <a:lnTo>
                    <a:pt x="9299" y="4084"/>
                  </a:lnTo>
                  <a:lnTo>
                    <a:pt x="9739" y="4989"/>
                  </a:lnTo>
                  <a:cubicBezTo>
                    <a:pt x="9775" y="5048"/>
                    <a:pt x="9835" y="5072"/>
                    <a:pt x="9894" y="5072"/>
                  </a:cubicBezTo>
                  <a:lnTo>
                    <a:pt x="10418" y="5072"/>
                  </a:lnTo>
                  <a:cubicBezTo>
                    <a:pt x="9323" y="6715"/>
                    <a:pt x="6989" y="7965"/>
                    <a:pt x="6084" y="8584"/>
                  </a:cubicBezTo>
                  <a:cubicBezTo>
                    <a:pt x="4644" y="7656"/>
                    <a:pt x="2715" y="6537"/>
                    <a:pt x="1750" y="5072"/>
                  </a:cubicBezTo>
                  <a:lnTo>
                    <a:pt x="2572" y="5072"/>
                  </a:lnTo>
                  <a:cubicBezTo>
                    <a:pt x="2631" y="5072"/>
                    <a:pt x="2691" y="5036"/>
                    <a:pt x="2715" y="4989"/>
                  </a:cubicBezTo>
                  <a:lnTo>
                    <a:pt x="3453" y="3500"/>
                  </a:lnTo>
                  <a:lnTo>
                    <a:pt x="4358" y="6167"/>
                  </a:lnTo>
                  <a:cubicBezTo>
                    <a:pt x="4387" y="6243"/>
                    <a:pt x="4456" y="6279"/>
                    <a:pt x="4523" y="6279"/>
                  </a:cubicBezTo>
                  <a:cubicBezTo>
                    <a:pt x="4593" y="6279"/>
                    <a:pt x="4661" y="6240"/>
                    <a:pt x="4679" y="6167"/>
                  </a:cubicBezTo>
                  <a:lnTo>
                    <a:pt x="5394" y="3739"/>
                  </a:lnTo>
                  <a:lnTo>
                    <a:pt x="6049" y="4822"/>
                  </a:lnTo>
                  <a:cubicBezTo>
                    <a:pt x="6087" y="4877"/>
                    <a:pt x="6146" y="4904"/>
                    <a:pt x="6202" y="4904"/>
                  </a:cubicBezTo>
                  <a:cubicBezTo>
                    <a:pt x="6267" y="4904"/>
                    <a:pt x="6327" y="4868"/>
                    <a:pt x="6346" y="4798"/>
                  </a:cubicBezTo>
                  <a:lnTo>
                    <a:pt x="7120" y="2893"/>
                  </a:lnTo>
                  <a:lnTo>
                    <a:pt x="7358" y="3429"/>
                  </a:lnTo>
                  <a:cubicBezTo>
                    <a:pt x="7393" y="3491"/>
                    <a:pt x="7455" y="3526"/>
                    <a:pt x="7518" y="3526"/>
                  </a:cubicBezTo>
                  <a:cubicBezTo>
                    <a:pt x="7540" y="3526"/>
                    <a:pt x="7563" y="3522"/>
                    <a:pt x="7584" y="3512"/>
                  </a:cubicBezTo>
                  <a:cubicBezTo>
                    <a:pt x="7680" y="3465"/>
                    <a:pt x="7704" y="3381"/>
                    <a:pt x="7680" y="3286"/>
                  </a:cubicBezTo>
                  <a:lnTo>
                    <a:pt x="7287" y="2393"/>
                  </a:lnTo>
                  <a:cubicBezTo>
                    <a:pt x="7257" y="2328"/>
                    <a:pt x="7195" y="2295"/>
                    <a:pt x="7132" y="2295"/>
                  </a:cubicBezTo>
                  <a:cubicBezTo>
                    <a:pt x="7070" y="2295"/>
                    <a:pt x="7007" y="2328"/>
                    <a:pt x="6977" y="2393"/>
                  </a:cubicBezTo>
                  <a:lnTo>
                    <a:pt x="6168" y="4358"/>
                  </a:lnTo>
                  <a:lnTo>
                    <a:pt x="5501" y="3227"/>
                  </a:lnTo>
                  <a:cubicBezTo>
                    <a:pt x="5470" y="3171"/>
                    <a:pt x="5419" y="3145"/>
                    <a:pt x="5365" y="3145"/>
                  </a:cubicBezTo>
                  <a:cubicBezTo>
                    <a:pt x="5293" y="3145"/>
                    <a:pt x="5219" y="3192"/>
                    <a:pt x="5191" y="3274"/>
                  </a:cubicBezTo>
                  <a:lnTo>
                    <a:pt x="4501" y="5572"/>
                  </a:lnTo>
                  <a:lnTo>
                    <a:pt x="3643" y="3024"/>
                  </a:lnTo>
                  <a:cubicBezTo>
                    <a:pt x="3618" y="2942"/>
                    <a:pt x="3550" y="2900"/>
                    <a:pt x="3482" y="2900"/>
                  </a:cubicBezTo>
                  <a:cubicBezTo>
                    <a:pt x="3421" y="2900"/>
                    <a:pt x="3362" y="2933"/>
                    <a:pt x="3334" y="3000"/>
                  </a:cubicBezTo>
                  <a:lnTo>
                    <a:pt x="2465" y="4774"/>
                  </a:lnTo>
                  <a:lnTo>
                    <a:pt x="1548" y="4774"/>
                  </a:lnTo>
                  <a:cubicBezTo>
                    <a:pt x="357" y="2548"/>
                    <a:pt x="1869" y="345"/>
                    <a:pt x="3929" y="345"/>
                  </a:cubicBezTo>
                  <a:cubicBezTo>
                    <a:pt x="4703" y="345"/>
                    <a:pt x="5418" y="655"/>
                    <a:pt x="5953" y="1203"/>
                  </a:cubicBezTo>
                  <a:cubicBezTo>
                    <a:pt x="5989" y="1238"/>
                    <a:pt x="6034" y="1256"/>
                    <a:pt x="6078" y="1256"/>
                  </a:cubicBezTo>
                  <a:cubicBezTo>
                    <a:pt x="6123" y="1256"/>
                    <a:pt x="6168" y="1238"/>
                    <a:pt x="6203" y="1203"/>
                  </a:cubicBezTo>
                  <a:cubicBezTo>
                    <a:pt x="6668" y="714"/>
                    <a:pt x="7287" y="417"/>
                    <a:pt x="7954" y="357"/>
                  </a:cubicBezTo>
                  <a:cubicBezTo>
                    <a:pt x="8049" y="345"/>
                    <a:pt x="8120" y="262"/>
                    <a:pt x="8108" y="167"/>
                  </a:cubicBezTo>
                  <a:cubicBezTo>
                    <a:pt x="8097" y="78"/>
                    <a:pt x="8025" y="11"/>
                    <a:pt x="7939" y="11"/>
                  </a:cubicBezTo>
                  <a:cubicBezTo>
                    <a:pt x="7932" y="11"/>
                    <a:pt x="7925" y="11"/>
                    <a:pt x="7918" y="12"/>
                  </a:cubicBezTo>
                  <a:cubicBezTo>
                    <a:pt x="7215" y="83"/>
                    <a:pt x="6572" y="369"/>
                    <a:pt x="6072" y="845"/>
                  </a:cubicBezTo>
                  <a:cubicBezTo>
                    <a:pt x="5489" y="298"/>
                    <a:pt x="4727" y="0"/>
                    <a:pt x="3929"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0" name="Google Shape;2440;p39"/>
            <p:cNvGrpSpPr/>
            <p:nvPr/>
          </p:nvGrpSpPr>
          <p:grpSpPr>
            <a:xfrm>
              <a:off x="864659" y="4098708"/>
              <a:ext cx="373627" cy="367925"/>
              <a:chOff x="7964906" y="2434073"/>
              <a:chExt cx="373627" cy="367925"/>
            </a:xfrm>
          </p:grpSpPr>
          <p:sp>
            <p:nvSpPr>
              <p:cNvPr id="2441" name="Google Shape;2441;p39"/>
              <p:cNvSpPr/>
              <p:nvPr/>
            </p:nvSpPr>
            <p:spPr>
              <a:xfrm>
                <a:off x="8252397" y="2622942"/>
                <a:ext cx="46699" cy="46317"/>
              </a:xfrm>
              <a:custGeom>
                <a:avLst/>
                <a:gdLst/>
                <a:ahLst/>
                <a:cxnLst/>
                <a:rect l="l" t="t" r="r" b="b"/>
                <a:pathLst>
                  <a:path w="1466" h="1454" extrusionOk="0">
                    <a:moveTo>
                      <a:pt x="715" y="334"/>
                    </a:moveTo>
                    <a:cubicBezTo>
                      <a:pt x="941" y="358"/>
                      <a:pt x="1108" y="513"/>
                      <a:pt x="1108" y="727"/>
                    </a:cubicBezTo>
                    <a:cubicBezTo>
                      <a:pt x="1108" y="929"/>
                      <a:pt x="929" y="1108"/>
                      <a:pt x="715" y="1108"/>
                    </a:cubicBezTo>
                    <a:cubicBezTo>
                      <a:pt x="513" y="1108"/>
                      <a:pt x="334" y="929"/>
                      <a:pt x="334" y="727"/>
                    </a:cubicBezTo>
                    <a:cubicBezTo>
                      <a:pt x="334" y="513"/>
                      <a:pt x="513" y="334"/>
                      <a:pt x="715" y="334"/>
                    </a:cubicBezTo>
                    <a:close/>
                    <a:moveTo>
                      <a:pt x="739" y="1"/>
                    </a:moveTo>
                    <a:cubicBezTo>
                      <a:pt x="334" y="13"/>
                      <a:pt x="1" y="334"/>
                      <a:pt x="1" y="727"/>
                    </a:cubicBezTo>
                    <a:cubicBezTo>
                      <a:pt x="1" y="1132"/>
                      <a:pt x="334" y="1453"/>
                      <a:pt x="739" y="1453"/>
                    </a:cubicBezTo>
                    <a:cubicBezTo>
                      <a:pt x="1132" y="1453"/>
                      <a:pt x="1465" y="1132"/>
                      <a:pt x="1465" y="727"/>
                    </a:cubicBezTo>
                    <a:cubicBezTo>
                      <a:pt x="1465" y="322"/>
                      <a:pt x="1132" y="1"/>
                      <a:pt x="739"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9"/>
              <p:cNvSpPr/>
              <p:nvPr/>
            </p:nvSpPr>
            <p:spPr>
              <a:xfrm>
                <a:off x="7964906" y="2434073"/>
                <a:ext cx="373627" cy="367925"/>
              </a:xfrm>
              <a:custGeom>
                <a:avLst/>
                <a:gdLst/>
                <a:ahLst/>
                <a:cxnLst/>
                <a:rect l="l" t="t" r="r" b="b"/>
                <a:pathLst>
                  <a:path w="11729" h="11550" extrusionOk="0">
                    <a:moveTo>
                      <a:pt x="2525" y="358"/>
                    </a:moveTo>
                    <a:cubicBezTo>
                      <a:pt x="2835" y="358"/>
                      <a:pt x="3096" y="608"/>
                      <a:pt x="3096" y="929"/>
                    </a:cubicBezTo>
                    <a:lnTo>
                      <a:pt x="3096" y="941"/>
                    </a:lnTo>
                    <a:cubicBezTo>
                      <a:pt x="3096" y="1251"/>
                      <a:pt x="2835" y="1501"/>
                      <a:pt x="2525" y="1501"/>
                    </a:cubicBezTo>
                    <a:lnTo>
                      <a:pt x="2299" y="1501"/>
                    </a:lnTo>
                    <a:cubicBezTo>
                      <a:pt x="2227" y="1501"/>
                      <a:pt x="2168" y="1441"/>
                      <a:pt x="2168" y="1370"/>
                    </a:cubicBezTo>
                    <a:lnTo>
                      <a:pt x="2168" y="489"/>
                    </a:lnTo>
                    <a:cubicBezTo>
                      <a:pt x="2168" y="417"/>
                      <a:pt x="2227" y="358"/>
                      <a:pt x="2299" y="358"/>
                    </a:cubicBezTo>
                    <a:close/>
                    <a:moveTo>
                      <a:pt x="5704" y="358"/>
                    </a:moveTo>
                    <a:cubicBezTo>
                      <a:pt x="5787" y="358"/>
                      <a:pt x="5847" y="417"/>
                      <a:pt x="5847" y="512"/>
                    </a:cubicBezTo>
                    <a:lnTo>
                      <a:pt x="5847" y="1358"/>
                    </a:lnTo>
                    <a:cubicBezTo>
                      <a:pt x="5847" y="1429"/>
                      <a:pt x="5787" y="1501"/>
                      <a:pt x="5704" y="1501"/>
                    </a:cubicBezTo>
                    <a:lnTo>
                      <a:pt x="5490" y="1501"/>
                    </a:lnTo>
                    <a:cubicBezTo>
                      <a:pt x="5180" y="1501"/>
                      <a:pt x="4918" y="1251"/>
                      <a:pt x="4918" y="941"/>
                    </a:cubicBezTo>
                    <a:lnTo>
                      <a:pt x="4918" y="929"/>
                    </a:lnTo>
                    <a:cubicBezTo>
                      <a:pt x="4918" y="608"/>
                      <a:pt x="5180" y="358"/>
                      <a:pt x="5490" y="358"/>
                    </a:cubicBezTo>
                    <a:close/>
                    <a:moveTo>
                      <a:pt x="5478" y="0"/>
                    </a:moveTo>
                    <a:cubicBezTo>
                      <a:pt x="4966" y="0"/>
                      <a:pt x="4561" y="405"/>
                      <a:pt x="4561" y="905"/>
                    </a:cubicBezTo>
                    <a:lnTo>
                      <a:pt x="4561" y="929"/>
                    </a:lnTo>
                    <a:cubicBezTo>
                      <a:pt x="4561" y="1429"/>
                      <a:pt x="4966" y="1834"/>
                      <a:pt x="5478" y="1834"/>
                    </a:cubicBezTo>
                    <a:lnTo>
                      <a:pt x="5692" y="1834"/>
                    </a:lnTo>
                    <a:cubicBezTo>
                      <a:pt x="5966" y="1834"/>
                      <a:pt x="6168" y="1620"/>
                      <a:pt x="6168" y="1358"/>
                    </a:cubicBezTo>
                    <a:lnTo>
                      <a:pt x="6168" y="1084"/>
                    </a:lnTo>
                    <a:lnTo>
                      <a:pt x="6561" y="1084"/>
                    </a:lnTo>
                    <a:cubicBezTo>
                      <a:pt x="6930" y="1084"/>
                      <a:pt x="7228" y="1382"/>
                      <a:pt x="7228" y="1763"/>
                    </a:cubicBezTo>
                    <a:lnTo>
                      <a:pt x="7228" y="2667"/>
                    </a:lnTo>
                    <a:cubicBezTo>
                      <a:pt x="6966" y="2715"/>
                      <a:pt x="6740" y="2918"/>
                      <a:pt x="6692" y="3215"/>
                    </a:cubicBezTo>
                    <a:lnTo>
                      <a:pt x="6466" y="4953"/>
                    </a:lnTo>
                    <a:cubicBezTo>
                      <a:pt x="6383" y="5668"/>
                      <a:pt x="5775" y="6204"/>
                      <a:pt x="5061" y="6204"/>
                    </a:cubicBezTo>
                    <a:lnTo>
                      <a:pt x="4323" y="6204"/>
                    </a:lnTo>
                    <a:cubicBezTo>
                      <a:pt x="4239" y="6204"/>
                      <a:pt x="4168" y="6287"/>
                      <a:pt x="4168" y="6370"/>
                    </a:cubicBezTo>
                    <a:cubicBezTo>
                      <a:pt x="4168" y="6466"/>
                      <a:pt x="4239" y="6537"/>
                      <a:pt x="4323" y="6537"/>
                    </a:cubicBezTo>
                    <a:lnTo>
                      <a:pt x="5061" y="6537"/>
                    </a:lnTo>
                    <a:cubicBezTo>
                      <a:pt x="5954" y="6537"/>
                      <a:pt x="6704" y="5870"/>
                      <a:pt x="6811" y="4989"/>
                    </a:cubicBezTo>
                    <a:lnTo>
                      <a:pt x="7037" y="3251"/>
                    </a:lnTo>
                    <a:cubicBezTo>
                      <a:pt x="7049" y="3093"/>
                      <a:pt x="7189" y="2988"/>
                      <a:pt x="7335" y="2988"/>
                    </a:cubicBezTo>
                    <a:cubicBezTo>
                      <a:pt x="7343" y="2988"/>
                      <a:pt x="7351" y="2988"/>
                      <a:pt x="7359" y="2989"/>
                    </a:cubicBezTo>
                    <a:cubicBezTo>
                      <a:pt x="7526" y="3013"/>
                      <a:pt x="7633" y="3156"/>
                      <a:pt x="7621" y="3322"/>
                    </a:cubicBezTo>
                    <a:lnTo>
                      <a:pt x="7395" y="5061"/>
                    </a:lnTo>
                    <a:cubicBezTo>
                      <a:pt x="7240" y="6239"/>
                      <a:pt x="6252" y="7120"/>
                      <a:pt x="5061" y="7120"/>
                    </a:cubicBezTo>
                    <a:lnTo>
                      <a:pt x="4442" y="7120"/>
                    </a:lnTo>
                    <a:cubicBezTo>
                      <a:pt x="4359" y="7120"/>
                      <a:pt x="4287" y="7192"/>
                      <a:pt x="4287" y="7275"/>
                    </a:cubicBezTo>
                    <a:lnTo>
                      <a:pt x="4287" y="8156"/>
                    </a:lnTo>
                    <a:cubicBezTo>
                      <a:pt x="4287" y="8323"/>
                      <a:pt x="4144" y="8454"/>
                      <a:pt x="3989" y="8454"/>
                    </a:cubicBezTo>
                    <a:cubicBezTo>
                      <a:pt x="3823" y="8454"/>
                      <a:pt x="3692" y="8323"/>
                      <a:pt x="3692" y="8156"/>
                    </a:cubicBezTo>
                    <a:lnTo>
                      <a:pt x="3692" y="7275"/>
                    </a:lnTo>
                    <a:cubicBezTo>
                      <a:pt x="3692" y="7192"/>
                      <a:pt x="3608" y="7120"/>
                      <a:pt x="3525" y="7120"/>
                    </a:cubicBezTo>
                    <a:lnTo>
                      <a:pt x="2918" y="7120"/>
                    </a:lnTo>
                    <a:cubicBezTo>
                      <a:pt x="1727" y="7120"/>
                      <a:pt x="727" y="6227"/>
                      <a:pt x="572" y="5061"/>
                    </a:cubicBezTo>
                    <a:lnTo>
                      <a:pt x="358" y="3322"/>
                    </a:lnTo>
                    <a:cubicBezTo>
                      <a:pt x="334" y="3156"/>
                      <a:pt x="441" y="3013"/>
                      <a:pt x="608" y="2989"/>
                    </a:cubicBezTo>
                    <a:cubicBezTo>
                      <a:pt x="616" y="2988"/>
                      <a:pt x="625" y="2988"/>
                      <a:pt x="633" y="2988"/>
                    </a:cubicBezTo>
                    <a:cubicBezTo>
                      <a:pt x="789" y="2988"/>
                      <a:pt x="918" y="3093"/>
                      <a:pt x="930" y="3251"/>
                    </a:cubicBezTo>
                    <a:lnTo>
                      <a:pt x="1156" y="4989"/>
                    </a:lnTo>
                    <a:cubicBezTo>
                      <a:pt x="1263" y="5882"/>
                      <a:pt x="2025" y="6537"/>
                      <a:pt x="2918" y="6537"/>
                    </a:cubicBezTo>
                    <a:lnTo>
                      <a:pt x="3644" y="6537"/>
                    </a:lnTo>
                    <a:cubicBezTo>
                      <a:pt x="3727" y="6537"/>
                      <a:pt x="3811" y="6466"/>
                      <a:pt x="3811" y="6370"/>
                    </a:cubicBezTo>
                    <a:cubicBezTo>
                      <a:pt x="3811" y="6287"/>
                      <a:pt x="3727" y="6204"/>
                      <a:pt x="3644" y="6204"/>
                    </a:cubicBezTo>
                    <a:lnTo>
                      <a:pt x="2918" y="6204"/>
                    </a:lnTo>
                    <a:cubicBezTo>
                      <a:pt x="2203" y="6204"/>
                      <a:pt x="1584" y="5668"/>
                      <a:pt x="1501" y="4953"/>
                    </a:cubicBezTo>
                    <a:lnTo>
                      <a:pt x="1275" y="3215"/>
                    </a:lnTo>
                    <a:cubicBezTo>
                      <a:pt x="1251" y="2929"/>
                      <a:pt x="1025" y="2727"/>
                      <a:pt x="775" y="2679"/>
                    </a:cubicBezTo>
                    <a:lnTo>
                      <a:pt x="775" y="1775"/>
                    </a:lnTo>
                    <a:cubicBezTo>
                      <a:pt x="775" y="1405"/>
                      <a:pt x="1072" y="1108"/>
                      <a:pt x="1441" y="1108"/>
                    </a:cubicBezTo>
                    <a:lnTo>
                      <a:pt x="1822" y="1108"/>
                    </a:lnTo>
                    <a:lnTo>
                      <a:pt x="1822" y="1370"/>
                    </a:lnTo>
                    <a:cubicBezTo>
                      <a:pt x="1822" y="1644"/>
                      <a:pt x="2037" y="1846"/>
                      <a:pt x="2299" y="1846"/>
                    </a:cubicBezTo>
                    <a:lnTo>
                      <a:pt x="2525" y="1846"/>
                    </a:lnTo>
                    <a:cubicBezTo>
                      <a:pt x="3037" y="1846"/>
                      <a:pt x="3430" y="1441"/>
                      <a:pt x="3430" y="941"/>
                    </a:cubicBezTo>
                    <a:lnTo>
                      <a:pt x="3430" y="929"/>
                    </a:lnTo>
                    <a:cubicBezTo>
                      <a:pt x="3430" y="417"/>
                      <a:pt x="3037" y="12"/>
                      <a:pt x="2525" y="12"/>
                    </a:cubicBezTo>
                    <a:lnTo>
                      <a:pt x="2299" y="12"/>
                    </a:lnTo>
                    <a:cubicBezTo>
                      <a:pt x="2037" y="12"/>
                      <a:pt x="1822" y="227"/>
                      <a:pt x="1822" y="489"/>
                    </a:cubicBezTo>
                    <a:lnTo>
                      <a:pt x="1822" y="762"/>
                    </a:lnTo>
                    <a:lnTo>
                      <a:pt x="1441" y="762"/>
                    </a:lnTo>
                    <a:cubicBezTo>
                      <a:pt x="870" y="762"/>
                      <a:pt x="429" y="1227"/>
                      <a:pt x="429" y="1775"/>
                    </a:cubicBezTo>
                    <a:lnTo>
                      <a:pt x="429" y="2715"/>
                    </a:lnTo>
                    <a:cubicBezTo>
                      <a:pt x="156" y="2810"/>
                      <a:pt x="1" y="3084"/>
                      <a:pt x="25" y="3382"/>
                    </a:cubicBezTo>
                    <a:lnTo>
                      <a:pt x="251" y="5120"/>
                    </a:lnTo>
                    <a:cubicBezTo>
                      <a:pt x="418" y="6466"/>
                      <a:pt x="1561" y="7478"/>
                      <a:pt x="2918" y="7478"/>
                    </a:cubicBezTo>
                    <a:lnTo>
                      <a:pt x="3358" y="7478"/>
                    </a:lnTo>
                    <a:lnTo>
                      <a:pt x="3358" y="8192"/>
                    </a:lnTo>
                    <a:cubicBezTo>
                      <a:pt x="3358" y="8466"/>
                      <a:pt x="3549" y="8728"/>
                      <a:pt x="3823" y="8799"/>
                    </a:cubicBezTo>
                    <a:lnTo>
                      <a:pt x="3823" y="9418"/>
                    </a:lnTo>
                    <a:cubicBezTo>
                      <a:pt x="3823" y="10597"/>
                      <a:pt x="4775" y="11550"/>
                      <a:pt x="5954" y="11550"/>
                    </a:cubicBezTo>
                    <a:lnTo>
                      <a:pt x="7799" y="11550"/>
                    </a:lnTo>
                    <a:cubicBezTo>
                      <a:pt x="8966" y="11550"/>
                      <a:pt x="9919" y="10597"/>
                      <a:pt x="9919" y="9418"/>
                    </a:cubicBezTo>
                    <a:lnTo>
                      <a:pt x="9919" y="8454"/>
                    </a:lnTo>
                    <a:cubicBezTo>
                      <a:pt x="10335" y="8430"/>
                      <a:pt x="10740" y="8252"/>
                      <a:pt x="11038" y="7930"/>
                    </a:cubicBezTo>
                    <a:cubicBezTo>
                      <a:pt x="11633" y="7335"/>
                      <a:pt x="11728" y="6382"/>
                      <a:pt x="11264" y="5668"/>
                    </a:cubicBezTo>
                    <a:cubicBezTo>
                      <a:pt x="11235" y="5624"/>
                      <a:pt x="11184" y="5598"/>
                      <a:pt x="11129" y="5598"/>
                    </a:cubicBezTo>
                    <a:cubicBezTo>
                      <a:pt x="11095" y="5598"/>
                      <a:pt x="11058" y="5609"/>
                      <a:pt x="11026" y="5632"/>
                    </a:cubicBezTo>
                    <a:cubicBezTo>
                      <a:pt x="10955" y="5668"/>
                      <a:pt x="10919" y="5775"/>
                      <a:pt x="10978" y="5870"/>
                    </a:cubicBezTo>
                    <a:cubicBezTo>
                      <a:pt x="11609" y="6799"/>
                      <a:pt x="10966" y="8109"/>
                      <a:pt x="9740" y="8109"/>
                    </a:cubicBezTo>
                    <a:cubicBezTo>
                      <a:pt x="8478" y="8109"/>
                      <a:pt x="7823" y="6549"/>
                      <a:pt x="8728" y="5632"/>
                    </a:cubicBezTo>
                    <a:cubicBezTo>
                      <a:pt x="9013" y="5347"/>
                      <a:pt x="9379" y="5201"/>
                      <a:pt x="9749" y="5201"/>
                    </a:cubicBezTo>
                    <a:cubicBezTo>
                      <a:pt x="10029" y="5201"/>
                      <a:pt x="10311" y="5285"/>
                      <a:pt x="10562" y="5454"/>
                    </a:cubicBezTo>
                    <a:cubicBezTo>
                      <a:pt x="10587" y="5466"/>
                      <a:pt x="10618" y="5473"/>
                      <a:pt x="10649" y="5473"/>
                    </a:cubicBezTo>
                    <a:cubicBezTo>
                      <a:pt x="10704" y="5473"/>
                      <a:pt x="10762" y="5452"/>
                      <a:pt x="10800" y="5406"/>
                    </a:cubicBezTo>
                    <a:cubicBezTo>
                      <a:pt x="10847" y="5334"/>
                      <a:pt x="10836" y="5227"/>
                      <a:pt x="10752" y="5168"/>
                    </a:cubicBezTo>
                    <a:cubicBezTo>
                      <a:pt x="10439" y="4961"/>
                      <a:pt x="10099" y="4867"/>
                      <a:pt x="9768" y="4867"/>
                    </a:cubicBezTo>
                    <a:cubicBezTo>
                      <a:pt x="8839" y="4867"/>
                      <a:pt x="7978" y="5606"/>
                      <a:pt x="7978" y="6668"/>
                    </a:cubicBezTo>
                    <a:cubicBezTo>
                      <a:pt x="7978" y="7609"/>
                      <a:pt x="8692" y="8371"/>
                      <a:pt x="9585" y="8454"/>
                    </a:cubicBezTo>
                    <a:lnTo>
                      <a:pt x="9585" y="9406"/>
                    </a:lnTo>
                    <a:cubicBezTo>
                      <a:pt x="9585" y="10395"/>
                      <a:pt x="8776" y="11192"/>
                      <a:pt x="7799" y="11192"/>
                    </a:cubicBezTo>
                    <a:lnTo>
                      <a:pt x="5954" y="11192"/>
                    </a:lnTo>
                    <a:cubicBezTo>
                      <a:pt x="4966" y="11192"/>
                      <a:pt x="4168" y="10395"/>
                      <a:pt x="4168" y="9406"/>
                    </a:cubicBezTo>
                    <a:lnTo>
                      <a:pt x="4168" y="8787"/>
                    </a:lnTo>
                    <a:cubicBezTo>
                      <a:pt x="4430" y="8704"/>
                      <a:pt x="4620" y="8466"/>
                      <a:pt x="4620" y="8168"/>
                    </a:cubicBezTo>
                    <a:lnTo>
                      <a:pt x="4620" y="7478"/>
                    </a:lnTo>
                    <a:lnTo>
                      <a:pt x="5073" y="7478"/>
                    </a:lnTo>
                    <a:cubicBezTo>
                      <a:pt x="6418" y="7478"/>
                      <a:pt x="7573" y="6466"/>
                      <a:pt x="7740" y="5120"/>
                    </a:cubicBezTo>
                    <a:lnTo>
                      <a:pt x="7954" y="3382"/>
                    </a:lnTo>
                    <a:cubicBezTo>
                      <a:pt x="7990" y="3096"/>
                      <a:pt x="7823" y="2834"/>
                      <a:pt x="7573" y="2727"/>
                    </a:cubicBezTo>
                    <a:lnTo>
                      <a:pt x="7573" y="1763"/>
                    </a:lnTo>
                    <a:cubicBezTo>
                      <a:pt x="7573" y="1191"/>
                      <a:pt x="7109" y="751"/>
                      <a:pt x="6561" y="751"/>
                    </a:cubicBezTo>
                    <a:lnTo>
                      <a:pt x="6168" y="751"/>
                    </a:lnTo>
                    <a:lnTo>
                      <a:pt x="6168" y="477"/>
                    </a:lnTo>
                    <a:cubicBezTo>
                      <a:pt x="6168" y="215"/>
                      <a:pt x="5966" y="0"/>
                      <a:pt x="5692"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3" name="Google Shape;2443;p39"/>
            <p:cNvGrpSpPr/>
            <p:nvPr/>
          </p:nvGrpSpPr>
          <p:grpSpPr>
            <a:xfrm>
              <a:off x="497408" y="4520564"/>
              <a:ext cx="285230" cy="355597"/>
              <a:chOff x="8007400" y="2902278"/>
              <a:chExt cx="285230" cy="355597"/>
            </a:xfrm>
          </p:grpSpPr>
          <p:sp>
            <p:nvSpPr>
              <p:cNvPr id="2444" name="Google Shape;2444;p39"/>
              <p:cNvSpPr/>
              <p:nvPr/>
            </p:nvSpPr>
            <p:spPr>
              <a:xfrm>
                <a:off x="8134820" y="3165305"/>
                <a:ext cx="39851" cy="39851"/>
              </a:xfrm>
              <a:custGeom>
                <a:avLst/>
                <a:gdLst/>
                <a:ahLst/>
                <a:cxnLst/>
                <a:rect l="l" t="t" r="r" b="b"/>
                <a:pathLst>
                  <a:path w="1251" h="1251" extrusionOk="0">
                    <a:moveTo>
                      <a:pt x="632" y="310"/>
                    </a:moveTo>
                    <a:cubicBezTo>
                      <a:pt x="799" y="310"/>
                      <a:pt x="930" y="441"/>
                      <a:pt x="930" y="608"/>
                    </a:cubicBezTo>
                    <a:cubicBezTo>
                      <a:pt x="930" y="775"/>
                      <a:pt x="799" y="906"/>
                      <a:pt x="632" y="906"/>
                    </a:cubicBezTo>
                    <a:cubicBezTo>
                      <a:pt x="465" y="906"/>
                      <a:pt x="334" y="775"/>
                      <a:pt x="334" y="608"/>
                    </a:cubicBezTo>
                    <a:cubicBezTo>
                      <a:pt x="334" y="441"/>
                      <a:pt x="465" y="310"/>
                      <a:pt x="632" y="310"/>
                    </a:cubicBezTo>
                    <a:close/>
                    <a:moveTo>
                      <a:pt x="632" y="1"/>
                    </a:moveTo>
                    <a:cubicBezTo>
                      <a:pt x="287" y="1"/>
                      <a:pt x="1" y="275"/>
                      <a:pt x="1" y="620"/>
                    </a:cubicBezTo>
                    <a:cubicBezTo>
                      <a:pt x="1" y="965"/>
                      <a:pt x="287" y="1251"/>
                      <a:pt x="632" y="1251"/>
                    </a:cubicBezTo>
                    <a:cubicBezTo>
                      <a:pt x="977" y="1251"/>
                      <a:pt x="1251" y="965"/>
                      <a:pt x="1251" y="620"/>
                    </a:cubicBezTo>
                    <a:cubicBezTo>
                      <a:pt x="1251" y="275"/>
                      <a:pt x="977" y="1"/>
                      <a:pt x="632"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9"/>
              <p:cNvSpPr/>
              <p:nvPr/>
            </p:nvSpPr>
            <p:spPr>
              <a:xfrm>
                <a:off x="8007400" y="2902278"/>
                <a:ext cx="285230" cy="355597"/>
              </a:xfrm>
              <a:custGeom>
                <a:avLst/>
                <a:gdLst/>
                <a:ahLst/>
                <a:cxnLst/>
                <a:rect l="l" t="t" r="r" b="b"/>
                <a:pathLst>
                  <a:path w="8954" h="11163" extrusionOk="0">
                    <a:moveTo>
                      <a:pt x="6528" y="337"/>
                    </a:moveTo>
                    <a:cubicBezTo>
                      <a:pt x="6549" y="337"/>
                      <a:pt x="6573" y="346"/>
                      <a:pt x="6596" y="364"/>
                    </a:cubicBezTo>
                    <a:lnTo>
                      <a:pt x="7632" y="1412"/>
                    </a:lnTo>
                    <a:cubicBezTo>
                      <a:pt x="7668" y="1435"/>
                      <a:pt x="7668" y="1483"/>
                      <a:pt x="7632" y="1519"/>
                    </a:cubicBezTo>
                    <a:lnTo>
                      <a:pt x="7489" y="1674"/>
                    </a:lnTo>
                    <a:cubicBezTo>
                      <a:pt x="7472" y="1691"/>
                      <a:pt x="7454" y="1700"/>
                      <a:pt x="7434" y="1700"/>
                    </a:cubicBezTo>
                    <a:cubicBezTo>
                      <a:pt x="7415" y="1700"/>
                      <a:pt x="7394" y="1691"/>
                      <a:pt x="7370" y="1674"/>
                    </a:cubicBezTo>
                    <a:lnTo>
                      <a:pt x="6323" y="626"/>
                    </a:lnTo>
                    <a:cubicBezTo>
                      <a:pt x="6299" y="590"/>
                      <a:pt x="6299" y="542"/>
                      <a:pt x="6323" y="519"/>
                    </a:cubicBezTo>
                    <a:lnTo>
                      <a:pt x="6477" y="364"/>
                    </a:lnTo>
                    <a:cubicBezTo>
                      <a:pt x="6489" y="346"/>
                      <a:pt x="6507" y="337"/>
                      <a:pt x="6528" y="337"/>
                    </a:cubicBezTo>
                    <a:close/>
                    <a:moveTo>
                      <a:pt x="6299" y="1066"/>
                    </a:moveTo>
                    <a:lnTo>
                      <a:pt x="7001" y="1769"/>
                    </a:lnTo>
                    <a:lnTo>
                      <a:pt x="6346" y="2424"/>
                    </a:lnTo>
                    <a:lnTo>
                      <a:pt x="5644" y="1721"/>
                    </a:lnTo>
                    <a:lnTo>
                      <a:pt x="6299" y="1066"/>
                    </a:lnTo>
                    <a:close/>
                    <a:moveTo>
                      <a:pt x="2155" y="4698"/>
                    </a:moveTo>
                    <a:lnTo>
                      <a:pt x="2453" y="4995"/>
                    </a:lnTo>
                    <a:lnTo>
                      <a:pt x="2215" y="5198"/>
                    </a:lnTo>
                    <a:cubicBezTo>
                      <a:pt x="2203" y="5216"/>
                      <a:pt x="2182" y="5225"/>
                      <a:pt x="2160" y="5225"/>
                    </a:cubicBezTo>
                    <a:cubicBezTo>
                      <a:pt x="2137" y="5225"/>
                      <a:pt x="2114" y="5216"/>
                      <a:pt x="2096" y="5198"/>
                    </a:cubicBezTo>
                    <a:lnTo>
                      <a:pt x="1941" y="5031"/>
                    </a:lnTo>
                    <a:cubicBezTo>
                      <a:pt x="1905" y="5007"/>
                      <a:pt x="1905" y="4948"/>
                      <a:pt x="1941" y="4924"/>
                    </a:cubicBezTo>
                    <a:lnTo>
                      <a:pt x="2155" y="4698"/>
                    </a:lnTo>
                    <a:close/>
                    <a:moveTo>
                      <a:pt x="2408" y="3865"/>
                    </a:moveTo>
                    <a:cubicBezTo>
                      <a:pt x="2416" y="3865"/>
                      <a:pt x="2422" y="3869"/>
                      <a:pt x="2429" y="3876"/>
                    </a:cubicBezTo>
                    <a:lnTo>
                      <a:pt x="2572" y="4031"/>
                    </a:lnTo>
                    <a:cubicBezTo>
                      <a:pt x="4203" y="5662"/>
                      <a:pt x="4144" y="5579"/>
                      <a:pt x="4108" y="5603"/>
                    </a:cubicBezTo>
                    <a:lnTo>
                      <a:pt x="3846" y="5876"/>
                    </a:lnTo>
                    <a:cubicBezTo>
                      <a:pt x="3842" y="5879"/>
                      <a:pt x="3839" y="5883"/>
                      <a:pt x="3835" y="5883"/>
                    </a:cubicBezTo>
                    <a:cubicBezTo>
                      <a:pt x="3804" y="5883"/>
                      <a:pt x="3678" y="5722"/>
                      <a:pt x="2120" y="4174"/>
                    </a:cubicBezTo>
                    <a:cubicBezTo>
                      <a:pt x="2096" y="4162"/>
                      <a:pt x="2096" y="4138"/>
                      <a:pt x="2120" y="4138"/>
                    </a:cubicBezTo>
                    <a:cubicBezTo>
                      <a:pt x="2328" y="3930"/>
                      <a:pt x="2378" y="3865"/>
                      <a:pt x="2408" y="3865"/>
                    </a:cubicBezTo>
                    <a:close/>
                    <a:moveTo>
                      <a:pt x="3025" y="5579"/>
                    </a:moveTo>
                    <a:lnTo>
                      <a:pt x="3322" y="5876"/>
                    </a:lnTo>
                    <a:lnTo>
                      <a:pt x="3084" y="6079"/>
                    </a:lnTo>
                    <a:cubicBezTo>
                      <a:pt x="3066" y="6097"/>
                      <a:pt x="3042" y="6106"/>
                      <a:pt x="3020" y="6106"/>
                    </a:cubicBezTo>
                    <a:cubicBezTo>
                      <a:pt x="2998" y="6106"/>
                      <a:pt x="2977" y="6097"/>
                      <a:pt x="2965" y="6079"/>
                    </a:cubicBezTo>
                    <a:lnTo>
                      <a:pt x="2798" y="5912"/>
                    </a:lnTo>
                    <a:cubicBezTo>
                      <a:pt x="2774" y="5888"/>
                      <a:pt x="2774" y="5829"/>
                      <a:pt x="2798" y="5793"/>
                    </a:cubicBezTo>
                    <a:lnTo>
                      <a:pt x="3025" y="5579"/>
                    </a:lnTo>
                    <a:close/>
                    <a:moveTo>
                      <a:pt x="3025" y="6936"/>
                    </a:moveTo>
                    <a:cubicBezTo>
                      <a:pt x="3072" y="6936"/>
                      <a:pt x="3096" y="6972"/>
                      <a:pt x="3096" y="7019"/>
                    </a:cubicBezTo>
                    <a:lnTo>
                      <a:pt x="3096" y="7269"/>
                    </a:lnTo>
                    <a:cubicBezTo>
                      <a:pt x="3096" y="7317"/>
                      <a:pt x="3072" y="7341"/>
                      <a:pt x="3025" y="7341"/>
                    </a:cubicBezTo>
                    <a:lnTo>
                      <a:pt x="405" y="7341"/>
                    </a:lnTo>
                    <a:cubicBezTo>
                      <a:pt x="369" y="7341"/>
                      <a:pt x="334" y="7305"/>
                      <a:pt x="334" y="7269"/>
                    </a:cubicBezTo>
                    <a:lnTo>
                      <a:pt x="334" y="7019"/>
                    </a:lnTo>
                    <a:cubicBezTo>
                      <a:pt x="334" y="6972"/>
                      <a:pt x="358" y="6936"/>
                      <a:pt x="405" y="6936"/>
                    </a:cubicBezTo>
                    <a:close/>
                    <a:moveTo>
                      <a:pt x="1834" y="7674"/>
                    </a:moveTo>
                    <a:cubicBezTo>
                      <a:pt x="2060" y="7960"/>
                      <a:pt x="2322" y="8210"/>
                      <a:pt x="2632" y="8401"/>
                    </a:cubicBezTo>
                    <a:cubicBezTo>
                      <a:pt x="2608" y="8448"/>
                      <a:pt x="2572" y="8496"/>
                      <a:pt x="2548" y="8520"/>
                    </a:cubicBezTo>
                    <a:cubicBezTo>
                      <a:pt x="2489" y="8591"/>
                      <a:pt x="2441" y="8663"/>
                      <a:pt x="2393" y="8746"/>
                    </a:cubicBezTo>
                    <a:cubicBezTo>
                      <a:pt x="2382" y="8770"/>
                      <a:pt x="2334" y="8805"/>
                      <a:pt x="2322" y="8853"/>
                    </a:cubicBezTo>
                    <a:cubicBezTo>
                      <a:pt x="1846" y="8555"/>
                      <a:pt x="1465" y="8151"/>
                      <a:pt x="1167" y="7674"/>
                    </a:cubicBezTo>
                    <a:close/>
                    <a:moveTo>
                      <a:pt x="4632" y="7793"/>
                    </a:moveTo>
                    <a:cubicBezTo>
                      <a:pt x="5870" y="7793"/>
                      <a:pt x="6846" y="8793"/>
                      <a:pt x="6918" y="9936"/>
                    </a:cubicBezTo>
                    <a:lnTo>
                      <a:pt x="2334" y="9936"/>
                    </a:lnTo>
                    <a:cubicBezTo>
                      <a:pt x="2417" y="8770"/>
                      <a:pt x="3406" y="7793"/>
                      <a:pt x="4632" y="7793"/>
                    </a:cubicBezTo>
                    <a:close/>
                    <a:moveTo>
                      <a:pt x="6525" y="1"/>
                    </a:moveTo>
                    <a:cubicBezTo>
                      <a:pt x="6421" y="1"/>
                      <a:pt x="6317" y="42"/>
                      <a:pt x="6239" y="126"/>
                    </a:cubicBezTo>
                    <a:lnTo>
                      <a:pt x="6084" y="269"/>
                    </a:lnTo>
                    <a:cubicBezTo>
                      <a:pt x="5942" y="423"/>
                      <a:pt x="5942" y="662"/>
                      <a:pt x="6073" y="804"/>
                    </a:cubicBezTo>
                    <a:lnTo>
                      <a:pt x="5406" y="1483"/>
                    </a:lnTo>
                    <a:lnTo>
                      <a:pt x="5251" y="1328"/>
                    </a:lnTo>
                    <a:cubicBezTo>
                      <a:pt x="5221" y="1299"/>
                      <a:pt x="5180" y="1284"/>
                      <a:pt x="5136" y="1284"/>
                    </a:cubicBezTo>
                    <a:cubicBezTo>
                      <a:pt x="5093" y="1284"/>
                      <a:pt x="5049" y="1299"/>
                      <a:pt x="5013" y="1328"/>
                    </a:cubicBezTo>
                    <a:lnTo>
                      <a:pt x="3977" y="2376"/>
                    </a:lnTo>
                    <a:cubicBezTo>
                      <a:pt x="3917" y="2436"/>
                      <a:pt x="3917" y="2531"/>
                      <a:pt x="3977" y="2614"/>
                    </a:cubicBezTo>
                    <a:cubicBezTo>
                      <a:pt x="4007" y="2644"/>
                      <a:pt x="4045" y="2659"/>
                      <a:pt x="4087" y="2659"/>
                    </a:cubicBezTo>
                    <a:cubicBezTo>
                      <a:pt x="4129" y="2659"/>
                      <a:pt x="4173" y="2644"/>
                      <a:pt x="4215" y="2614"/>
                    </a:cubicBezTo>
                    <a:lnTo>
                      <a:pt x="5132" y="1685"/>
                    </a:lnTo>
                    <a:lnTo>
                      <a:pt x="6299" y="2852"/>
                    </a:lnTo>
                    <a:lnTo>
                      <a:pt x="4060" y="5079"/>
                    </a:lnTo>
                    <a:lnTo>
                      <a:pt x="2905" y="3924"/>
                    </a:lnTo>
                    <a:lnTo>
                      <a:pt x="3739" y="3090"/>
                    </a:lnTo>
                    <a:cubicBezTo>
                      <a:pt x="3798" y="3031"/>
                      <a:pt x="3798" y="2924"/>
                      <a:pt x="3739" y="2864"/>
                    </a:cubicBezTo>
                    <a:cubicBezTo>
                      <a:pt x="3709" y="2834"/>
                      <a:pt x="3667" y="2820"/>
                      <a:pt x="3624" y="2820"/>
                    </a:cubicBezTo>
                    <a:cubicBezTo>
                      <a:pt x="3581" y="2820"/>
                      <a:pt x="3536" y="2834"/>
                      <a:pt x="3501" y="2864"/>
                    </a:cubicBezTo>
                    <a:lnTo>
                      <a:pt x="2667" y="3698"/>
                    </a:lnTo>
                    <a:lnTo>
                      <a:pt x="2632" y="3662"/>
                    </a:lnTo>
                    <a:cubicBezTo>
                      <a:pt x="2566" y="3596"/>
                      <a:pt x="2477" y="3564"/>
                      <a:pt x="2388" y="3564"/>
                    </a:cubicBezTo>
                    <a:cubicBezTo>
                      <a:pt x="2298" y="3564"/>
                      <a:pt x="2209" y="3596"/>
                      <a:pt x="2143" y="3662"/>
                    </a:cubicBezTo>
                    <a:lnTo>
                      <a:pt x="1870" y="3936"/>
                    </a:lnTo>
                    <a:cubicBezTo>
                      <a:pt x="1739" y="4067"/>
                      <a:pt x="1739" y="4293"/>
                      <a:pt x="1870" y="4424"/>
                    </a:cubicBezTo>
                    <a:lnTo>
                      <a:pt x="1905" y="4460"/>
                    </a:lnTo>
                    <a:cubicBezTo>
                      <a:pt x="1751" y="4638"/>
                      <a:pt x="1548" y="4722"/>
                      <a:pt x="1548" y="4972"/>
                    </a:cubicBezTo>
                    <a:cubicBezTo>
                      <a:pt x="1548" y="5079"/>
                      <a:pt x="1596" y="5186"/>
                      <a:pt x="1667" y="5269"/>
                    </a:cubicBezTo>
                    <a:cubicBezTo>
                      <a:pt x="1786" y="5376"/>
                      <a:pt x="1870" y="5555"/>
                      <a:pt x="2132" y="5555"/>
                    </a:cubicBezTo>
                    <a:cubicBezTo>
                      <a:pt x="2382" y="5555"/>
                      <a:pt x="2465" y="5353"/>
                      <a:pt x="2644" y="5198"/>
                    </a:cubicBezTo>
                    <a:lnTo>
                      <a:pt x="2763" y="5317"/>
                    </a:lnTo>
                    <a:cubicBezTo>
                      <a:pt x="2620" y="5495"/>
                      <a:pt x="2405" y="5591"/>
                      <a:pt x="2405" y="5841"/>
                    </a:cubicBezTo>
                    <a:cubicBezTo>
                      <a:pt x="2405" y="6079"/>
                      <a:pt x="2608" y="6186"/>
                      <a:pt x="2691" y="6305"/>
                    </a:cubicBezTo>
                    <a:cubicBezTo>
                      <a:pt x="2763" y="6377"/>
                      <a:pt x="2870" y="6424"/>
                      <a:pt x="2989" y="6424"/>
                    </a:cubicBezTo>
                    <a:cubicBezTo>
                      <a:pt x="3239" y="6424"/>
                      <a:pt x="3334" y="6210"/>
                      <a:pt x="3513" y="6067"/>
                    </a:cubicBezTo>
                    <a:cubicBezTo>
                      <a:pt x="3525" y="6079"/>
                      <a:pt x="3620" y="6198"/>
                      <a:pt x="3798" y="6198"/>
                    </a:cubicBezTo>
                    <a:cubicBezTo>
                      <a:pt x="3882" y="6198"/>
                      <a:pt x="3977" y="6162"/>
                      <a:pt x="4048" y="6091"/>
                    </a:cubicBezTo>
                    <a:lnTo>
                      <a:pt x="4310" y="5829"/>
                    </a:lnTo>
                    <a:cubicBezTo>
                      <a:pt x="4453" y="5686"/>
                      <a:pt x="4453" y="5472"/>
                      <a:pt x="4310" y="5329"/>
                    </a:cubicBezTo>
                    <a:lnTo>
                      <a:pt x="4287" y="5305"/>
                    </a:lnTo>
                    <a:lnTo>
                      <a:pt x="6239" y="3352"/>
                    </a:lnTo>
                    <a:cubicBezTo>
                      <a:pt x="6930" y="3924"/>
                      <a:pt x="7335" y="4733"/>
                      <a:pt x="7335" y="5626"/>
                    </a:cubicBezTo>
                    <a:cubicBezTo>
                      <a:pt x="7335" y="6555"/>
                      <a:pt x="6906" y="7412"/>
                      <a:pt x="6156" y="7984"/>
                    </a:cubicBezTo>
                    <a:cubicBezTo>
                      <a:pt x="5690" y="7638"/>
                      <a:pt x="5153" y="7470"/>
                      <a:pt x="4619" y="7470"/>
                    </a:cubicBezTo>
                    <a:cubicBezTo>
                      <a:pt x="3993" y="7470"/>
                      <a:pt x="3371" y="7701"/>
                      <a:pt x="2870" y="8151"/>
                    </a:cubicBezTo>
                    <a:cubicBezTo>
                      <a:pt x="2644" y="8008"/>
                      <a:pt x="2453" y="7853"/>
                      <a:pt x="2274" y="7650"/>
                    </a:cubicBezTo>
                    <a:lnTo>
                      <a:pt x="3025" y="7650"/>
                    </a:lnTo>
                    <a:cubicBezTo>
                      <a:pt x="3239" y="7650"/>
                      <a:pt x="3417" y="7472"/>
                      <a:pt x="3417" y="7258"/>
                    </a:cubicBezTo>
                    <a:lnTo>
                      <a:pt x="3417" y="6996"/>
                    </a:lnTo>
                    <a:cubicBezTo>
                      <a:pt x="3417" y="6781"/>
                      <a:pt x="3239" y="6603"/>
                      <a:pt x="3025" y="6603"/>
                    </a:cubicBezTo>
                    <a:lnTo>
                      <a:pt x="405" y="6603"/>
                    </a:lnTo>
                    <a:cubicBezTo>
                      <a:pt x="179" y="6603"/>
                      <a:pt x="0" y="6781"/>
                      <a:pt x="0" y="6996"/>
                    </a:cubicBezTo>
                    <a:lnTo>
                      <a:pt x="0" y="7258"/>
                    </a:lnTo>
                    <a:cubicBezTo>
                      <a:pt x="0" y="7472"/>
                      <a:pt x="179" y="7650"/>
                      <a:pt x="405" y="7650"/>
                    </a:cubicBezTo>
                    <a:lnTo>
                      <a:pt x="774" y="7650"/>
                    </a:lnTo>
                    <a:cubicBezTo>
                      <a:pt x="1036" y="8162"/>
                      <a:pt x="1548" y="8722"/>
                      <a:pt x="2191" y="9127"/>
                    </a:cubicBezTo>
                    <a:cubicBezTo>
                      <a:pt x="2084" y="9377"/>
                      <a:pt x="2036" y="9651"/>
                      <a:pt x="2012" y="9936"/>
                    </a:cubicBezTo>
                    <a:lnTo>
                      <a:pt x="846" y="9936"/>
                    </a:lnTo>
                    <a:cubicBezTo>
                      <a:pt x="774" y="9936"/>
                      <a:pt x="715" y="9972"/>
                      <a:pt x="703" y="10032"/>
                    </a:cubicBezTo>
                    <a:lnTo>
                      <a:pt x="346" y="10948"/>
                    </a:lnTo>
                    <a:cubicBezTo>
                      <a:pt x="298" y="11044"/>
                      <a:pt x="381" y="11163"/>
                      <a:pt x="488" y="11163"/>
                    </a:cubicBezTo>
                    <a:lnTo>
                      <a:pt x="1393" y="11163"/>
                    </a:lnTo>
                    <a:cubicBezTo>
                      <a:pt x="1489" y="11163"/>
                      <a:pt x="1560" y="11091"/>
                      <a:pt x="1560" y="11008"/>
                    </a:cubicBezTo>
                    <a:cubicBezTo>
                      <a:pt x="1560" y="10913"/>
                      <a:pt x="1489" y="10841"/>
                      <a:pt x="1393" y="10841"/>
                    </a:cubicBezTo>
                    <a:lnTo>
                      <a:pt x="739" y="10841"/>
                    </a:lnTo>
                    <a:lnTo>
                      <a:pt x="965" y="10258"/>
                    </a:lnTo>
                    <a:lnTo>
                      <a:pt x="8299" y="10258"/>
                    </a:lnTo>
                    <a:lnTo>
                      <a:pt x="8525" y="10841"/>
                    </a:lnTo>
                    <a:lnTo>
                      <a:pt x="2167" y="10841"/>
                    </a:lnTo>
                    <a:cubicBezTo>
                      <a:pt x="2084" y="10841"/>
                      <a:pt x="2012" y="10913"/>
                      <a:pt x="2012" y="11008"/>
                    </a:cubicBezTo>
                    <a:cubicBezTo>
                      <a:pt x="2012" y="11091"/>
                      <a:pt x="2084" y="11163"/>
                      <a:pt x="2167" y="11163"/>
                    </a:cubicBezTo>
                    <a:lnTo>
                      <a:pt x="8763" y="11163"/>
                    </a:lnTo>
                    <a:cubicBezTo>
                      <a:pt x="8882" y="11163"/>
                      <a:pt x="8954" y="11044"/>
                      <a:pt x="8918" y="10948"/>
                    </a:cubicBezTo>
                    <a:lnTo>
                      <a:pt x="8561" y="10044"/>
                    </a:lnTo>
                    <a:cubicBezTo>
                      <a:pt x="8525" y="9984"/>
                      <a:pt x="8466" y="9936"/>
                      <a:pt x="8406" y="9936"/>
                    </a:cubicBezTo>
                    <a:lnTo>
                      <a:pt x="7251" y="9936"/>
                    </a:lnTo>
                    <a:cubicBezTo>
                      <a:pt x="7216" y="9555"/>
                      <a:pt x="7132" y="9198"/>
                      <a:pt x="6965" y="8889"/>
                    </a:cubicBezTo>
                    <a:cubicBezTo>
                      <a:pt x="7847" y="8210"/>
                      <a:pt x="8430" y="7174"/>
                      <a:pt x="8525" y="6067"/>
                    </a:cubicBezTo>
                    <a:cubicBezTo>
                      <a:pt x="8537" y="5972"/>
                      <a:pt x="8466" y="5900"/>
                      <a:pt x="8382" y="5888"/>
                    </a:cubicBezTo>
                    <a:cubicBezTo>
                      <a:pt x="8371" y="5886"/>
                      <a:pt x="8360" y="5884"/>
                      <a:pt x="8350" y="5884"/>
                    </a:cubicBezTo>
                    <a:cubicBezTo>
                      <a:pt x="8271" y="5884"/>
                      <a:pt x="8214" y="5958"/>
                      <a:pt x="8204" y="6031"/>
                    </a:cubicBezTo>
                    <a:cubicBezTo>
                      <a:pt x="8097" y="7043"/>
                      <a:pt x="7597" y="7972"/>
                      <a:pt x="6799" y="8603"/>
                    </a:cubicBezTo>
                    <a:cubicBezTo>
                      <a:pt x="6751" y="8543"/>
                      <a:pt x="6715" y="8508"/>
                      <a:pt x="6668" y="8460"/>
                    </a:cubicBezTo>
                    <a:cubicBezTo>
                      <a:pt x="6608" y="8389"/>
                      <a:pt x="6537" y="8293"/>
                      <a:pt x="6454" y="8222"/>
                    </a:cubicBezTo>
                    <a:lnTo>
                      <a:pt x="6430" y="8186"/>
                    </a:lnTo>
                    <a:cubicBezTo>
                      <a:pt x="8037" y="6912"/>
                      <a:pt x="8097" y="4460"/>
                      <a:pt x="6477" y="3114"/>
                    </a:cubicBezTo>
                    <a:lnTo>
                      <a:pt x="6632" y="2948"/>
                    </a:lnTo>
                    <a:cubicBezTo>
                      <a:pt x="6692" y="2888"/>
                      <a:pt x="6692" y="2793"/>
                      <a:pt x="6632" y="2733"/>
                    </a:cubicBezTo>
                    <a:lnTo>
                      <a:pt x="6561" y="2650"/>
                    </a:lnTo>
                    <a:lnTo>
                      <a:pt x="6656" y="2567"/>
                    </a:lnTo>
                    <a:cubicBezTo>
                      <a:pt x="7013" y="2793"/>
                      <a:pt x="7489" y="3305"/>
                      <a:pt x="7799" y="3900"/>
                    </a:cubicBezTo>
                    <a:cubicBezTo>
                      <a:pt x="8037" y="4352"/>
                      <a:pt x="8168" y="4876"/>
                      <a:pt x="8216" y="5376"/>
                    </a:cubicBezTo>
                    <a:cubicBezTo>
                      <a:pt x="8216" y="5465"/>
                      <a:pt x="8287" y="5532"/>
                      <a:pt x="8373" y="5532"/>
                    </a:cubicBezTo>
                    <a:cubicBezTo>
                      <a:pt x="8380" y="5532"/>
                      <a:pt x="8387" y="5532"/>
                      <a:pt x="8394" y="5531"/>
                    </a:cubicBezTo>
                    <a:cubicBezTo>
                      <a:pt x="8478" y="5531"/>
                      <a:pt x="8561" y="5436"/>
                      <a:pt x="8537" y="5353"/>
                    </a:cubicBezTo>
                    <a:cubicBezTo>
                      <a:pt x="8454" y="4138"/>
                      <a:pt x="7858" y="3055"/>
                      <a:pt x="6894" y="2328"/>
                    </a:cubicBezTo>
                    <a:lnTo>
                      <a:pt x="7251" y="1971"/>
                    </a:lnTo>
                    <a:cubicBezTo>
                      <a:pt x="7317" y="2002"/>
                      <a:pt x="7384" y="2017"/>
                      <a:pt x="7446" y="2017"/>
                    </a:cubicBezTo>
                    <a:cubicBezTo>
                      <a:pt x="7551" y="2017"/>
                      <a:pt x="7644" y="1975"/>
                      <a:pt x="7704" y="1900"/>
                    </a:cubicBezTo>
                    <a:lnTo>
                      <a:pt x="7858" y="1745"/>
                    </a:lnTo>
                    <a:cubicBezTo>
                      <a:pt x="8025" y="1578"/>
                      <a:pt x="8025" y="1328"/>
                      <a:pt x="7858" y="1162"/>
                    </a:cubicBezTo>
                    <a:lnTo>
                      <a:pt x="6811" y="126"/>
                    </a:lnTo>
                    <a:cubicBezTo>
                      <a:pt x="6733" y="42"/>
                      <a:pt x="6629" y="1"/>
                      <a:pt x="6525"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46" name="Google Shape;2446;p39"/>
          <p:cNvGrpSpPr/>
          <p:nvPr/>
        </p:nvGrpSpPr>
        <p:grpSpPr>
          <a:xfrm>
            <a:off x="7134523" y="-364255"/>
            <a:ext cx="2377525" cy="1958257"/>
            <a:chOff x="7134523" y="-367836"/>
            <a:chExt cx="2377525" cy="1958257"/>
          </a:xfrm>
        </p:grpSpPr>
        <p:grpSp>
          <p:nvGrpSpPr>
            <p:cNvPr id="2447" name="Google Shape;2447;p39"/>
            <p:cNvGrpSpPr/>
            <p:nvPr/>
          </p:nvGrpSpPr>
          <p:grpSpPr>
            <a:xfrm>
              <a:off x="7134848" y="-367836"/>
              <a:ext cx="2377200" cy="731417"/>
              <a:chOff x="-137127" y="4740521"/>
              <a:chExt cx="2377200" cy="731417"/>
            </a:xfrm>
          </p:grpSpPr>
          <p:sp>
            <p:nvSpPr>
              <p:cNvPr id="2448" name="Google Shape;2448;p39"/>
              <p:cNvSpPr/>
              <p:nvPr/>
            </p:nvSpPr>
            <p:spPr>
              <a:xfrm>
                <a:off x="685773" y="4740521"/>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49" name="Google Shape;2449;p39"/>
              <p:cNvSpPr/>
              <p:nvPr/>
            </p:nvSpPr>
            <p:spPr>
              <a:xfrm>
                <a:off x="-137127" y="474053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50" name="Google Shape;2450;p39"/>
              <p:cNvSpPr/>
              <p:nvPr/>
            </p:nvSpPr>
            <p:spPr>
              <a:xfrm>
                <a:off x="1508672" y="4740521"/>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grpSp>
        <p:sp>
          <p:nvSpPr>
            <p:cNvPr id="2451" name="Google Shape;2451;p39"/>
            <p:cNvSpPr/>
            <p:nvPr/>
          </p:nvSpPr>
          <p:spPr>
            <a:xfrm rot="10800000" flipH="1">
              <a:off x="8780323" y="458627"/>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52" name="Google Shape;2452;p39"/>
            <p:cNvSpPr/>
            <p:nvPr/>
          </p:nvSpPr>
          <p:spPr>
            <a:xfrm rot="10800000" flipH="1">
              <a:off x="7957423" y="458627"/>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53" name="Google Shape;2453;p39"/>
            <p:cNvSpPr/>
            <p:nvPr/>
          </p:nvSpPr>
          <p:spPr>
            <a:xfrm rot="10800000" flipH="1">
              <a:off x="7545973" y="50769"/>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54" name="Google Shape;2454;p39"/>
            <p:cNvSpPr/>
            <p:nvPr/>
          </p:nvSpPr>
          <p:spPr>
            <a:xfrm rot="10800000" flipH="1">
              <a:off x="7134523" y="458627"/>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455" name="Google Shape;2455;p39"/>
            <p:cNvSpPr/>
            <p:nvPr/>
          </p:nvSpPr>
          <p:spPr>
            <a:xfrm rot="10800000" flipH="1">
              <a:off x="7545973" y="859022"/>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grpSp>
          <p:nvGrpSpPr>
            <p:cNvPr id="2456" name="Google Shape;2456;p39"/>
            <p:cNvGrpSpPr/>
            <p:nvPr/>
          </p:nvGrpSpPr>
          <p:grpSpPr>
            <a:xfrm rot="2700000">
              <a:off x="7341401" y="664950"/>
              <a:ext cx="317642" cy="318754"/>
              <a:chOff x="5779408" y="3699191"/>
              <a:chExt cx="317645" cy="318757"/>
            </a:xfrm>
          </p:grpSpPr>
          <p:sp>
            <p:nvSpPr>
              <p:cNvPr id="2457" name="Google Shape;2457;p39"/>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9"/>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9" name="Google Shape;2459;p39"/>
            <p:cNvGrpSpPr/>
            <p:nvPr/>
          </p:nvGrpSpPr>
          <p:grpSpPr>
            <a:xfrm>
              <a:off x="7806981" y="1041332"/>
              <a:ext cx="209383" cy="366778"/>
              <a:chOff x="6275635" y="4089871"/>
              <a:chExt cx="209383" cy="366778"/>
            </a:xfrm>
          </p:grpSpPr>
          <p:sp>
            <p:nvSpPr>
              <p:cNvPr id="2460" name="Google Shape;2460;p39"/>
              <p:cNvSpPr/>
              <p:nvPr/>
            </p:nvSpPr>
            <p:spPr>
              <a:xfrm>
                <a:off x="6275635" y="4089871"/>
                <a:ext cx="89162" cy="366778"/>
              </a:xfrm>
              <a:custGeom>
                <a:avLst/>
                <a:gdLst/>
                <a:ahLst/>
                <a:cxnLst/>
                <a:rect l="l" t="t" r="r" b="b"/>
                <a:pathLst>
                  <a:path w="2799" h="11514" extrusionOk="0">
                    <a:moveTo>
                      <a:pt x="1382" y="1751"/>
                    </a:moveTo>
                    <a:cubicBezTo>
                      <a:pt x="1667" y="1917"/>
                      <a:pt x="1929" y="2084"/>
                      <a:pt x="2132" y="2275"/>
                    </a:cubicBezTo>
                    <a:lnTo>
                      <a:pt x="620" y="2275"/>
                    </a:lnTo>
                    <a:cubicBezTo>
                      <a:pt x="822" y="2084"/>
                      <a:pt x="1084" y="1917"/>
                      <a:pt x="1382" y="1751"/>
                    </a:cubicBezTo>
                    <a:close/>
                    <a:moveTo>
                      <a:pt x="2370" y="2620"/>
                    </a:moveTo>
                    <a:cubicBezTo>
                      <a:pt x="2465" y="2822"/>
                      <a:pt x="2489" y="3048"/>
                      <a:pt x="2382" y="3298"/>
                    </a:cubicBezTo>
                    <a:lnTo>
                      <a:pt x="381" y="3298"/>
                    </a:lnTo>
                    <a:cubicBezTo>
                      <a:pt x="298" y="3084"/>
                      <a:pt x="286" y="2858"/>
                      <a:pt x="381" y="2620"/>
                    </a:cubicBezTo>
                    <a:close/>
                    <a:moveTo>
                      <a:pt x="2144" y="3644"/>
                    </a:moveTo>
                    <a:cubicBezTo>
                      <a:pt x="1953" y="3834"/>
                      <a:pt x="1679" y="4001"/>
                      <a:pt x="1382" y="4168"/>
                    </a:cubicBezTo>
                    <a:cubicBezTo>
                      <a:pt x="1096" y="4001"/>
                      <a:pt x="822" y="3834"/>
                      <a:pt x="620" y="3644"/>
                    </a:cubicBezTo>
                    <a:close/>
                    <a:moveTo>
                      <a:pt x="2441" y="5918"/>
                    </a:moveTo>
                    <a:cubicBezTo>
                      <a:pt x="2334" y="6394"/>
                      <a:pt x="1893" y="6680"/>
                      <a:pt x="1382" y="6966"/>
                    </a:cubicBezTo>
                    <a:cubicBezTo>
                      <a:pt x="881" y="6680"/>
                      <a:pt x="429" y="6394"/>
                      <a:pt x="346" y="5918"/>
                    </a:cubicBezTo>
                    <a:close/>
                    <a:moveTo>
                      <a:pt x="1382" y="7347"/>
                    </a:moveTo>
                    <a:cubicBezTo>
                      <a:pt x="1679" y="7513"/>
                      <a:pt x="1953" y="7680"/>
                      <a:pt x="2144" y="7870"/>
                    </a:cubicBezTo>
                    <a:lnTo>
                      <a:pt x="620" y="7870"/>
                    </a:lnTo>
                    <a:cubicBezTo>
                      <a:pt x="822" y="7680"/>
                      <a:pt x="1096" y="7513"/>
                      <a:pt x="1382" y="7347"/>
                    </a:cubicBezTo>
                    <a:close/>
                    <a:moveTo>
                      <a:pt x="2394" y="8216"/>
                    </a:moveTo>
                    <a:cubicBezTo>
                      <a:pt x="2489" y="8454"/>
                      <a:pt x="2489" y="8680"/>
                      <a:pt x="2382" y="8894"/>
                    </a:cubicBezTo>
                    <a:lnTo>
                      <a:pt x="405" y="8894"/>
                    </a:lnTo>
                    <a:cubicBezTo>
                      <a:pt x="298" y="8656"/>
                      <a:pt x="298" y="8442"/>
                      <a:pt x="405" y="8216"/>
                    </a:cubicBezTo>
                    <a:close/>
                    <a:moveTo>
                      <a:pt x="2132" y="9240"/>
                    </a:moveTo>
                    <a:cubicBezTo>
                      <a:pt x="1929" y="9430"/>
                      <a:pt x="1667" y="9597"/>
                      <a:pt x="1382" y="9764"/>
                    </a:cubicBezTo>
                    <a:cubicBezTo>
                      <a:pt x="1096" y="9597"/>
                      <a:pt x="834" y="9430"/>
                      <a:pt x="620" y="9240"/>
                    </a:cubicBezTo>
                    <a:close/>
                    <a:moveTo>
                      <a:pt x="167" y="0"/>
                    </a:moveTo>
                    <a:cubicBezTo>
                      <a:pt x="72" y="0"/>
                      <a:pt x="0" y="72"/>
                      <a:pt x="0" y="167"/>
                    </a:cubicBezTo>
                    <a:cubicBezTo>
                      <a:pt x="0" y="846"/>
                      <a:pt x="524" y="1251"/>
                      <a:pt x="1072" y="1560"/>
                    </a:cubicBezTo>
                    <a:cubicBezTo>
                      <a:pt x="500" y="1894"/>
                      <a:pt x="0" y="2310"/>
                      <a:pt x="0" y="2965"/>
                    </a:cubicBezTo>
                    <a:cubicBezTo>
                      <a:pt x="0" y="3644"/>
                      <a:pt x="524" y="4049"/>
                      <a:pt x="1072" y="4358"/>
                    </a:cubicBezTo>
                    <a:cubicBezTo>
                      <a:pt x="524" y="4668"/>
                      <a:pt x="0" y="5072"/>
                      <a:pt x="0" y="5763"/>
                    </a:cubicBezTo>
                    <a:cubicBezTo>
                      <a:pt x="0" y="6442"/>
                      <a:pt x="524" y="6847"/>
                      <a:pt x="1072" y="7156"/>
                    </a:cubicBezTo>
                    <a:cubicBezTo>
                      <a:pt x="524" y="7466"/>
                      <a:pt x="0" y="7870"/>
                      <a:pt x="0" y="8549"/>
                    </a:cubicBezTo>
                    <a:cubicBezTo>
                      <a:pt x="0" y="8799"/>
                      <a:pt x="72" y="9002"/>
                      <a:pt x="179" y="9180"/>
                    </a:cubicBezTo>
                    <a:cubicBezTo>
                      <a:pt x="227" y="9240"/>
                      <a:pt x="322" y="9525"/>
                      <a:pt x="1072" y="9954"/>
                    </a:cubicBezTo>
                    <a:cubicBezTo>
                      <a:pt x="524" y="10264"/>
                      <a:pt x="0" y="10668"/>
                      <a:pt x="0" y="11359"/>
                    </a:cubicBezTo>
                    <a:cubicBezTo>
                      <a:pt x="0" y="11442"/>
                      <a:pt x="72" y="11514"/>
                      <a:pt x="167" y="11514"/>
                    </a:cubicBezTo>
                    <a:cubicBezTo>
                      <a:pt x="250" y="11514"/>
                      <a:pt x="322" y="11442"/>
                      <a:pt x="322" y="11359"/>
                    </a:cubicBezTo>
                    <a:cubicBezTo>
                      <a:pt x="322" y="10776"/>
                      <a:pt x="834" y="10466"/>
                      <a:pt x="1393" y="10145"/>
                    </a:cubicBezTo>
                    <a:cubicBezTo>
                      <a:pt x="1965" y="10466"/>
                      <a:pt x="2465" y="10776"/>
                      <a:pt x="2465" y="11359"/>
                    </a:cubicBezTo>
                    <a:cubicBezTo>
                      <a:pt x="2465" y="11442"/>
                      <a:pt x="2548" y="11514"/>
                      <a:pt x="2632" y="11514"/>
                    </a:cubicBezTo>
                    <a:cubicBezTo>
                      <a:pt x="2727" y="11514"/>
                      <a:pt x="2798" y="11442"/>
                      <a:pt x="2798" y="11359"/>
                    </a:cubicBezTo>
                    <a:cubicBezTo>
                      <a:pt x="2798" y="10668"/>
                      <a:pt x="2274" y="10264"/>
                      <a:pt x="1727" y="9954"/>
                    </a:cubicBezTo>
                    <a:cubicBezTo>
                      <a:pt x="2286" y="9633"/>
                      <a:pt x="2798" y="9216"/>
                      <a:pt x="2798" y="8561"/>
                    </a:cubicBezTo>
                    <a:cubicBezTo>
                      <a:pt x="2798" y="7870"/>
                      <a:pt x="2274" y="7466"/>
                      <a:pt x="1727" y="7156"/>
                    </a:cubicBezTo>
                    <a:cubicBezTo>
                      <a:pt x="2274" y="6847"/>
                      <a:pt x="2798" y="6442"/>
                      <a:pt x="2798" y="5763"/>
                    </a:cubicBezTo>
                    <a:cubicBezTo>
                      <a:pt x="2798" y="5608"/>
                      <a:pt x="2763" y="5465"/>
                      <a:pt x="2727" y="5346"/>
                    </a:cubicBezTo>
                    <a:cubicBezTo>
                      <a:pt x="2699" y="5273"/>
                      <a:pt x="2629" y="5227"/>
                      <a:pt x="2560" y="5227"/>
                    </a:cubicBezTo>
                    <a:cubicBezTo>
                      <a:pt x="2539" y="5227"/>
                      <a:pt x="2519" y="5231"/>
                      <a:pt x="2501" y="5239"/>
                    </a:cubicBezTo>
                    <a:cubicBezTo>
                      <a:pt x="2405" y="5263"/>
                      <a:pt x="2370" y="5370"/>
                      <a:pt x="2394" y="5465"/>
                    </a:cubicBezTo>
                    <a:cubicBezTo>
                      <a:pt x="2405" y="5501"/>
                      <a:pt x="2405" y="5549"/>
                      <a:pt x="2405" y="5596"/>
                    </a:cubicBezTo>
                    <a:lnTo>
                      <a:pt x="322" y="5596"/>
                    </a:lnTo>
                    <a:cubicBezTo>
                      <a:pt x="417" y="5132"/>
                      <a:pt x="881" y="4834"/>
                      <a:pt x="1370" y="4549"/>
                    </a:cubicBezTo>
                    <a:cubicBezTo>
                      <a:pt x="1560" y="4656"/>
                      <a:pt x="1774" y="4775"/>
                      <a:pt x="1929" y="4906"/>
                    </a:cubicBezTo>
                    <a:cubicBezTo>
                      <a:pt x="1960" y="4932"/>
                      <a:pt x="1998" y="4944"/>
                      <a:pt x="2035" y="4944"/>
                    </a:cubicBezTo>
                    <a:cubicBezTo>
                      <a:pt x="2084" y="4944"/>
                      <a:pt x="2134" y="4923"/>
                      <a:pt x="2167" y="4882"/>
                    </a:cubicBezTo>
                    <a:cubicBezTo>
                      <a:pt x="2227" y="4811"/>
                      <a:pt x="2215" y="4703"/>
                      <a:pt x="2144" y="4644"/>
                    </a:cubicBezTo>
                    <a:cubicBezTo>
                      <a:pt x="2001" y="4537"/>
                      <a:pt x="1858" y="4453"/>
                      <a:pt x="1703" y="4358"/>
                    </a:cubicBezTo>
                    <a:cubicBezTo>
                      <a:pt x="2263" y="4049"/>
                      <a:pt x="2775" y="3644"/>
                      <a:pt x="2775" y="2965"/>
                    </a:cubicBezTo>
                    <a:cubicBezTo>
                      <a:pt x="2775" y="2727"/>
                      <a:pt x="2703" y="2513"/>
                      <a:pt x="2596" y="2334"/>
                    </a:cubicBezTo>
                    <a:cubicBezTo>
                      <a:pt x="2560" y="2275"/>
                      <a:pt x="2441" y="1989"/>
                      <a:pt x="1703" y="1560"/>
                    </a:cubicBezTo>
                    <a:cubicBezTo>
                      <a:pt x="2263" y="1239"/>
                      <a:pt x="2798" y="846"/>
                      <a:pt x="2798" y="167"/>
                    </a:cubicBezTo>
                    <a:cubicBezTo>
                      <a:pt x="2798" y="72"/>
                      <a:pt x="2727" y="0"/>
                      <a:pt x="2632" y="0"/>
                    </a:cubicBezTo>
                    <a:cubicBezTo>
                      <a:pt x="2548" y="0"/>
                      <a:pt x="2465" y="72"/>
                      <a:pt x="2465" y="167"/>
                    </a:cubicBezTo>
                    <a:cubicBezTo>
                      <a:pt x="2465" y="739"/>
                      <a:pt x="1965" y="1060"/>
                      <a:pt x="1393" y="1370"/>
                    </a:cubicBezTo>
                    <a:cubicBezTo>
                      <a:pt x="834" y="1060"/>
                      <a:pt x="322" y="727"/>
                      <a:pt x="322" y="167"/>
                    </a:cubicBezTo>
                    <a:cubicBezTo>
                      <a:pt x="322" y="72"/>
                      <a:pt x="250" y="0"/>
                      <a:pt x="167"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9"/>
              <p:cNvSpPr/>
              <p:nvPr/>
            </p:nvSpPr>
            <p:spPr>
              <a:xfrm>
                <a:off x="6395474" y="4089871"/>
                <a:ext cx="89544" cy="366778"/>
              </a:xfrm>
              <a:custGeom>
                <a:avLst/>
                <a:gdLst/>
                <a:ahLst/>
                <a:cxnLst/>
                <a:rect l="l" t="t" r="r" b="b"/>
                <a:pathLst>
                  <a:path w="2811" h="11514" extrusionOk="0">
                    <a:moveTo>
                      <a:pt x="2799" y="2906"/>
                    </a:moveTo>
                    <a:cubicBezTo>
                      <a:pt x="2799" y="2912"/>
                      <a:pt x="2802" y="2914"/>
                      <a:pt x="2803" y="2914"/>
                    </a:cubicBezTo>
                    <a:cubicBezTo>
                      <a:pt x="2805" y="2914"/>
                      <a:pt x="2805" y="2912"/>
                      <a:pt x="2799" y="2906"/>
                    </a:cubicBezTo>
                    <a:close/>
                    <a:moveTo>
                      <a:pt x="2453" y="3096"/>
                    </a:moveTo>
                    <a:cubicBezTo>
                      <a:pt x="2382" y="3584"/>
                      <a:pt x="1918" y="3870"/>
                      <a:pt x="1406" y="4168"/>
                    </a:cubicBezTo>
                    <a:cubicBezTo>
                      <a:pt x="882" y="3870"/>
                      <a:pt x="417" y="3584"/>
                      <a:pt x="346" y="3096"/>
                    </a:cubicBezTo>
                    <a:close/>
                    <a:moveTo>
                      <a:pt x="1394" y="4549"/>
                    </a:moveTo>
                    <a:cubicBezTo>
                      <a:pt x="1680" y="4715"/>
                      <a:pt x="1965" y="4882"/>
                      <a:pt x="2156" y="5072"/>
                    </a:cubicBezTo>
                    <a:lnTo>
                      <a:pt x="644" y="5072"/>
                    </a:lnTo>
                    <a:cubicBezTo>
                      <a:pt x="834" y="4882"/>
                      <a:pt x="1120" y="4715"/>
                      <a:pt x="1394" y="4549"/>
                    </a:cubicBezTo>
                    <a:close/>
                    <a:moveTo>
                      <a:pt x="2394" y="5418"/>
                    </a:moveTo>
                    <a:cubicBezTo>
                      <a:pt x="2501" y="5644"/>
                      <a:pt x="2501" y="5858"/>
                      <a:pt x="2394" y="6096"/>
                    </a:cubicBezTo>
                    <a:lnTo>
                      <a:pt x="406" y="6096"/>
                    </a:lnTo>
                    <a:cubicBezTo>
                      <a:pt x="298" y="5858"/>
                      <a:pt x="298" y="5644"/>
                      <a:pt x="406" y="5418"/>
                    </a:cubicBezTo>
                    <a:close/>
                    <a:moveTo>
                      <a:pt x="2156" y="6442"/>
                    </a:moveTo>
                    <a:cubicBezTo>
                      <a:pt x="1965" y="6632"/>
                      <a:pt x="1680" y="6799"/>
                      <a:pt x="1406" y="6966"/>
                    </a:cubicBezTo>
                    <a:cubicBezTo>
                      <a:pt x="1120" y="6799"/>
                      <a:pt x="846" y="6632"/>
                      <a:pt x="644" y="6442"/>
                    </a:cubicBezTo>
                    <a:close/>
                    <a:moveTo>
                      <a:pt x="1406" y="7347"/>
                    </a:moveTo>
                    <a:cubicBezTo>
                      <a:pt x="1906" y="7632"/>
                      <a:pt x="2358" y="7918"/>
                      <a:pt x="2453" y="8382"/>
                    </a:cubicBezTo>
                    <a:lnTo>
                      <a:pt x="358" y="8382"/>
                    </a:lnTo>
                    <a:cubicBezTo>
                      <a:pt x="453" y="7918"/>
                      <a:pt x="906" y="7632"/>
                      <a:pt x="1406" y="7347"/>
                    </a:cubicBezTo>
                    <a:close/>
                    <a:moveTo>
                      <a:pt x="2442" y="8716"/>
                    </a:moveTo>
                    <a:cubicBezTo>
                      <a:pt x="2370" y="9180"/>
                      <a:pt x="1906" y="9478"/>
                      <a:pt x="1406" y="9764"/>
                    </a:cubicBezTo>
                    <a:cubicBezTo>
                      <a:pt x="894" y="9478"/>
                      <a:pt x="429" y="9192"/>
                      <a:pt x="346" y="8716"/>
                    </a:cubicBezTo>
                    <a:close/>
                    <a:moveTo>
                      <a:pt x="179" y="0"/>
                    </a:moveTo>
                    <a:cubicBezTo>
                      <a:pt x="96" y="0"/>
                      <a:pt x="13" y="72"/>
                      <a:pt x="13" y="167"/>
                    </a:cubicBezTo>
                    <a:cubicBezTo>
                      <a:pt x="13" y="858"/>
                      <a:pt x="548" y="1251"/>
                      <a:pt x="1084" y="1560"/>
                    </a:cubicBezTo>
                    <a:cubicBezTo>
                      <a:pt x="953" y="1632"/>
                      <a:pt x="834" y="1715"/>
                      <a:pt x="715" y="1786"/>
                    </a:cubicBezTo>
                    <a:cubicBezTo>
                      <a:pt x="584" y="1870"/>
                      <a:pt x="656" y="2096"/>
                      <a:pt x="822" y="2096"/>
                    </a:cubicBezTo>
                    <a:cubicBezTo>
                      <a:pt x="906" y="2096"/>
                      <a:pt x="870" y="2072"/>
                      <a:pt x="1430" y="1751"/>
                    </a:cubicBezTo>
                    <a:cubicBezTo>
                      <a:pt x="1918" y="2036"/>
                      <a:pt x="2370" y="2310"/>
                      <a:pt x="2477" y="2751"/>
                    </a:cubicBezTo>
                    <a:lnTo>
                      <a:pt x="406" y="2751"/>
                    </a:lnTo>
                    <a:cubicBezTo>
                      <a:pt x="417" y="2703"/>
                      <a:pt x="417" y="2644"/>
                      <a:pt x="429" y="2608"/>
                    </a:cubicBezTo>
                    <a:cubicBezTo>
                      <a:pt x="477" y="2513"/>
                      <a:pt x="429" y="2429"/>
                      <a:pt x="346" y="2382"/>
                    </a:cubicBezTo>
                    <a:cubicBezTo>
                      <a:pt x="320" y="2369"/>
                      <a:pt x="295" y="2363"/>
                      <a:pt x="271" y="2363"/>
                    </a:cubicBezTo>
                    <a:cubicBezTo>
                      <a:pt x="208" y="2363"/>
                      <a:pt x="154" y="2404"/>
                      <a:pt x="120" y="2465"/>
                    </a:cubicBezTo>
                    <a:cubicBezTo>
                      <a:pt x="60" y="2608"/>
                      <a:pt x="36" y="2751"/>
                      <a:pt x="13" y="2917"/>
                    </a:cubicBezTo>
                    <a:lnTo>
                      <a:pt x="13" y="2929"/>
                    </a:lnTo>
                    <a:cubicBezTo>
                      <a:pt x="1" y="3620"/>
                      <a:pt x="489" y="4013"/>
                      <a:pt x="1084" y="4358"/>
                    </a:cubicBezTo>
                    <a:cubicBezTo>
                      <a:pt x="537" y="4668"/>
                      <a:pt x="13" y="5072"/>
                      <a:pt x="13" y="5763"/>
                    </a:cubicBezTo>
                    <a:cubicBezTo>
                      <a:pt x="13" y="6442"/>
                      <a:pt x="537" y="6847"/>
                      <a:pt x="1084" y="7156"/>
                    </a:cubicBezTo>
                    <a:cubicBezTo>
                      <a:pt x="513" y="7501"/>
                      <a:pt x="13" y="7882"/>
                      <a:pt x="13" y="8561"/>
                    </a:cubicBezTo>
                    <a:cubicBezTo>
                      <a:pt x="13" y="9240"/>
                      <a:pt x="537" y="9644"/>
                      <a:pt x="1084" y="9954"/>
                    </a:cubicBezTo>
                    <a:cubicBezTo>
                      <a:pt x="537" y="10264"/>
                      <a:pt x="13" y="10668"/>
                      <a:pt x="13" y="11359"/>
                    </a:cubicBezTo>
                    <a:cubicBezTo>
                      <a:pt x="13" y="11442"/>
                      <a:pt x="96" y="11514"/>
                      <a:pt x="179" y="11514"/>
                    </a:cubicBezTo>
                    <a:cubicBezTo>
                      <a:pt x="275" y="11514"/>
                      <a:pt x="346" y="11442"/>
                      <a:pt x="346" y="11359"/>
                    </a:cubicBezTo>
                    <a:cubicBezTo>
                      <a:pt x="346" y="10776"/>
                      <a:pt x="846" y="10466"/>
                      <a:pt x="1418" y="10145"/>
                    </a:cubicBezTo>
                    <a:cubicBezTo>
                      <a:pt x="1977" y="10466"/>
                      <a:pt x="2489" y="10776"/>
                      <a:pt x="2489" y="11359"/>
                    </a:cubicBezTo>
                    <a:cubicBezTo>
                      <a:pt x="2489" y="11442"/>
                      <a:pt x="2561" y="11514"/>
                      <a:pt x="2656" y="11514"/>
                    </a:cubicBezTo>
                    <a:cubicBezTo>
                      <a:pt x="2739" y="11514"/>
                      <a:pt x="2811" y="11442"/>
                      <a:pt x="2811" y="11359"/>
                    </a:cubicBezTo>
                    <a:cubicBezTo>
                      <a:pt x="2811" y="10668"/>
                      <a:pt x="2299" y="10264"/>
                      <a:pt x="1739" y="9954"/>
                    </a:cubicBezTo>
                    <a:cubicBezTo>
                      <a:pt x="2322" y="9609"/>
                      <a:pt x="2811" y="9228"/>
                      <a:pt x="2811" y="8537"/>
                    </a:cubicBezTo>
                    <a:cubicBezTo>
                      <a:pt x="2811" y="7859"/>
                      <a:pt x="2299" y="7466"/>
                      <a:pt x="1739" y="7144"/>
                    </a:cubicBezTo>
                    <a:cubicBezTo>
                      <a:pt x="2299" y="6835"/>
                      <a:pt x="2811" y="6430"/>
                      <a:pt x="2811" y="5739"/>
                    </a:cubicBezTo>
                    <a:cubicBezTo>
                      <a:pt x="2811" y="5061"/>
                      <a:pt x="2299" y="4656"/>
                      <a:pt x="1739" y="4346"/>
                    </a:cubicBezTo>
                    <a:cubicBezTo>
                      <a:pt x="2358" y="4001"/>
                      <a:pt x="2799" y="3632"/>
                      <a:pt x="2799" y="2906"/>
                    </a:cubicBezTo>
                    <a:cubicBezTo>
                      <a:pt x="2775" y="2251"/>
                      <a:pt x="2263" y="1870"/>
                      <a:pt x="1739" y="1560"/>
                    </a:cubicBezTo>
                    <a:cubicBezTo>
                      <a:pt x="2299" y="1251"/>
                      <a:pt x="2811" y="846"/>
                      <a:pt x="2811" y="167"/>
                    </a:cubicBezTo>
                    <a:cubicBezTo>
                      <a:pt x="2811" y="72"/>
                      <a:pt x="2739" y="0"/>
                      <a:pt x="2656" y="0"/>
                    </a:cubicBezTo>
                    <a:cubicBezTo>
                      <a:pt x="2561" y="0"/>
                      <a:pt x="2489" y="72"/>
                      <a:pt x="2489" y="167"/>
                    </a:cubicBezTo>
                    <a:cubicBezTo>
                      <a:pt x="2489" y="739"/>
                      <a:pt x="1977" y="1060"/>
                      <a:pt x="1418" y="1370"/>
                    </a:cubicBezTo>
                    <a:cubicBezTo>
                      <a:pt x="846" y="1060"/>
                      <a:pt x="346" y="727"/>
                      <a:pt x="346" y="167"/>
                    </a:cubicBezTo>
                    <a:cubicBezTo>
                      <a:pt x="346" y="72"/>
                      <a:pt x="275" y="0"/>
                      <a:pt x="179"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2" name="Google Shape;2462;p39"/>
            <p:cNvGrpSpPr/>
            <p:nvPr/>
          </p:nvGrpSpPr>
          <p:grpSpPr>
            <a:xfrm>
              <a:off x="7731883" y="238543"/>
              <a:ext cx="359579" cy="355852"/>
              <a:chOff x="5309250" y="2903170"/>
              <a:chExt cx="359579" cy="355852"/>
            </a:xfrm>
          </p:grpSpPr>
          <p:sp>
            <p:nvSpPr>
              <p:cNvPr id="2463" name="Google Shape;2463;p39"/>
              <p:cNvSpPr/>
              <p:nvPr/>
            </p:nvSpPr>
            <p:spPr>
              <a:xfrm>
                <a:off x="5410517" y="3006317"/>
                <a:ext cx="77854" cy="76452"/>
              </a:xfrm>
              <a:custGeom>
                <a:avLst/>
                <a:gdLst/>
                <a:ahLst/>
                <a:cxnLst/>
                <a:rect l="l" t="t" r="r" b="b"/>
                <a:pathLst>
                  <a:path w="2444" h="2400" extrusionOk="0">
                    <a:moveTo>
                      <a:pt x="1345" y="315"/>
                    </a:moveTo>
                    <a:cubicBezTo>
                      <a:pt x="1450" y="315"/>
                      <a:pt x="1549" y="346"/>
                      <a:pt x="1631" y="420"/>
                    </a:cubicBezTo>
                    <a:cubicBezTo>
                      <a:pt x="1905" y="634"/>
                      <a:pt x="2060" y="1206"/>
                      <a:pt x="2096" y="1622"/>
                    </a:cubicBezTo>
                    <a:cubicBezTo>
                      <a:pt x="2104" y="1923"/>
                      <a:pt x="1755" y="2071"/>
                      <a:pt x="1406" y="2071"/>
                    </a:cubicBezTo>
                    <a:cubicBezTo>
                      <a:pt x="1257" y="2071"/>
                      <a:pt x="1109" y="2045"/>
                      <a:pt x="988" y="1991"/>
                    </a:cubicBezTo>
                    <a:cubicBezTo>
                      <a:pt x="560" y="1801"/>
                      <a:pt x="381" y="1313"/>
                      <a:pt x="560" y="872"/>
                    </a:cubicBezTo>
                    <a:cubicBezTo>
                      <a:pt x="693" y="580"/>
                      <a:pt x="1042" y="315"/>
                      <a:pt x="1345" y="315"/>
                    </a:cubicBezTo>
                    <a:close/>
                    <a:moveTo>
                      <a:pt x="1344" y="1"/>
                    </a:moveTo>
                    <a:cubicBezTo>
                      <a:pt x="906" y="1"/>
                      <a:pt x="447" y="320"/>
                      <a:pt x="262" y="741"/>
                    </a:cubicBezTo>
                    <a:cubicBezTo>
                      <a:pt x="0" y="1336"/>
                      <a:pt x="262" y="2027"/>
                      <a:pt x="857" y="2289"/>
                    </a:cubicBezTo>
                    <a:cubicBezTo>
                      <a:pt x="1022" y="2363"/>
                      <a:pt x="1214" y="2400"/>
                      <a:pt x="1407" y="2400"/>
                    </a:cubicBezTo>
                    <a:cubicBezTo>
                      <a:pt x="1925" y="2400"/>
                      <a:pt x="2443" y="2134"/>
                      <a:pt x="2417" y="1622"/>
                    </a:cubicBezTo>
                    <a:cubicBezTo>
                      <a:pt x="2405" y="1134"/>
                      <a:pt x="2203" y="479"/>
                      <a:pt x="1858" y="182"/>
                    </a:cubicBezTo>
                    <a:cubicBezTo>
                      <a:pt x="1704" y="56"/>
                      <a:pt x="1526" y="1"/>
                      <a:pt x="1344"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9"/>
              <p:cNvSpPr/>
              <p:nvPr/>
            </p:nvSpPr>
            <p:spPr>
              <a:xfrm>
                <a:off x="5309250" y="2903170"/>
                <a:ext cx="359579" cy="355852"/>
              </a:xfrm>
              <a:custGeom>
                <a:avLst/>
                <a:gdLst/>
                <a:ahLst/>
                <a:cxnLst/>
                <a:rect l="l" t="t" r="r" b="b"/>
                <a:pathLst>
                  <a:path w="11288" h="11171" extrusionOk="0">
                    <a:moveTo>
                      <a:pt x="3691" y="336"/>
                    </a:moveTo>
                    <a:cubicBezTo>
                      <a:pt x="3775" y="336"/>
                      <a:pt x="3846" y="383"/>
                      <a:pt x="3870" y="455"/>
                    </a:cubicBezTo>
                    <a:lnTo>
                      <a:pt x="4084" y="991"/>
                    </a:lnTo>
                    <a:cubicBezTo>
                      <a:pt x="3953" y="1003"/>
                      <a:pt x="3846" y="1050"/>
                      <a:pt x="3739" y="1122"/>
                    </a:cubicBezTo>
                    <a:lnTo>
                      <a:pt x="3536" y="586"/>
                    </a:lnTo>
                    <a:cubicBezTo>
                      <a:pt x="3489" y="455"/>
                      <a:pt x="3572" y="336"/>
                      <a:pt x="3691" y="336"/>
                    </a:cubicBezTo>
                    <a:close/>
                    <a:moveTo>
                      <a:pt x="7834" y="436"/>
                    </a:moveTo>
                    <a:cubicBezTo>
                      <a:pt x="7859" y="436"/>
                      <a:pt x="7883" y="442"/>
                      <a:pt x="7906" y="455"/>
                    </a:cubicBezTo>
                    <a:cubicBezTo>
                      <a:pt x="7989" y="503"/>
                      <a:pt x="8037" y="598"/>
                      <a:pt x="7989" y="693"/>
                    </a:cubicBezTo>
                    <a:lnTo>
                      <a:pt x="7763" y="1217"/>
                    </a:lnTo>
                    <a:cubicBezTo>
                      <a:pt x="7668" y="1134"/>
                      <a:pt x="7561" y="1086"/>
                      <a:pt x="7418" y="1062"/>
                    </a:cubicBezTo>
                    <a:lnTo>
                      <a:pt x="7668" y="538"/>
                    </a:lnTo>
                    <a:cubicBezTo>
                      <a:pt x="7702" y="478"/>
                      <a:pt x="7769" y="436"/>
                      <a:pt x="7834" y="436"/>
                    </a:cubicBezTo>
                    <a:close/>
                    <a:moveTo>
                      <a:pt x="698" y="3177"/>
                    </a:moveTo>
                    <a:cubicBezTo>
                      <a:pt x="775" y="3177"/>
                      <a:pt x="883" y="3247"/>
                      <a:pt x="1298" y="3431"/>
                    </a:cubicBezTo>
                    <a:cubicBezTo>
                      <a:pt x="1250" y="3479"/>
                      <a:pt x="1227" y="3539"/>
                      <a:pt x="1191" y="3586"/>
                    </a:cubicBezTo>
                    <a:cubicBezTo>
                      <a:pt x="1191" y="3586"/>
                      <a:pt x="1167" y="3658"/>
                      <a:pt x="1155" y="3765"/>
                    </a:cubicBezTo>
                    <a:lnTo>
                      <a:pt x="631" y="3527"/>
                    </a:lnTo>
                    <a:cubicBezTo>
                      <a:pt x="477" y="3479"/>
                      <a:pt x="477" y="3253"/>
                      <a:pt x="631" y="3193"/>
                    </a:cubicBezTo>
                    <a:cubicBezTo>
                      <a:pt x="655" y="3183"/>
                      <a:pt x="675" y="3177"/>
                      <a:pt x="698" y="3177"/>
                    </a:cubicBezTo>
                    <a:close/>
                    <a:moveTo>
                      <a:pt x="10679" y="3437"/>
                    </a:moveTo>
                    <a:cubicBezTo>
                      <a:pt x="10755" y="3437"/>
                      <a:pt x="10841" y="3482"/>
                      <a:pt x="10871" y="3551"/>
                    </a:cubicBezTo>
                    <a:cubicBezTo>
                      <a:pt x="10906" y="3646"/>
                      <a:pt x="10847" y="3765"/>
                      <a:pt x="10764" y="3789"/>
                    </a:cubicBezTo>
                    <a:lnTo>
                      <a:pt x="10228" y="4003"/>
                    </a:lnTo>
                    <a:cubicBezTo>
                      <a:pt x="10216" y="3848"/>
                      <a:pt x="10168" y="3741"/>
                      <a:pt x="10097" y="3658"/>
                    </a:cubicBezTo>
                    <a:lnTo>
                      <a:pt x="10633" y="3443"/>
                    </a:lnTo>
                    <a:cubicBezTo>
                      <a:pt x="10647" y="3439"/>
                      <a:pt x="10663" y="3437"/>
                      <a:pt x="10679" y="3437"/>
                    </a:cubicBezTo>
                    <a:close/>
                    <a:moveTo>
                      <a:pt x="1060" y="7134"/>
                    </a:moveTo>
                    <a:cubicBezTo>
                      <a:pt x="1072" y="7265"/>
                      <a:pt x="1119" y="7372"/>
                      <a:pt x="1191" y="7480"/>
                    </a:cubicBezTo>
                    <a:lnTo>
                      <a:pt x="655" y="7682"/>
                    </a:lnTo>
                    <a:cubicBezTo>
                      <a:pt x="635" y="7694"/>
                      <a:pt x="612" y="7699"/>
                      <a:pt x="589" y="7699"/>
                    </a:cubicBezTo>
                    <a:cubicBezTo>
                      <a:pt x="518" y="7699"/>
                      <a:pt x="444" y="7650"/>
                      <a:pt x="417" y="7587"/>
                    </a:cubicBezTo>
                    <a:cubicBezTo>
                      <a:pt x="381" y="7492"/>
                      <a:pt x="429" y="7372"/>
                      <a:pt x="524" y="7349"/>
                    </a:cubicBezTo>
                    <a:lnTo>
                      <a:pt x="1060" y="7134"/>
                    </a:lnTo>
                    <a:close/>
                    <a:moveTo>
                      <a:pt x="10144" y="7361"/>
                    </a:moveTo>
                    <a:lnTo>
                      <a:pt x="10656" y="7599"/>
                    </a:lnTo>
                    <a:cubicBezTo>
                      <a:pt x="10811" y="7658"/>
                      <a:pt x="10811" y="7884"/>
                      <a:pt x="10656" y="7944"/>
                    </a:cubicBezTo>
                    <a:cubicBezTo>
                      <a:pt x="10637" y="7950"/>
                      <a:pt x="10619" y="7953"/>
                      <a:pt x="10601" y="7953"/>
                    </a:cubicBezTo>
                    <a:cubicBezTo>
                      <a:pt x="10506" y="7953"/>
                      <a:pt x="10398" y="7875"/>
                      <a:pt x="9990" y="7706"/>
                    </a:cubicBezTo>
                    <a:cubicBezTo>
                      <a:pt x="10061" y="7611"/>
                      <a:pt x="10121" y="7515"/>
                      <a:pt x="10144" y="7361"/>
                    </a:cubicBezTo>
                    <a:close/>
                    <a:moveTo>
                      <a:pt x="3536" y="9920"/>
                    </a:moveTo>
                    <a:cubicBezTo>
                      <a:pt x="3620" y="9992"/>
                      <a:pt x="3727" y="10051"/>
                      <a:pt x="3870" y="10063"/>
                    </a:cubicBezTo>
                    <a:lnTo>
                      <a:pt x="3620" y="10587"/>
                    </a:lnTo>
                    <a:cubicBezTo>
                      <a:pt x="3584" y="10658"/>
                      <a:pt x="3522" y="10696"/>
                      <a:pt x="3454" y="10696"/>
                    </a:cubicBezTo>
                    <a:cubicBezTo>
                      <a:pt x="3430" y="10696"/>
                      <a:pt x="3406" y="10691"/>
                      <a:pt x="3382" y="10682"/>
                    </a:cubicBezTo>
                    <a:cubicBezTo>
                      <a:pt x="3298" y="10635"/>
                      <a:pt x="3251" y="10528"/>
                      <a:pt x="3298" y="10444"/>
                    </a:cubicBezTo>
                    <a:lnTo>
                      <a:pt x="3536" y="9920"/>
                    </a:lnTo>
                    <a:close/>
                    <a:moveTo>
                      <a:pt x="7549" y="10016"/>
                    </a:moveTo>
                    <a:cubicBezTo>
                      <a:pt x="7727" y="10528"/>
                      <a:pt x="7799" y="10575"/>
                      <a:pt x="7763" y="10694"/>
                    </a:cubicBezTo>
                    <a:cubicBezTo>
                      <a:pt x="7728" y="10770"/>
                      <a:pt x="7659" y="10809"/>
                      <a:pt x="7590" y="10809"/>
                    </a:cubicBezTo>
                    <a:cubicBezTo>
                      <a:pt x="7519" y="10809"/>
                      <a:pt x="7448" y="10767"/>
                      <a:pt x="7418" y="10682"/>
                    </a:cubicBezTo>
                    <a:lnTo>
                      <a:pt x="7204" y="10147"/>
                    </a:lnTo>
                    <a:cubicBezTo>
                      <a:pt x="7346" y="10123"/>
                      <a:pt x="7442" y="10087"/>
                      <a:pt x="7549" y="10016"/>
                    </a:cubicBezTo>
                    <a:close/>
                    <a:moveTo>
                      <a:pt x="3696" y="1"/>
                    </a:moveTo>
                    <a:cubicBezTo>
                      <a:pt x="3631" y="1"/>
                      <a:pt x="3565" y="13"/>
                      <a:pt x="3501" y="38"/>
                    </a:cubicBezTo>
                    <a:cubicBezTo>
                      <a:pt x="3239" y="145"/>
                      <a:pt x="3096" y="443"/>
                      <a:pt x="3203" y="705"/>
                    </a:cubicBezTo>
                    <a:lnTo>
                      <a:pt x="3477" y="1407"/>
                    </a:lnTo>
                    <a:cubicBezTo>
                      <a:pt x="3239" y="1753"/>
                      <a:pt x="3203" y="1765"/>
                      <a:pt x="2846" y="1824"/>
                    </a:cubicBezTo>
                    <a:cubicBezTo>
                      <a:pt x="2655" y="1848"/>
                      <a:pt x="2429" y="1896"/>
                      <a:pt x="2286" y="2050"/>
                    </a:cubicBezTo>
                    <a:cubicBezTo>
                      <a:pt x="2012" y="2300"/>
                      <a:pt x="2060" y="2741"/>
                      <a:pt x="1929" y="2955"/>
                    </a:cubicBezTo>
                    <a:cubicBezTo>
                      <a:pt x="1870" y="3027"/>
                      <a:pt x="1762" y="3098"/>
                      <a:pt x="1643" y="3181"/>
                    </a:cubicBezTo>
                    <a:cubicBezTo>
                      <a:pt x="1631" y="3193"/>
                      <a:pt x="1608" y="3205"/>
                      <a:pt x="1584" y="3217"/>
                    </a:cubicBezTo>
                    <a:lnTo>
                      <a:pt x="893" y="2920"/>
                    </a:lnTo>
                    <a:cubicBezTo>
                      <a:pt x="830" y="2888"/>
                      <a:pt x="761" y="2873"/>
                      <a:pt x="692" y="2873"/>
                    </a:cubicBezTo>
                    <a:cubicBezTo>
                      <a:pt x="630" y="2873"/>
                      <a:pt x="568" y="2885"/>
                      <a:pt x="512" y="2908"/>
                    </a:cubicBezTo>
                    <a:cubicBezTo>
                      <a:pt x="84" y="3074"/>
                      <a:pt x="60" y="3670"/>
                      <a:pt x="477" y="3860"/>
                    </a:cubicBezTo>
                    <a:lnTo>
                      <a:pt x="1167" y="4158"/>
                    </a:lnTo>
                    <a:cubicBezTo>
                      <a:pt x="1239" y="4563"/>
                      <a:pt x="1239" y="4586"/>
                      <a:pt x="1012" y="4920"/>
                    </a:cubicBezTo>
                    <a:cubicBezTo>
                      <a:pt x="893" y="5086"/>
                      <a:pt x="774" y="5265"/>
                      <a:pt x="774" y="5467"/>
                    </a:cubicBezTo>
                    <a:cubicBezTo>
                      <a:pt x="762" y="5825"/>
                      <a:pt x="1119" y="6122"/>
                      <a:pt x="1167" y="6360"/>
                    </a:cubicBezTo>
                    <a:cubicBezTo>
                      <a:pt x="1179" y="6479"/>
                      <a:pt x="1155" y="6646"/>
                      <a:pt x="1108" y="6777"/>
                    </a:cubicBezTo>
                    <a:lnTo>
                      <a:pt x="405" y="7051"/>
                    </a:lnTo>
                    <a:cubicBezTo>
                      <a:pt x="143" y="7146"/>
                      <a:pt x="0" y="7444"/>
                      <a:pt x="107" y="7718"/>
                    </a:cubicBezTo>
                    <a:cubicBezTo>
                      <a:pt x="190" y="7920"/>
                      <a:pt x="386" y="8051"/>
                      <a:pt x="592" y="8051"/>
                    </a:cubicBezTo>
                    <a:cubicBezTo>
                      <a:pt x="653" y="8051"/>
                      <a:pt x="714" y="8040"/>
                      <a:pt x="774" y="8015"/>
                    </a:cubicBezTo>
                    <a:lnTo>
                      <a:pt x="1477" y="7742"/>
                    </a:lnTo>
                    <a:cubicBezTo>
                      <a:pt x="1822" y="7980"/>
                      <a:pt x="1834" y="8015"/>
                      <a:pt x="1893" y="8373"/>
                    </a:cubicBezTo>
                    <a:cubicBezTo>
                      <a:pt x="1989" y="8932"/>
                      <a:pt x="2131" y="9075"/>
                      <a:pt x="2667" y="9194"/>
                    </a:cubicBezTo>
                    <a:cubicBezTo>
                      <a:pt x="3036" y="9277"/>
                      <a:pt x="3060" y="9289"/>
                      <a:pt x="3274" y="9647"/>
                    </a:cubicBezTo>
                    <a:lnTo>
                      <a:pt x="2977" y="10337"/>
                    </a:lnTo>
                    <a:cubicBezTo>
                      <a:pt x="2815" y="10691"/>
                      <a:pt x="3091" y="11053"/>
                      <a:pt x="3439" y="11053"/>
                    </a:cubicBezTo>
                    <a:cubicBezTo>
                      <a:pt x="3502" y="11053"/>
                      <a:pt x="3567" y="11041"/>
                      <a:pt x="3632" y="11016"/>
                    </a:cubicBezTo>
                    <a:cubicBezTo>
                      <a:pt x="3775" y="10980"/>
                      <a:pt x="3858" y="10873"/>
                      <a:pt x="3917" y="10754"/>
                    </a:cubicBezTo>
                    <a:lnTo>
                      <a:pt x="4215" y="10063"/>
                    </a:lnTo>
                    <a:cubicBezTo>
                      <a:pt x="4361" y="10038"/>
                      <a:pt x="4457" y="10021"/>
                      <a:pt x="4536" y="10021"/>
                    </a:cubicBezTo>
                    <a:cubicBezTo>
                      <a:pt x="4677" y="10021"/>
                      <a:pt x="4764" y="10073"/>
                      <a:pt x="4977" y="10218"/>
                    </a:cubicBezTo>
                    <a:cubicBezTo>
                      <a:pt x="5204" y="10377"/>
                      <a:pt x="5367" y="10458"/>
                      <a:pt x="5538" y="10458"/>
                    </a:cubicBezTo>
                    <a:cubicBezTo>
                      <a:pt x="5699" y="10458"/>
                      <a:pt x="5865" y="10386"/>
                      <a:pt x="6096" y="10242"/>
                    </a:cubicBezTo>
                    <a:cubicBezTo>
                      <a:pt x="6280" y="10126"/>
                      <a:pt x="6363" y="10080"/>
                      <a:pt x="6476" y="10080"/>
                    </a:cubicBezTo>
                    <a:cubicBezTo>
                      <a:pt x="6560" y="10080"/>
                      <a:pt x="6661" y="10106"/>
                      <a:pt x="6834" y="10147"/>
                    </a:cubicBezTo>
                    <a:lnTo>
                      <a:pt x="7108" y="10837"/>
                    </a:lnTo>
                    <a:cubicBezTo>
                      <a:pt x="7180" y="11051"/>
                      <a:pt x="7370" y="11171"/>
                      <a:pt x="7585" y="11171"/>
                    </a:cubicBezTo>
                    <a:cubicBezTo>
                      <a:pt x="7942" y="11171"/>
                      <a:pt x="8192" y="10813"/>
                      <a:pt x="8061" y="10468"/>
                    </a:cubicBezTo>
                    <a:lnTo>
                      <a:pt x="7787" y="9766"/>
                    </a:lnTo>
                    <a:cubicBezTo>
                      <a:pt x="8025" y="9432"/>
                      <a:pt x="8061" y="9408"/>
                      <a:pt x="8418" y="9349"/>
                    </a:cubicBezTo>
                    <a:cubicBezTo>
                      <a:pt x="8978" y="9266"/>
                      <a:pt x="9109" y="9111"/>
                      <a:pt x="9228" y="8575"/>
                    </a:cubicBezTo>
                    <a:cubicBezTo>
                      <a:pt x="9323" y="8206"/>
                      <a:pt x="9335" y="8194"/>
                      <a:pt x="9692" y="7968"/>
                    </a:cubicBezTo>
                    <a:cubicBezTo>
                      <a:pt x="10198" y="8180"/>
                      <a:pt x="10406" y="8313"/>
                      <a:pt x="10595" y="8313"/>
                    </a:cubicBezTo>
                    <a:cubicBezTo>
                      <a:pt x="10650" y="8313"/>
                      <a:pt x="10704" y="8302"/>
                      <a:pt x="10764" y="8277"/>
                    </a:cubicBezTo>
                    <a:cubicBezTo>
                      <a:pt x="11192" y="8075"/>
                      <a:pt x="11216" y="7480"/>
                      <a:pt x="10799" y="7301"/>
                    </a:cubicBezTo>
                    <a:lnTo>
                      <a:pt x="10109" y="7003"/>
                    </a:lnTo>
                    <a:cubicBezTo>
                      <a:pt x="10037" y="6599"/>
                      <a:pt x="10037" y="6575"/>
                      <a:pt x="10263" y="6241"/>
                    </a:cubicBezTo>
                    <a:cubicBezTo>
                      <a:pt x="10573" y="5801"/>
                      <a:pt x="10597" y="5622"/>
                      <a:pt x="10287" y="5134"/>
                    </a:cubicBezTo>
                    <a:cubicBezTo>
                      <a:pt x="10085" y="4801"/>
                      <a:pt x="10097" y="4789"/>
                      <a:pt x="10180" y="4384"/>
                    </a:cubicBezTo>
                    <a:lnTo>
                      <a:pt x="10883" y="4122"/>
                    </a:lnTo>
                    <a:cubicBezTo>
                      <a:pt x="11156" y="4015"/>
                      <a:pt x="11287" y="3717"/>
                      <a:pt x="11180" y="3443"/>
                    </a:cubicBezTo>
                    <a:cubicBezTo>
                      <a:pt x="11097" y="3239"/>
                      <a:pt x="10898" y="3115"/>
                      <a:pt x="10690" y="3115"/>
                    </a:cubicBezTo>
                    <a:cubicBezTo>
                      <a:pt x="10631" y="3115"/>
                      <a:pt x="10571" y="3125"/>
                      <a:pt x="10513" y="3146"/>
                    </a:cubicBezTo>
                    <a:lnTo>
                      <a:pt x="9811" y="3420"/>
                    </a:lnTo>
                    <a:cubicBezTo>
                      <a:pt x="9466" y="3181"/>
                      <a:pt x="9454" y="3146"/>
                      <a:pt x="9394" y="2789"/>
                    </a:cubicBezTo>
                    <a:cubicBezTo>
                      <a:pt x="9311" y="2229"/>
                      <a:pt x="9156" y="2086"/>
                      <a:pt x="8620" y="1979"/>
                    </a:cubicBezTo>
                    <a:cubicBezTo>
                      <a:pt x="8251" y="1884"/>
                      <a:pt x="8239" y="1872"/>
                      <a:pt x="8013" y="1515"/>
                    </a:cubicBezTo>
                    <a:lnTo>
                      <a:pt x="8311" y="824"/>
                    </a:lnTo>
                    <a:cubicBezTo>
                      <a:pt x="8430" y="574"/>
                      <a:pt x="8311" y="264"/>
                      <a:pt x="8037" y="157"/>
                    </a:cubicBezTo>
                    <a:cubicBezTo>
                      <a:pt x="7971" y="126"/>
                      <a:pt x="7901" y="111"/>
                      <a:pt x="7831" y="111"/>
                    </a:cubicBezTo>
                    <a:cubicBezTo>
                      <a:pt x="7638" y="111"/>
                      <a:pt x="7449" y="226"/>
                      <a:pt x="7370" y="419"/>
                    </a:cubicBezTo>
                    <a:lnTo>
                      <a:pt x="7073" y="1110"/>
                    </a:lnTo>
                    <a:cubicBezTo>
                      <a:pt x="6927" y="1135"/>
                      <a:pt x="6831" y="1152"/>
                      <a:pt x="6751" y="1152"/>
                    </a:cubicBezTo>
                    <a:cubicBezTo>
                      <a:pt x="6611" y="1152"/>
                      <a:pt x="6524" y="1100"/>
                      <a:pt x="6311" y="955"/>
                    </a:cubicBezTo>
                    <a:lnTo>
                      <a:pt x="6180" y="872"/>
                    </a:lnTo>
                    <a:cubicBezTo>
                      <a:pt x="6152" y="853"/>
                      <a:pt x="6119" y="844"/>
                      <a:pt x="6087" y="844"/>
                    </a:cubicBezTo>
                    <a:cubicBezTo>
                      <a:pt x="6034" y="844"/>
                      <a:pt x="5983" y="868"/>
                      <a:pt x="5953" y="919"/>
                    </a:cubicBezTo>
                    <a:cubicBezTo>
                      <a:pt x="5918" y="991"/>
                      <a:pt x="5930" y="1098"/>
                      <a:pt x="6001" y="1134"/>
                    </a:cubicBezTo>
                    <a:lnTo>
                      <a:pt x="6132" y="1229"/>
                    </a:lnTo>
                    <a:cubicBezTo>
                      <a:pt x="6389" y="1406"/>
                      <a:pt x="6533" y="1474"/>
                      <a:pt x="6731" y="1474"/>
                    </a:cubicBezTo>
                    <a:cubicBezTo>
                      <a:pt x="6826" y="1474"/>
                      <a:pt x="6933" y="1458"/>
                      <a:pt x="7073" y="1431"/>
                    </a:cubicBezTo>
                    <a:cubicBezTo>
                      <a:pt x="7189" y="1411"/>
                      <a:pt x="7278" y="1397"/>
                      <a:pt x="7350" y="1397"/>
                    </a:cubicBezTo>
                    <a:cubicBezTo>
                      <a:pt x="7531" y="1397"/>
                      <a:pt x="7614" y="1481"/>
                      <a:pt x="7775" y="1753"/>
                    </a:cubicBezTo>
                    <a:cubicBezTo>
                      <a:pt x="8013" y="2122"/>
                      <a:pt x="8120" y="2193"/>
                      <a:pt x="8561" y="2300"/>
                    </a:cubicBezTo>
                    <a:cubicBezTo>
                      <a:pt x="8966" y="2384"/>
                      <a:pt x="9013" y="2419"/>
                      <a:pt x="9085" y="2848"/>
                    </a:cubicBezTo>
                    <a:cubicBezTo>
                      <a:pt x="9109" y="3015"/>
                      <a:pt x="9144" y="3181"/>
                      <a:pt x="9228" y="3324"/>
                    </a:cubicBezTo>
                    <a:cubicBezTo>
                      <a:pt x="9370" y="3551"/>
                      <a:pt x="9621" y="3658"/>
                      <a:pt x="9799" y="3812"/>
                    </a:cubicBezTo>
                    <a:cubicBezTo>
                      <a:pt x="9882" y="3908"/>
                      <a:pt x="9906" y="3932"/>
                      <a:pt x="9906" y="3955"/>
                    </a:cubicBezTo>
                    <a:cubicBezTo>
                      <a:pt x="9906" y="3955"/>
                      <a:pt x="9930" y="4015"/>
                      <a:pt x="9906" y="4193"/>
                    </a:cubicBezTo>
                    <a:cubicBezTo>
                      <a:pt x="9859" y="4444"/>
                      <a:pt x="9787" y="4634"/>
                      <a:pt x="9823" y="4860"/>
                    </a:cubicBezTo>
                    <a:cubicBezTo>
                      <a:pt x="9882" y="5194"/>
                      <a:pt x="10216" y="5467"/>
                      <a:pt x="10204" y="5694"/>
                    </a:cubicBezTo>
                    <a:cubicBezTo>
                      <a:pt x="10204" y="5920"/>
                      <a:pt x="9859" y="6170"/>
                      <a:pt x="9787" y="6515"/>
                    </a:cubicBezTo>
                    <a:cubicBezTo>
                      <a:pt x="9704" y="6813"/>
                      <a:pt x="9906" y="7241"/>
                      <a:pt x="9811" y="7420"/>
                    </a:cubicBezTo>
                    <a:cubicBezTo>
                      <a:pt x="9728" y="7611"/>
                      <a:pt x="9275" y="7777"/>
                      <a:pt x="9109" y="8015"/>
                    </a:cubicBezTo>
                    <a:cubicBezTo>
                      <a:pt x="8918" y="8277"/>
                      <a:pt x="8954" y="8718"/>
                      <a:pt x="8787" y="8873"/>
                    </a:cubicBezTo>
                    <a:cubicBezTo>
                      <a:pt x="8620" y="9027"/>
                      <a:pt x="8192" y="8980"/>
                      <a:pt x="7906" y="9158"/>
                    </a:cubicBezTo>
                    <a:cubicBezTo>
                      <a:pt x="7644" y="9325"/>
                      <a:pt x="7477" y="9754"/>
                      <a:pt x="7287" y="9825"/>
                    </a:cubicBezTo>
                    <a:cubicBezTo>
                      <a:pt x="7254" y="9840"/>
                      <a:pt x="7210" y="9846"/>
                      <a:pt x="7163" y="9846"/>
                    </a:cubicBezTo>
                    <a:cubicBezTo>
                      <a:pt x="7058" y="9846"/>
                      <a:pt x="6936" y="9818"/>
                      <a:pt x="6870" y="9801"/>
                    </a:cubicBezTo>
                    <a:cubicBezTo>
                      <a:pt x="6712" y="9764"/>
                      <a:pt x="6595" y="9744"/>
                      <a:pt x="6493" y="9744"/>
                    </a:cubicBezTo>
                    <a:cubicBezTo>
                      <a:pt x="6304" y="9744"/>
                      <a:pt x="6170" y="9813"/>
                      <a:pt x="5930" y="9968"/>
                    </a:cubicBezTo>
                    <a:cubicBezTo>
                      <a:pt x="5756" y="10072"/>
                      <a:pt x="5655" y="10126"/>
                      <a:pt x="5557" y="10126"/>
                    </a:cubicBezTo>
                    <a:cubicBezTo>
                      <a:pt x="5453" y="10126"/>
                      <a:pt x="5351" y="10066"/>
                      <a:pt x="5168" y="9944"/>
                    </a:cubicBezTo>
                    <a:cubicBezTo>
                      <a:pt x="4918" y="9767"/>
                      <a:pt x="4777" y="9704"/>
                      <a:pt x="4576" y="9704"/>
                    </a:cubicBezTo>
                    <a:cubicBezTo>
                      <a:pt x="4480" y="9704"/>
                      <a:pt x="4370" y="9719"/>
                      <a:pt x="4227" y="9742"/>
                    </a:cubicBezTo>
                    <a:cubicBezTo>
                      <a:pt x="4095" y="9764"/>
                      <a:pt x="4008" y="9771"/>
                      <a:pt x="3947" y="9771"/>
                    </a:cubicBezTo>
                    <a:cubicBezTo>
                      <a:pt x="3843" y="9771"/>
                      <a:pt x="3821" y="9749"/>
                      <a:pt x="3798" y="9742"/>
                    </a:cubicBezTo>
                    <a:cubicBezTo>
                      <a:pt x="3608" y="9647"/>
                      <a:pt x="3453" y="9218"/>
                      <a:pt x="3203" y="9039"/>
                    </a:cubicBezTo>
                    <a:cubicBezTo>
                      <a:pt x="2941" y="8849"/>
                      <a:pt x="2501" y="8873"/>
                      <a:pt x="2346" y="8718"/>
                    </a:cubicBezTo>
                    <a:cubicBezTo>
                      <a:pt x="2191" y="8551"/>
                      <a:pt x="2239" y="8123"/>
                      <a:pt x="2060" y="7837"/>
                    </a:cubicBezTo>
                    <a:cubicBezTo>
                      <a:pt x="1941" y="7646"/>
                      <a:pt x="1750" y="7551"/>
                      <a:pt x="1548" y="7384"/>
                    </a:cubicBezTo>
                    <a:cubicBezTo>
                      <a:pt x="1417" y="7265"/>
                      <a:pt x="1393" y="7206"/>
                      <a:pt x="1393" y="7206"/>
                    </a:cubicBezTo>
                    <a:cubicBezTo>
                      <a:pt x="1310" y="7015"/>
                      <a:pt x="1524" y="6599"/>
                      <a:pt x="1465" y="6301"/>
                    </a:cubicBezTo>
                    <a:cubicBezTo>
                      <a:pt x="1405" y="5979"/>
                      <a:pt x="1072" y="5694"/>
                      <a:pt x="1096" y="5467"/>
                    </a:cubicBezTo>
                    <a:cubicBezTo>
                      <a:pt x="1096" y="5241"/>
                      <a:pt x="1429" y="4991"/>
                      <a:pt x="1512" y="4646"/>
                    </a:cubicBezTo>
                    <a:cubicBezTo>
                      <a:pt x="1584" y="4336"/>
                      <a:pt x="1393" y="3932"/>
                      <a:pt x="1477" y="3741"/>
                    </a:cubicBezTo>
                    <a:cubicBezTo>
                      <a:pt x="1572" y="3551"/>
                      <a:pt x="2001" y="3396"/>
                      <a:pt x="2179" y="3146"/>
                    </a:cubicBezTo>
                    <a:cubicBezTo>
                      <a:pt x="2370" y="2884"/>
                      <a:pt x="2346" y="2443"/>
                      <a:pt x="2501" y="2288"/>
                    </a:cubicBezTo>
                    <a:cubicBezTo>
                      <a:pt x="2667" y="2134"/>
                      <a:pt x="3096" y="2181"/>
                      <a:pt x="3382" y="2003"/>
                    </a:cubicBezTo>
                    <a:cubicBezTo>
                      <a:pt x="3608" y="1872"/>
                      <a:pt x="3715" y="1610"/>
                      <a:pt x="3870" y="1431"/>
                    </a:cubicBezTo>
                    <a:cubicBezTo>
                      <a:pt x="3944" y="1357"/>
                      <a:pt x="3995" y="1320"/>
                      <a:pt x="4116" y="1320"/>
                    </a:cubicBezTo>
                    <a:cubicBezTo>
                      <a:pt x="4189" y="1320"/>
                      <a:pt x="4287" y="1333"/>
                      <a:pt x="4429" y="1360"/>
                    </a:cubicBezTo>
                    <a:cubicBezTo>
                      <a:pt x="4543" y="1395"/>
                      <a:pt x="4662" y="1417"/>
                      <a:pt x="4784" y="1417"/>
                    </a:cubicBezTo>
                    <a:cubicBezTo>
                      <a:pt x="4828" y="1417"/>
                      <a:pt x="4873" y="1414"/>
                      <a:pt x="4918" y="1407"/>
                    </a:cubicBezTo>
                    <a:cubicBezTo>
                      <a:pt x="5144" y="1360"/>
                      <a:pt x="5322" y="1217"/>
                      <a:pt x="5513" y="1110"/>
                    </a:cubicBezTo>
                    <a:cubicBezTo>
                      <a:pt x="5584" y="1062"/>
                      <a:pt x="5620" y="955"/>
                      <a:pt x="5572" y="884"/>
                    </a:cubicBezTo>
                    <a:cubicBezTo>
                      <a:pt x="5540" y="835"/>
                      <a:pt x="5479" y="802"/>
                      <a:pt x="5421" y="802"/>
                    </a:cubicBezTo>
                    <a:cubicBezTo>
                      <a:pt x="5395" y="802"/>
                      <a:pt x="5369" y="809"/>
                      <a:pt x="5346" y="824"/>
                    </a:cubicBezTo>
                    <a:cubicBezTo>
                      <a:pt x="5023" y="1010"/>
                      <a:pt x="4963" y="1086"/>
                      <a:pt x="4794" y="1086"/>
                    </a:cubicBezTo>
                    <a:cubicBezTo>
                      <a:pt x="4714" y="1086"/>
                      <a:pt x="4610" y="1069"/>
                      <a:pt x="4441" y="1038"/>
                    </a:cubicBezTo>
                    <a:lnTo>
                      <a:pt x="4167" y="336"/>
                    </a:lnTo>
                    <a:cubicBezTo>
                      <a:pt x="4095" y="127"/>
                      <a:pt x="3904" y="1"/>
                      <a:pt x="3696"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9"/>
              <p:cNvSpPr/>
              <p:nvPr/>
            </p:nvSpPr>
            <p:spPr>
              <a:xfrm>
                <a:off x="5466263" y="3032979"/>
                <a:ext cx="127101" cy="146214"/>
              </a:xfrm>
              <a:custGeom>
                <a:avLst/>
                <a:gdLst/>
                <a:ahLst/>
                <a:cxnLst/>
                <a:rect l="l" t="t" r="r" b="b"/>
                <a:pathLst>
                  <a:path w="3990" h="4590" extrusionOk="0">
                    <a:moveTo>
                      <a:pt x="2681" y="1"/>
                    </a:moveTo>
                    <a:cubicBezTo>
                      <a:pt x="2422" y="1"/>
                      <a:pt x="2181" y="137"/>
                      <a:pt x="2120" y="428"/>
                    </a:cubicBezTo>
                    <a:cubicBezTo>
                      <a:pt x="2036" y="773"/>
                      <a:pt x="1941" y="1095"/>
                      <a:pt x="1786" y="1392"/>
                    </a:cubicBezTo>
                    <a:cubicBezTo>
                      <a:pt x="1739" y="1476"/>
                      <a:pt x="1786" y="1571"/>
                      <a:pt x="1858" y="1619"/>
                    </a:cubicBezTo>
                    <a:cubicBezTo>
                      <a:pt x="1881" y="1632"/>
                      <a:pt x="1905" y="1638"/>
                      <a:pt x="1929" y="1638"/>
                    </a:cubicBezTo>
                    <a:cubicBezTo>
                      <a:pt x="1991" y="1638"/>
                      <a:pt x="2050" y="1599"/>
                      <a:pt x="2084" y="1547"/>
                    </a:cubicBezTo>
                    <a:cubicBezTo>
                      <a:pt x="2251" y="1214"/>
                      <a:pt x="2358" y="880"/>
                      <a:pt x="2441" y="499"/>
                    </a:cubicBezTo>
                    <a:cubicBezTo>
                      <a:pt x="2466" y="387"/>
                      <a:pt x="2563" y="336"/>
                      <a:pt x="2676" y="336"/>
                    </a:cubicBezTo>
                    <a:cubicBezTo>
                      <a:pt x="2836" y="336"/>
                      <a:pt x="3028" y="439"/>
                      <a:pt x="3084" y="607"/>
                    </a:cubicBezTo>
                    <a:cubicBezTo>
                      <a:pt x="3287" y="1214"/>
                      <a:pt x="3632" y="2214"/>
                      <a:pt x="3072" y="3095"/>
                    </a:cubicBezTo>
                    <a:cubicBezTo>
                      <a:pt x="2512" y="3947"/>
                      <a:pt x="1615" y="4265"/>
                      <a:pt x="1007" y="4265"/>
                    </a:cubicBezTo>
                    <a:cubicBezTo>
                      <a:pt x="672" y="4265"/>
                      <a:pt x="425" y="4168"/>
                      <a:pt x="370" y="4012"/>
                    </a:cubicBezTo>
                    <a:cubicBezTo>
                      <a:pt x="334" y="3881"/>
                      <a:pt x="417" y="3678"/>
                      <a:pt x="643" y="3440"/>
                    </a:cubicBezTo>
                    <a:cubicBezTo>
                      <a:pt x="1060" y="2964"/>
                      <a:pt x="1405" y="2583"/>
                      <a:pt x="1679" y="2190"/>
                    </a:cubicBezTo>
                    <a:cubicBezTo>
                      <a:pt x="1739" y="2107"/>
                      <a:pt x="1715" y="2012"/>
                      <a:pt x="1644" y="1964"/>
                    </a:cubicBezTo>
                    <a:cubicBezTo>
                      <a:pt x="1611" y="1946"/>
                      <a:pt x="1576" y="1936"/>
                      <a:pt x="1542" y="1936"/>
                    </a:cubicBezTo>
                    <a:cubicBezTo>
                      <a:pt x="1488" y="1936"/>
                      <a:pt x="1439" y="1960"/>
                      <a:pt x="1417" y="2012"/>
                    </a:cubicBezTo>
                    <a:cubicBezTo>
                      <a:pt x="1143" y="2393"/>
                      <a:pt x="810" y="2762"/>
                      <a:pt x="405" y="3202"/>
                    </a:cubicBezTo>
                    <a:cubicBezTo>
                      <a:pt x="0" y="3607"/>
                      <a:pt x="0" y="3928"/>
                      <a:pt x="60" y="4119"/>
                    </a:cubicBezTo>
                    <a:cubicBezTo>
                      <a:pt x="171" y="4424"/>
                      <a:pt x="546" y="4589"/>
                      <a:pt x="1019" y="4589"/>
                    </a:cubicBezTo>
                    <a:cubicBezTo>
                      <a:pt x="1763" y="4589"/>
                      <a:pt x="2752" y="4179"/>
                      <a:pt x="3334" y="3262"/>
                    </a:cubicBezTo>
                    <a:cubicBezTo>
                      <a:pt x="3989" y="2250"/>
                      <a:pt x="3608" y="1095"/>
                      <a:pt x="3394" y="488"/>
                    </a:cubicBezTo>
                    <a:cubicBezTo>
                      <a:pt x="3287" y="172"/>
                      <a:pt x="2973" y="1"/>
                      <a:pt x="2681"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53">
          <a:extLst>
            <a:ext uri="{FF2B5EF4-FFF2-40B4-BE49-F238E27FC236}">
              <a16:creationId xmlns:a16="http://schemas.microsoft.com/office/drawing/2014/main" id="{9E36CFE5-4516-0CFA-1A17-F351A9C0E4DF}"/>
            </a:ext>
          </a:extLst>
        </p:cNvPr>
        <p:cNvGrpSpPr/>
        <p:nvPr/>
      </p:nvGrpSpPr>
      <p:grpSpPr>
        <a:xfrm>
          <a:off x="0" y="0"/>
          <a:ext cx="0" cy="0"/>
          <a:chOff x="0" y="0"/>
          <a:chExt cx="0" cy="0"/>
        </a:xfrm>
      </p:grpSpPr>
      <p:sp>
        <p:nvSpPr>
          <p:cNvPr id="2554" name="Google Shape;2554;p43">
            <a:extLst>
              <a:ext uri="{FF2B5EF4-FFF2-40B4-BE49-F238E27FC236}">
                <a16:creationId xmlns:a16="http://schemas.microsoft.com/office/drawing/2014/main" id="{A2C049B1-C7C8-DA3C-88E7-16BA35B6F97F}"/>
              </a:ext>
            </a:extLst>
          </p:cNvPr>
          <p:cNvSpPr/>
          <p:nvPr/>
        </p:nvSpPr>
        <p:spPr>
          <a:xfrm>
            <a:off x="5125711" y="722672"/>
            <a:ext cx="1554600" cy="15546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dirty="0">
              <a:solidFill>
                <a:schemeClr val="dk1"/>
              </a:solidFill>
              <a:latin typeface="Raleway"/>
              <a:ea typeface="Raleway"/>
              <a:cs typeface="Raleway"/>
              <a:sym typeface="Raleway"/>
            </a:endParaRPr>
          </a:p>
        </p:txBody>
      </p:sp>
      <p:sp>
        <p:nvSpPr>
          <p:cNvPr id="2555" name="Google Shape;2555;p43">
            <a:extLst>
              <a:ext uri="{FF2B5EF4-FFF2-40B4-BE49-F238E27FC236}">
                <a16:creationId xmlns:a16="http://schemas.microsoft.com/office/drawing/2014/main" id="{952144BF-1FB7-66F7-DC2A-A84E740B4888}"/>
              </a:ext>
            </a:extLst>
          </p:cNvPr>
          <p:cNvSpPr txBox="1">
            <a:spLocks noGrp="1"/>
          </p:cNvSpPr>
          <p:nvPr>
            <p:ph type="title"/>
          </p:nvPr>
        </p:nvSpPr>
        <p:spPr>
          <a:xfrm>
            <a:off x="300272" y="1910342"/>
            <a:ext cx="8443451"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S</a:t>
            </a:r>
            <a:r>
              <a:rPr lang="en" dirty="0"/>
              <a:t>ignal pre-processing</a:t>
            </a:r>
            <a:endParaRPr dirty="0"/>
          </a:p>
        </p:txBody>
      </p:sp>
      <p:grpSp>
        <p:nvGrpSpPr>
          <p:cNvPr id="2557" name="Google Shape;2557;p43">
            <a:extLst>
              <a:ext uri="{FF2B5EF4-FFF2-40B4-BE49-F238E27FC236}">
                <a16:creationId xmlns:a16="http://schemas.microsoft.com/office/drawing/2014/main" id="{3A16FB0C-0847-AD8D-6CEE-AD39C39978E2}"/>
              </a:ext>
            </a:extLst>
          </p:cNvPr>
          <p:cNvGrpSpPr/>
          <p:nvPr/>
        </p:nvGrpSpPr>
        <p:grpSpPr>
          <a:xfrm>
            <a:off x="2190523" y="-400480"/>
            <a:ext cx="3977275" cy="1970658"/>
            <a:chOff x="2190523" y="-400480"/>
            <a:chExt cx="3977275" cy="1970658"/>
          </a:xfrm>
        </p:grpSpPr>
        <p:sp>
          <p:nvSpPr>
            <p:cNvPr id="2558" name="Google Shape;2558;p43">
              <a:extLst>
                <a:ext uri="{FF2B5EF4-FFF2-40B4-BE49-F238E27FC236}">
                  <a16:creationId xmlns:a16="http://schemas.microsoft.com/office/drawing/2014/main" id="{159404A8-F7BA-7EB8-6199-A6101443F893}"/>
                </a:ext>
              </a:extLst>
            </p:cNvPr>
            <p:cNvSpPr/>
            <p:nvPr/>
          </p:nvSpPr>
          <p:spPr>
            <a:xfrm>
              <a:off x="4613498" y="1522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59" name="Google Shape;2559;p43">
              <a:extLst>
                <a:ext uri="{FF2B5EF4-FFF2-40B4-BE49-F238E27FC236}">
                  <a16:creationId xmlns:a16="http://schemas.microsoft.com/office/drawing/2014/main" id="{2BE7BBBF-5137-235F-CCA8-AAC9947E09DA}"/>
                </a:ext>
              </a:extLst>
            </p:cNvPr>
            <p:cNvSpPr/>
            <p:nvPr/>
          </p:nvSpPr>
          <p:spPr>
            <a:xfrm>
              <a:off x="4613498" y="83877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0" name="Google Shape;2560;p43">
              <a:extLst>
                <a:ext uri="{FF2B5EF4-FFF2-40B4-BE49-F238E27FC236}">
                  <a16:creationId xmlns:a16="http://schemas.microsoft.com/office/drawing/2014/main" id="{0EFA769B-4F89-FB0A-8524-E5505526A173}"/>
                </a:ext>
              </a:extLst>
            </p:cNvPr>
            <p:cNvSpPr/>
            <p:nvPr/>
          </p:nvSpPr>
          <p:spPr>
            <a:xfrm>
              <a:off x="4202048" y="43092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1" name="Google Shape;2561;p43">
              <a:extLst>
                <a:ext uri="{FF2B5EF4-FFF2-40B4-BE49-F238E27FC236}">
                  <a16:creationId xmlns:a16="http://schemas.microsoft.com/office/drawing/2014/main" id="{8D0F80D4-163F-6637-BDD4-8D40178E740A}"/>
                </a:ext>
              </a:extLst>
            </p:cNvPr>
            <p:cNvSpPr/>
            <p:nvPr/>
          </p:nvSpPr>
          <p:spPr>
            <a:xfrm>
              <a:off x="3790598" y="83877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2" name="Google Shape;2562;p43">
              <a:extLst>
                <a:ext uri="{FF2B5EF4-FFF2-40B4-BE49-F238E27FC236}">
                  <a16:creationId xmlns:a16="http://schemas.microsoft.com/office/drawing/2014/main" id="{4777970A-6B79-55A4-9F78-7CC09BE8BD6E}"/>
                </a:ext>
              </a:extLst>
            </p:cNvPr>
            <p:cNvSpPr/>
            <p:nvPr/>
          </p:nvSpPr>
          <p:spPr>
            <a:xfrm>
              <a:off x="3379148" y="43092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3" name="Google Shape;2563;p43">
              <a:extLst>
                <a:ext uri="{FF2B5EF4-FFF2-40B4-BE49-F238E27FC236}">
                  <a16:creationId xmlns:a16="http://schemas.microsoft.com/office/drawing/2014/main" id="{677F260B-97FD-2A39-56DD-0FB15E1C9881}"/>
                </a:ext>
              </a:extLst>
            </p:cNvPr>
            <p:cNvSpPr/>
            <p:nvPr/>
          </p:nvSpPr>
          <p:spPr>
            <a:xfrm>
              <a:off x="4202048" y="-40048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4" name="Google Shape;2564;p43">
              <a:extLst>
                <a:ext uri="{FF2B5EF4-FFF2-40B4-BE49-F238E27FC236}">
                  <a16:creationId xmlns:a16="http://schemas.microsoft.com/office/drawing/2014/main" id="{C913CF49-D6A8-FD07-B8C6-A7729F65315C}"/>
                </a:ext>
              </a:extLst>
            </p:cNvPr>
            <p:cNvSpPr/>
            <p:nvPr/>
          </p:nvSpPr>
          <p:spPr>
            <a:xfrm>
              <a:off x="5436398" y="1522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5" name="Google Shape;2565;p43">
              <a:extLst>
                <a:ext uri="{FF2B5EF4-FFF2-40B4-BE49-F238E27FC236}">
                  <a16:creationId xmlns:a16="http://schemas.microsoft.com/office/drawing/2014/main" id="{0FD387EC-E90A-2159-7F08-39A845EDC2A3}"/>
                </a:ext>
              </a:extLst>
            </p:cNvPr>
            <p:cNvSpPr/>
            <p:nvPr/>
          </p:nvSpPr>
          <p:spPr>
            <a:xfrm>
              <a:off x="5024948" y="-40048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6" name="Google Shape;2566;p43">
              <a:extLst>
                <a:ext uri="{FF2B5EF4-FFF2-40B4-BE49-F238E27FC236}">
                  <a16:creationId xmlns:a16="http://schemas.microsoft.com/office/drawing/2014/main" id="{4773A868-88EC-1B32-5251-9A095ABF9BAC}"/>
                </a:ext>
              </a:extLst>
            </p:cNvPr>
            <p:cNvSpPr/>
            <p:nvPr/>
          </p:nvSpPr>
          <p:spPr>
            <a:xfrm>
              <a:off x="2967698" y="83877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7" name="Google Shape;2567;p43">
              <a:extLst>
                <a:ext uri="{FF2B5EF4-FFF2-40B4-BE49-F238E27FC236}">
                  <a16:creationId xmlns:a16="http://schemas.microsoft.com/office/drawing/2014/main" id="{027E7737-15DD-EEC7-2996-9745C60045CC}"/>
                </a:ext>
              </a:extLst>
            </p:cNvPr>
            <p:cNvSpPr/>
            <p:nvPr/>
          </p:nvSpPr>
          <p:spPr>
            <a:xfrm>
              <a:off x="4874506" y="197526"/>
              <a:ext cx="89162" cy="366778"/>
            </a:xfrm>
            <a:custGeom>
              <a:avLst/>
              <a:gdLst/>
              <a:ahLst/>
              <a:cxnLst/>
              <a:rect l="l" t="t" r="r" b="b"/>
              <a:pathLst>
                <a:path w="2799" h="11514" extrusionOk="0">
                  <a:moveTo>
                    <a:pt x="1382" y="1751"/>
                  </a:moveTo>
                  <a:cubicBezTo>
                    <a:pt x="1667" y="1917"/>
                    <a:pt x="1929" y="2084"/>
                    <a:pt x="2132" y="2275"/>
                  </a:cubicBezTo>
                  <a:lnTo>
                    <a:pt x="620" y="2275"/>
                  </a:lnTo>
                  <a:cubicBezTo>
                    <a:pt x="822" y="2084"/>
                    <a:pt x="1084" y="1917"/>
                    <a:pt x="1382" y="1751"/>
                  </a:cubicBezTo>
                  <a:close/>
                  <a:moveTo>
                    <a:pt x="2370" y="2620"/>
                  </a:moveTo>
                  <a:cubicBezTo>
                    <a:pt x="2465" y="2822"/>
                    <a:pt x="2489" y="3048"/>
                    <a:pt x="2382" y="3298"/>
                  </a:cubicBezTo>
                  <a:lnTo>
                    <a:pt x="381" y="3298"/>
                  </a:lnTo>
                  <a:cubicBezTo>
                    <a:pt x="298" y="3084"/>
                    <a:pt x="286" y="2858"/>
                    <a:pt x="381" y="2620"/>
                  </a:cubicBezTo>
                  <a:close/>
                  <a:moveTo>
                    <a:pt x="2144" y="3644"/>
                  </a:moveTo>
                  <a:cubicBezTo>
                    <a:pt x="1953" y="3834"/>
                    <a:pt x="1679" y="4001"/>
                    <a:pt x="1382" y="4168"/>
                  </a:cubicBezTo>
                  <a:cubicBezTo>
                    <a:pt x="1096" y="4001"/>
                    <a:pt x="822" y="3834"/>
                    <a:pt x="620" y="3644"/>
                  </a:cubicBezTo>
                  <a:close/>
                  <a:moveTo>
                    <a:pt x="2441" y="5918"/>
                  </a:moveTo>
                  <a:cubicBezTo>
                    <a:pt x="2334" y="6394"/>
                    <a:pt x="1893" y="6680"/>
                    <a:pt x="1382" y="6966"/>
                  </a:cubicBezTo>
                  <a:cubicBezTo>
                    <a:pt x="881" y="6680"/>
                    <a:pt x="429" y="6394"/>
                    <a:pt x="346" y="5918"/>
                  </a:cubicBezTo>
                  <a:close/>
                  <a:moveTo>
                    <a:pt x="1382" y="7347"/>
                  </a:moveTo>
                  <a:cubicBezTo>
                    <a:pt x="1679" y="7513"/>
                    <a:pt x="1953" y="7680"/>
                    <a:pt x="2144" y="7870"/>
                  </a:cubicBezTo>
                  <a:lnTo>
                    <a:pt x="620" y="7870"/>
                  </a:lnTo>
                  <a:cubicBezTo>
                    <a:pt x="822" y="7680"/>
                    <a:pt x="1096" y="7513"/>
                    <a:pt x="1382" y="7347"/>
                  </a:cubicBezTo>
                  <a:close/>
                  <a:moveTo>
                    <a:pt x="2394" y="8216"/>
                  </a:moveTo>
                  <a:cubicBezTo>
                    <a:pt x="2489" y="8454"/>
                    <a:pt x="2489" y="8680"/>
                    <a:pt x="2382" y="8894"/>
                  </a:cubicBezTo>
                  <a:lnTo>
                    <a:pt x="405" y="8894"/>
                  </a:lnTo>
                  <a:cubicBezTo>
                    <a:pt x="298" y="8656"/>
                    <a:pt x="298" y="8442"/>
                    <a:pt x="405" y="8216"/>
                  </a:cubicBezTo>
                  <a:close/>
                  <a:moveTo>
                    <a:pt x="2132" y="9240"/>
                  </a:moveTo>
                  <a:cubicBezTo>
                    <a:pt x="1929" y="9430"/>
                    <a:pt x="1667" y="9597"/>
                    <a:pt x="1382" y="9764"/>
                  </a:cubicBezTo>
                  <a:cubicBezTo>
                    <a:pt x="1096" y="9597"/>
                    <a:pt x="834" y="9430"/>
                    <a:pt x="620" y="9240"/>
                  </a:cubicBezTo>
                  <a:close/>
                  <a:moveTo>
                    <a:pt x="167" y="0"/>
                  </a:moveTo>
                  <a:cubicBezTo>
                    <a:pt x="72" y="0"/>
                    <a:pt x="0" y="72"/>
                    <a:pt x="0" y="167"/>
                  </a:cubicBezTo>
                  <a:cubicBezTo>
                    <a:pt x="0" y="846"/>
                    <a:pt x="524" y="1251"/>
                    <a:pt x="1072" y="1560"/>
                  </a:cubicBezTo>
                  <a:cubicBezTo>
                    <a:pt x="500" y="1894"/>
                    <a:pt x="0" y="2310"/>
                    <a:pt x="0" y="2965"/>
                  </a:cubicBezTo>
                  <a:cubicBezTo>
                    <a:pt x="0" y="3644"/>
                    <a:pt x="524" y="4049"/>
                    <a:pt x="1072" y="4358"/>
                  </a:cubicBezTo>
                  <a:cubicBezTo>
                    <a:pt x="524" y="4668"/>
                    <a:pt x="0" y="5072"/>
                    <a:pt x="0" y="5763"/>
                  </a:cubicBezTo>
                  <a:cubicBezTo>
                    <a:pt x="0" y="6442"/>
                    <a:pt x="524" y="6847"/>
                    <a:pt x="1072" y="7156"/>
                  </a:cubicBezTo>
                  <a:cubicBezTo>
                    <a:pt x="524" y="7466"/>
                    <a:pt x="0" y="7870"/>
                    <a:pt x="0" y="8549"/>
                  </a:cubicBezTo>
                  <a:cubicBezTo>
                    <a:pt x="0" y="8799"/>
                    <a:pt x="72" y="9002"/>
                    <a:pt x="179" y="9180"/>
                  </a:cubicBezTo>
                  <a:cubicBezTo>
                    <a:pt x="227" y="9240"/>
                    <a:pt x="322" y="9525"/>
                    <a:pt x="1072" y="9954"/>
                  </a:cubicBezTo>
                  <a:cubicBezTo>
                    <a:pt x="524" y="10264"/>
                    <a:pt x="0" y="10668"/>
                    <a:pt x="0" y="11359"/>
                  </a:cubicBezTo>
                  <a:cubicBezTo>
                    <a:pt x="0" y="11442"/>
                    <a:pt x="72" y="11514"/>
                    <a:pt x="167" y="11514"/>
                  </a:cubicBezTo>
                  <a:cubicBezTo>
                    <a:pt x="250" y="11514"/>
                    <a:pt x="322" y="11442"/>
                    <a:pt x="322" y="11359"/>
                  </a:cubicBezTo>
                  <a:cubicBezTo>
                    <a:pt x="322" y="10776"/>
                    <a:pt x="834" y="10466"/>
                    <a:pt x="1393" y="10145"/>
                  </a:cubicBezTo>
                  <a:cubicBezTo>
                    <a:pt x="1965" y="10466"/>
                    <a:pt x="2465" y="10776"/>
                    <a:pt x="2465" y="11359"/>
                  </a:cubicBezTo>
                  <a:cubicBezTo>
                    <a:pt x="2465" y="11442"/>
                    <a:pt x="2548" y="11514"/>
                    <a:pt x="2632" y="11514"/>
                  </a:cubicBezTo>
                  <a:cubicBezTo>
                    <a:pt x="2727" y="11514"/>
                    <a:pt x="2798" y="11442"/>
                    <a:pt x="2798" y="11359"/>
                  </a:cubicBezTo>
                  <a:cubicBezTo>
                    <a:pt x="2798" y="10668"/>
                    <a:pt x="2274" y="10264"/>
                    <a:pt x="1727" y="9954"/>
                  </a:cubicBezTo>
                  <a:cubicBezTo>
                    <a:pt x="2286" y="9633"/>
                    <a:pt x="2798" y="9216"/>
                    <a:pt x="2798" y="8561"/>
                  </a:cubicBezTo>
                  <a:cubicBezTo>
                    <a:pt x="2798" y="7870"/>
                    <a:pt x="2274" y="7466"/>
                    <a:pt x="1727" y="7156"/>
                  </a:cubicBezTo>
                  <a:cubicBezTo>
                    <a:pt x="2274" y="6847"/>
                    <a:pt x="2798" y="6442"/>
                    <a:pt x="2798" y="5763"/>
                  </a:cubicBezTo>
                  <a:cubicBezTo>
                    <a:pt x="2798" y="5608"/>
                    <a:pt x="2763" y="5465"/>
                    <a:pt x="2727" y="5346"/>
                  </a:cubicBezTo>
                  <a:cubicBezTo>
                    <a:pt x="2699" y="5273"/>
                    <a:pt x="2629" y="5227"/>
                    <a:pt x="2560" y="5227"/>
                  </a:cubicBezTo>
                  <a:cubicBezTo>
                    <a:pt x="2539" y="5227"/>
                    <a:pt x="2519" y="5231"/>
                    <a:pt x="2501" y="5239"/>
                  </a:cubicBezTo>
                  <a:cubicBezTo>
                    <a:pt x="2405" y="5263"/>
                    <a:pt x="2370" y="5370"/>
                    <a:pt x="2394" y="5465"/>
                  </a:cubicBezTo>
                  <a:cubicBezTo>
                    <a:pt x="2405" y="5501"/>
                    <a:pt x="2405" y="5549"/>
                    <a:pt x="2405" y="5596"/>
                  </a:cubicBezTo>
                  <a:lnTo>
                    <a:pt x="322" y="5596"/>
                  </a:lnTo>
                  <a:cubicBezTo>
                    <a:pt x="417" y="5132"/>
                    <a:pt x="881" y="4834"/>
                    <a:pt x="1370" y="4549"/>
                  </a:cubicBezTo>
                  <a:cubicBezTo>
                    <a:pt x="1560" y="4656"/>
                    <a:pt x="1774" y="4775"/>
                    <a:pt x="1929" y="4906"/>
                  </a:cubicBezTo>
                  <a:cubicBezTo>
                    <a:pt x="1960" y="4932"/>
                    <a:pt x="1998" y="4944"/>
                    <a:pt x="2035" y="4944"/>
                  </a:cubicBezTo>
                  <a:cubicBezTo>
                    <a:pt x="2084" y="4944"/>
                    <a:pt x="2134" y="4923"/>
                    <a:pt x="2167" y="4882"/>
                  </a:cubicBezTo>
                  <a:cubicBezTo>
                    <a:pt x="2227" y="4811"/>
                    <a:pt x="2215" y="4703"/>
                    <a:pt x="2144" y="4644"/>
                  </a:cubicBezTo>
                  <a:cubicBezTo>
                    <a:pt x="2001" y="4537"/>
                    <a:pt x="1858" y="4453"/>
                    <a:pt x="1703" y="4358"/>
                  </a:cubicBezTo>
                  <a:cubicBezTo>
                    <a:pt x="2263" y="4049"/>
                    <a:pt x="2775" y="3644"/>
                    <a:pt x="2775" y="2965"/>
                  </a:cubicBezTo>
                  <a:cubicBezTo>
                    <a:pt x="2775" y="2727"/>
                    <a:pt x="2703" y="2513"/>
                    <a:pt x="2596" y="2334"/>
                  </a:cubicBezTo>
                  <a:cubicBezTo>
                    <a:pt x="2560" y="2275"/>
                    <a:pt x="2441" y="1989"/>
                    <a:pt x="1703" y="1560"/>
                  </a:cubicBezTo>
                  <a:cubicBezTo>
                    <a:pt x="2263" y="1239"/>
                    <a:pt x="2798" y="846"/>
                    <a:pt x="2798" y="167"/>
                  </a:cubicBezTo>
                  <a:cubicBezTo>
                    <a:pt x="2798" y="72"/>
                    <a:pt x="2727" y="0"/>
                    <a:pt x="2632" y="0"/>
                  </a:cubicBezTo>
                  <a:cubicBezTo>
                    <a:pt x="2548" y="0"/>
                    <a:pt x="2465" y="72"/>
                    <a:pt x="2465" y="167"/>
                  </a:cubicBezTo>
                  <a:cubicBezTo>
                    <a:pt x="2465" y="739"/>
                    <a:pt x="1965" y="1060"/>
                    <a:pt x="1393" y="1370"/>
                  </a:cubicBezTo>
                  <a:cubicBezTo>
                    <a:pt x="834" y="1060"/>
                    <a:pt x="322" y="727"/>
                    <a:pt x="322" y="167"/>
                  </a:cubicBezTo>
                  <a:cubicBezTo>
                    <a:pt x="322" y="72"/>
                    <a:pt x="250" y="0"/>
                    <a:pt x="167"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3">
              <a:extLst>
                <a:ext uri="{FF2B5EF4-FFF2-40B4-BE49-F238E27FC236}">
                  <a16:creationId xmlns:a16="http://schemas.microsoft.com/office/drawing/2014/main" id="{1A0EC589-153E-73D4-BC55-78C026A005D2}"/>
                </a:ext>
              </a:extLst>
            </p:cNvPr>
            <p:cNvSpPr/>
            <p:nvPr/>
          </p:nvSpPr>
          <p:spPr>
            <a:xfrm>
              <a:off x="4994345" y="197526"/>
              <a:ext cx="89544" cy="366778"/>
            </a:xfrm>
            <a:custGeom>
              <a:avLst/>
              <a:gdLst/>
              <a:ahLst/>
              <a:cxnLst/>
              <a:rect l="l" t="t" r="r" b="b"/>
              <a:pathLst>
                <a:path w="2811" h="11514" extrusionOk="0">
                  <a:moveTo>
                    <a:pt x="2799" y="2906"/>
                  </a:moveTo>
                  <a:cubicBezTo>
                    <a:pt x="2799" y="2912"/>
                    <a:pt x="2802" y="2914"/>
                    <a:pt x="2803" y="2914"/>
                  </a:cubicBezTo>
                  <a:cubicBezTo>
                    <a:pt x="2805" y="2914"/>
                    <a:pt x="2805" y="2912"/>
                    <a:pt x="2799" y="2906"/>
                  </a:cubicBezTo>
                  <a:close/>
                  <a:moveTo>
                    <a:pt x="2453" y="3096"/>
                  </a:moveTo>
                  <a:cubicBezTo>
                    <a:pt x="2382" y="3584"/>
                    <a:pt x="1918" y="3870"/>
                    <a:pt x="1406" y="4168"/>
                  </a:cubicBezTo>
                  <a:cubicBezTo>
                    <a:pt x="882" y="3870"/>
                    <a:pt x="417" y="3584"/>
                    <a:pt x="346" y="3096"/>
                  </a:cubicBezTo>
                  <a:close/>
                  <a:moveTo>
                    <a:pt x="1394" y="4549"/>
                  </a:moveTo>
                  <a:cubicBezTo>
                    <a:pt x="1680" y="4715"/>
                    <a:pt x="1965" y="4882"/>
                    <a:pt x="2156" y="5072"/>
                  </a:cubicBezTo>
                  <a:lnTo>
                    <a:pt x="644" y="5072"/>
                  </a:lnTo>
                  <a:cubicBezTo>
                    <a:pt x="834" y="4882"/>
                    <a:pt x="1120" y="4715"/>
                    <a:pt x="1394" y="4549"/>
                  </a:cubicBezTo>
                  <a:close/>
                  <a:moveTo>
                    <a:pt x="2394" y="5418"/>
                  </a:moveTo>
                  <a:cubicBezTo>
                    <a:pt x="2501" y="5644"/>
                    <a:pt x="2501" y="5858"/>
                    <a:pt x="2394" y="6096"/>
                  </a:cubicBezTo>
                  <a:lnTo>
                    <a:pt x="406" y="6096"/>
                  </a:lnTo>
                  <a:cubicBezTo>
                    <a:pt x="298" y="5858"/>
                    <a:pt x="298" y="5644"/>
                    <a:pt x="406" y="5418"/>
                  </a:cubicBezTo>
                  <a:close/>
                  <a:moveTo>
                    <a:pt x="2156" y="6442"/>
                  </a:moveTo>
                  <a:cubicBezTo>
                    <a:pt x="1965" y="6632"/>
                    <a:pt x="1680" y="6799"/>
                    <a:pt x="1406" y="6966"/>
                  </a:cubicBezTo>
                  <a:cubicBezTo>
                    <a:pt x="1120" y="6799"/>
                    <a:pt x="846" y="6632"/>
                    <a:pt x="644" y="6442"/>
                  </a:cubicBezTo>
                  <a:close/>
                  <a:moveTo>
                    <a:pt x="1406" y="7347"/>
                  </a:moveTo>
                  <a:cubicBezTo>
                    <a:pt x="1906" y="7632"/>
                    <a:pt x="2358" y="7918"/>
                    <a:pt x="2453" y="8382"/>
                  </a:cubicBezTo>
                  <a:lnTo>
                    <a:pt x="358" y="8382"/>
                  </a:lnTo>
                  <a:cubicBezTo>
                    <a:pt x="453" y="7918"/>
                    <a:pt x="906" y="7632"/>
                    <a:pt x="1406" y="7347"/>
                  </a:cubicBezTo>
                  <a:close/>
                  <a:moveTo>
                    <a:pt x="2442" y="8716"/>
                  </a:moveTo>
                  <a:cubicBezTo>
                    <a:pt x="2370" y="9180"/>
                    <a:pt x="1906" y="9478"/>
                    <a:pt x="1406" y="9764"/>
                  </a:cubicBezTo>
                  <a:cubicBezTo>
                    <a:pt x="894" y="9478"/>
                    <a:pt x="429" y="9192"/>
                    <a:pt x="346" y="8716"/>
                  </a:cubicBezTo>
                  <a:close/>
                  <a:moveTo>
                    <a:pt x="179" y="0"/>
                  </a:moveTo>
                  <a:cubicBezTo>
                    <a:pt x="96" y="0"/>
                    <a:pt x="13" y="72"/>
                    <a:pt x="13" y="167"/>
                  </a:cubicBezTo>
                  <a:cubicBezTo>
                    <a:pt x="13" y="858"/>
                    <a:pt x="548" y="1251"/>
                    <a:pt x="1084" y="1560"/>
                  </a:cubicBezTo>
                  <a:cubicBezTo>
                    <a:pt x="953" y="1632"/>
                    <a:pt x="834" y="1715"/>
                    <a:pt x="715" y="1786"/>
                  </a:cubicBezTo>
                  <a:cubicBezTo>
                    <a:pt x="584" y="1870"/>
                    <a:pt x="656" y="2096"/>
                    <a:pt x="822" y="2096"/>
                  </a:cubicBezTo>
                  <a:cubicBezTo>
                    <a:pt x="906" y="2096"/>
                    <a:pt x="870" y="2072"/>
                    <a:pt x="1430" y="1751"/>
                  </a:cubicBezTo>
                  <a:cubicBezTo>
                    <a:pt x="1918" y="2036"/>
                    <a:pt x="2370" y="2310"/>
                    <a:pt x="2477" y="2751"/>
                  </a:cubicBezTo>
                  <a:lnTo>
                    <a:pt x="406" y="2751"/>
                  </a:lnTo>
                  <a:cubicBezTo>
                    <a:pt x="417" y="2703"/>
                    <a:pt x="417" y="2644"/>
                    <a:pt x="429" y="2608"/>
                  </a:cubicBezTo>
                  <a:cubicBezTo>
                    <a:pt x="477" y="2513"/>
                    <a:pt x="429" y="2429"/>
                    <a:pt x="346" y="2382"/>
                  </a:cubicBezTo>
                  <a:cubicBezTo>
                    <a:pt x="320" y="2369"/>
                    <a:pt x="295" y="2363"/>
                    <a:pt x="271" y="2363"/>
                  </a:cubicBezTo>
                  <a:cubicBezTo>
                    <a:pt x="208" y="2363"/>
                    <a:pt x="154" y="2404"/>
                    <a:pt x="120" y="2465"/>
                  </a:cubicBezTo>
                  <a:cubicBezTo>
                    <a:pt x="60" y="2608"/>
                    <a:pt x="36" y="2751"/>
                    <a:pt x="13" y="2917"/>
                  </a:cubicBezTo>
                  <a:lnTo>
                    <a:pt x="13" y="2929"/>
                  </a:lnTo>
                  <a:cubicBezTo>
                    <a:pt x="1" y="3620"/>
                    <a:pt x="489" y="4013"/>
                    <a:pt x="1084" y="4358"/>
                  </a:cubicBezTo>
                  <a:cubicBezTo>
                    <a:pt x="537" y="4668"/>
                    <a:pt x="13" y="5072"/>
                    <a:pt x="13" y="5763"/>
                  </a:cubicBezTo>
                  <a:cubicBezTo>
                    <a:pt x="13" y="6442"/>
                    <a:pt x="537" y="6847"/>
                    <a:pt x="1084" y="7156"/>
                  </a:cubicBezTo>
                  <a:cubicBezTo>
                    <a:pt x="513" y="7501"/>
                    <a:pt x="13" y="7882"/>
                    <a:pt x="13" y="8561"/>
                  </a:cubicBezTo>
                  <a:cubicBezTo>
                    <a:pt x="13" y="9240"/>
                    <a:pt x="537" y="9644"/>
                    <a:pt x="1084" y="9954"/>
                  </a:cubicBezTo>
                  <a:cubicBezTo>
                    <a:pt x="537" y="10264"/>
                    <a:pt x="13" y="10668"/>
                    <a:pt x="13" y="11359"/>
                  </a:cubicBezTo>
                  <a:cubicBezTo>
                    <a:pt x="13" y="11442"/>
                    <a:pt x="96" y="11514"/>
                    <a:pt x="179" y="11514"/>
                  </a:cubicBezTo>
                  <a:cubicBezTo>
                    <a:pt x="275" y="11514"/>
                    <a:pt x="346" y="11442"/>
                    <a:pt x="346" y="11359"/>
                  </a:cubicBezTo>
                  <a:cubicBezTo>
                    <a:pt x="346" y="10776"/>
                    <a:pt x="846" y="10466"/>
                    <a:pt x="1418" y="10145"/>
                  </a:cubicBezTo>
                  <a:cubicBezTo>
                    <a:pt x="1977" y="10466"/>
                    <a:pt x="2489" y="10776"/>
                    <a:pt x="2489" y="11359"/>
                  </a:cubicBezTo>
                  <a:cubicBezTo>
                    <a:pt x="2489" y="11442"/>
                    <a:pt x="2561" y="11514"/>
                    <a:pt x="2656" y="11514"/>
                  </a:cubicBezTo>
                  <a:cubicBezTo>
                    <a:pt x="2739" y="11514"/>
                    <a:pt x="2811" y="11442"/>
                    <a:pt x="2811" y="11359"/>
                  </a:cubicBezTo>
                  <a:cubicBezTo>
                    <a:pt x="2811" y="10668"/>
                    <a:pt x="2299" y="10264"/>
                    <a:pt x="1739" y="9954"/>
                  </a:cubicBezTo>
                  <a:cubicBezTo>
                    <a:pt x="2322" y="9609"/>
                    <a:pt x="2811" y="9228"/>
                    <a:pt x="2811" y="8537"/>
                  </a:cubicBezTo>
                  <a:cubicBezTo>
                    <a:pt x="2811" y="7859"/>
                    <a:pt x="2299" y="7466"/>
                    <a:pt x="1739" y="7144"/>
                  </a:cubicBezTo>
                  <a:cubicBezTo>
                    <a:pt x="2299" y="6835"/>
                    <a:pt x="2811" y="6430"/>
                    <a:pt x="2811" y="5739"/>
                  </a:cubicBezTo>
                  <a:cubicBezTo>
                    <a:pt x="2811" y="5061"/>
                    <a:pt x="2299" y="4656"/>
                    <a:pt x="1739" y="4346"/>
                  </a:cubicBezTo>
                  <a:cubicBezTo>
                    <a:pt x="2358" y="4001"/>
                    <a:pt x="2799" y="3632"/>
                    <a:pt x="2799" y="2906"/>
                  </a:cubicBezTo>
                  <a:cubicBezTo>
                    <a:pt x="2775" y="2251"/>
                    <a:pt x="2263" y="1870"/>
                    <a:pt x="1739" y="1560"/>
                  </a:cubicBezTo>
                  <a:cubicBezTo>
                    <a:pt x="2299" y="1251"/>
                    <a:pt x="2811" y="846"/>
                    <a:pt x="2811" y="167"/>
                  </a:cubicBezTo>
                  <a:cubicBezTo>
                    <a:pt x="2811" y="72"/>
                    <a:pt x="2739" y="0"/>
                    <a:pt x="2656" y="0"/>
                  </a:cubicBezTo>
                  <a:cubicBezTo>
                    <a:pt x="2561" y="0"/>
                    <a:pt x="2489" y="72"/>
                    <a:pt x="2489" y="167"/>
                  </a:cubicBezTo>
                  <a:cubicBezTo>
                    <a:pt x="2489" y="739"/>
                    <a:pt x="1977" y="1060"/>
                    <a:pt x="1418" y="1370"/>
                  </a:cubicBezTo>
                  <a:cubicBezTo>
                    <a:pt x="846" y="1060"/>
                    <a:pt x="346" y="727"/>
                    <a:pt x="346" y="167"/>
                  </a:cubicBezTo>
                  <a:cubicBezTo>
                    <a:pt x="346" y="72"/>
                    <a:pt x="275" y="0"/>
                    <a:pt x="179"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3">
              <a:extLst>
                <a:ext uri="{FF2B5EF4-FFF2-40B4-BE49-F238E27FC236}">
                  <a16:creationId xmlns:a16="http://schemas.microsoft.com/office/drawing/2014/main" id="{5DB90CCE-F129-49C3-20FA-866E64A56046}"/>
                </a:ext>
              </a:extLst>
            </p:cNvPr>
            <p:cNvSpPr/>
            <p:nvPr/>
          </p:nvSpPr>
          <p:spPr>
            <a:xfrm>
              <a:off x="3666337" y="721845"/>
              <a:ext cx="77854" cy="76452"/>
            </a:xfrm>
            <a:custGeom>
              <a:avLst/>
              <a:gdLst/>
              <a:ahLst/>
              <a:cxnLst/>
              <a:rect l="l" t="t" r="r" b="b"/>
              <a:pathLst>
                <a:path w="2444" h="2400" extrusionOk="0">
                  <a:moveTo>
                    <a:pt x="1345" y="315"/>
                  </a:moveTo>
                  <a:cubicBezTo>
                    <a:pt x="1450" y="315"/>
                    <a:pt x="1549" y="346"/>
                    <a:pt x="1631" y="420"/>
                  </a:cubicBezTo>
                  <a:cubicBezTo>
                    <a:pt x="1905" y="634"/>
                    <a:pt x="2060" y="1206"/>
                    <a:pt x="2096" y="1622"/>
                  </a:cubicBezTo>
                  <a:cubicBezTo>
                    <a:pt x="2104" y="1923"/>
                    <a:pt x="1755" y="2071"/>
                    <a:pt x="1406" y="2071"/>
                  </a:cubicBezTo>
                  <a:cubicBezTo>
                    <a:pt x="1257" y="2071"/>
                    <a:pt x="1109" y="2045"/>
                    <a:pt x="988" y="1991"/>
                  </a:cubicBezTo>
                  <a:cubicBezTo>
                    <a:pt x="560" y="1801"/>
                    <a:pt x="381" y="1313"/>
                    <a:pt x="560" y="872"/>
                  </a:cubicBezTo>
                  <a:cubicBezTo>
                    <a:pt x="693" y="580"/>
                    <a:pt x="1042" y="315"/>
                    <a:pt x="1345" y="315"/>
                  </a:cubicBezTo>
                  <a:close/>
                  <a:moveTo>
                    <a:pt x="1344" y="1"/>
                  </a:moveTo>
                  <a:cubicBezTo>
                    <a:pt x="906" y="1"/>
                    <a:pt x="447" y="320"/>
                    <a:pt x="262" y="741"/>
                  </a:cubicBezTo>
                  <a:cubicBezTo>
                    <a:pt x="0" y="1336"/>
                    <a:pt x="262" y="2027"/>
                    <a:pt x="857" y="2289"/>
                  </a:cubicBezTo>
                  <a:cubicBezTo>
                    <a:pt x="1022" y="2363"/>
                    <a:pt x="1214" y="2400"/>
                    <a:pt x="1407" y="2400"/>
                  </a:cubicBezTo>
                  <a:cubicBezTo>
                    <a:pt x="1925" y="2400"/>
                    <a:pt x="2443" y="2134"/>
                    <a:pt x="2417" y="1622"/>
                  </a:cubicBezTo>
                  <a:cubicBezTo>
                    <a:pt x="2405" y="1134"/>
                    <a:pt x="2203" y="479"/>
                    <a:pt x="1858" y="182"/>
                  </a:cubicBezTo>
                  <a:cubicBezTo>
                    <a:pt x="1704" y="56"/>
                    <a:pt x="1526" y="1"/>
                    <a:pt x="1344"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3">
              <a:extLst>
                <a:ext uri="{FF2B5EF4-FFF2-40B4-BE49-F238E27FC236}">
                  <a16:creationId xmlns:a16="http://schemas.microsoft.com/office/drawing/2014/main" id="{E3D013E7-6585-8C87-CAF0-573CF33D85E6}"/>
                </a:ext>
              </a:extLst>
            </p:cNvPr>
            <p:cNvSpPr/>
            <p:nvPr/>
          </p:nvSpPr>
          <p:spPr>
            <a:xfrm>
              <a:off x="3565070" y="618698"/>
              <a:ext cx="359579" cy="355852"/>
            </a:xfrm>
            <a:custGeom>
              <a:avLst/>
              <a:gdLst/>
              <a:ahLst/>
              <a:cxnLst/>
              <a:rect l="l" t="t" r="r" b="b"/>
              <a:pathLst>
                <a:path w="11288" h="11171" extrusionOk="0">
                  <a:moveTo>
                    <a:pt x="3691" y="336"/>
                  </a:moveTo>
                  <a:cubicBezTo>
                    <a:pt x="3775" y="336"/>
                    <a:pt x="3846" y="383"/>
                    <a:pt x="3870" y="455"/>
                  </a:cubicBezTo>
                  <a:lnTo>
                    <a:pt x="4084" y="991"/>
                  </a:lnTo>
                  <a:cubicBezTo>
                    <a:pt x="3953" y="1003"/>
                    <a:pt x="3846" y="1050"/>
                    <a:pt x="3739" y="1122"/>
                  </a:cubicBezTo>
                  <a:lnTo>
                    <a:pt x="3536" y="586"/>
                  </a:lnTo>
                  <a:cubicBezTo>
                    <a:pt x="3489" y="455"/>
                    <a:pt x="3572" y="336"/>
                    <a:pt x="3691" y="336"/>
                  </a:cubicBezTo>
                  <a:close/>
                  <a:moveTo>
                    <a:pt x="7834" y="436"/>
                  </a:moveTo>
                  <a:cubicBezTo>
                    <a:pt x="7859" y="436"/>
                    <a:pt x="7883" y="442"/>
                    <a:pt x="7906" y="455"/>
                  </a:cubicBezTo>
                  <a:cubicBezTo>
                    <a:pt x="7989" y="503"/>
                    <a:pt x="8037" y="598"/>
                    <a:pt x="7989" y="693"/>
                  </a:cubicBezTo>
                  <a:lnTo>
                    <a:pt x="7763" y="1217"/>
                  </a:lnTo>
                  <a:cubicBezTo>
                    <a:pt x="7668" y="1134"/>
                    <a:pt x="7561" y="1086"/>
                    <a:pt x="7418" y="1062"/>
                  </a:cubicBezTo>
                  <a:lnTo>
                    <a:pt x="7668" y="538"/>
                  </a:lnTo>
                  <a:cubicBezTo>
                    <a:pt x="7702" y="478"/>
                    <a:pt x="7769" y="436"/>
                    <a:pt x="7834" y="436"/>
                  </a:cubicBezTo>
                  <a:close/>
                  <a:moveTo>
                    <a:pt x="698" y="3177"/>
                  </a:moveTo>
                  <a:cubicBezTo>
                    <a:pt x="775" y="3177"/>
                    <a:pt x="883" y="3247"/>
                    <a:pt x="1298" y="3431"/>
                  </a:cubicBezTo>
                  <a:cubicBezTo>
                    <a:pt x="1250" y="3479"/>
                    <a:pt x="1227" y="3539"/>
                    <a:pt x="1191" y="3586"/>
                  </a:cubicBezTo>
                  <a:cubicBezTo>
                    <a:pt x="1191" y="3586"/>
                    <a:pt x="1167" y="3658"/>
                    <a:pt x="1155" y="3765"/>
                  </a:cubicBezTo>
                  <a:lnTo>
                    <a:pt x="631" y="3527"/>
                  </a:lnTo>
                  <a:cubicBezTo>
                    <a:pt x="477" y="3479"/>
                    <a:pt x="477" y="3253"/>
                    <a:pt x="631" y="3193"/>
                  </a:cubicBezTo>
                  <a:cubicBezTo>
                    <a:pt x="655" y="3183"/>
                    <a:pt x="675" y="3177"/>
                    <a:pt x="698" y="3177"/>
                  </a:cubicBezTo>
                  <a:close/>
                  <a:moveTo>
                    <a:pt x="10679" y="3437"/>
                  </a:moveTo>
                  <a:cubicBezTo>
                    <a:pt x="10755" y="3437"/>
                    <a:pt x="10841" y="3482"/>
                    <a:pt x="10871" y="3551"/>
                  </a:cubicBezTo>
                  <a:cubicBezTo>
                    <a:pt x="10906" y="3646"/>
                    <a:pt x="10847" y="3765"/>
                    <a:pt x="10764" y="3789"/>
                  </a:cubicBezTo>
                  <a:lnTo>
                    <a:pt x="10228" y="4003"/>
                  </a:lnTo>
                  <a:cubicBezTo>
                    <a:pt x="10216" y="3848"/>
                    <a:pt x="10168" y="3741"/>
                    <a:pt x="10097" y="3658"/>
                  </a:cubicBezTo>
                  <a:lnTo>
                    <a:pt x="10633" y="3443"/>
                  </a:lnTo>
                  <a:cubicBezTo>
                    <a:pt x="10647" y="3439"/>
                    <a:pt x="10663" y="3437"/>
                    <a:pt x="10679" y="3437"/>
                  </a:cubicBezTo>
                  <a:close/>
                  <a:moveTo>
                    <a:pt x="1060" y="7134"/>
                  </a:moveTo>
                  <a:cubicBezTo>
                    <a:pt x="1072" y="7265"/>
                    <a:pt x="1119" y="7372"/>
                    <a:pt x="1191" y="7480"/>
                  </a:cubicBezTo>
                  <a:lnTo>
                    <a:pt x="655" y="7682"/>
                  </a:lnTo>
                  <a:cubicBezTo>
                    <a:pt x="635" y="7694"/>
                    <a:pt x="612" y="7699"/>
                    <a:pt x="589" y="7699"/>
                  </a:cubicBezTo>
                  <a:cubicBezTo>
                    <a:pt x="518" y="7699"/>
                    <a:pt x="444" y="7650"/>
                    <a:pt x="417" y="7587"/>
                  </a:cubicBezTo>
                  <a:cubicBezTo>
                    <a:pt x="381" y="7492"/>
                    <a:pt x="429" y="7372"/>
                    <a:pt x="524" y="7349"/>
                  </a:cubicBezTo>
                  <a:lnTo>
                    <a:pt x="1060" y="7134"/>
                  </a:lnTo>
                  <a:close/>
                  <a:moveTo>
                    <a:pt x="10144" y="7361"/>
                  </a:moveTo>
                  <a:lnTo>
                    <a:pt x="10656" y="7599"/>
                  </a:lnTo>
                  <a:cubicBezTo>
                    <a:pt x="10811" y="7658"/>
                    <a:pt x="10811" y="7884"/>
                    <a:pt x="10656" y="7944"/>
                  </a:cubicBezTo>
                  <a:cubicBezTo>
                    <a:pt x="10637" y="7950"/>
                    <a:pt x="10619" y="7953"/>
                    <a:pt x="10601" y="7953"/>
                  </a:cubicBezTo>
                  <a:cubicBezTo>
                    <a:pt x="10506" y="7953"/>
                    <a:pt x="10398" y="7875"/>
                    <a:pt x="9990" y="7706"/>
                  </a:cubicBezTo>
                  <a:cubicBezTo>
                    <a:pt x="10061" y="7611"/>
                    <a:pt x="10121" y="7515"/>
                    <a:pt x="10144" y="7361"/>
                  </a:cubicBezTo>
                  <a:close/>
                  <a:moveTo>
                    <a:pt x="3536" y="9920"/>
                  </a:moveTo>
                  <a:cubicBezTo>
                    <a:pt x="3620" y="9992"/>
                    <a:pt x="3727" y="10051"/>
                    <a:pt x="3870" y="10063"/>
                  </a:cubicBezTo>
                  <a:lnTo>
                    <a:pt x="3620" y="10587"/>
                  </a:lnTo>
                  <a:cubicBezTo>
                    <a:pt x="3584" y="10658"/>
                    <a:pt x="3522" y="10696"/>
                    <a:pt x="3454" y="10696"/>
                  </a:cubicBezTo>
                  <a:cubicBezTo>
                    <a:pt x="3430" y="10696"/>
                    <a:pt x="3406" y="10691"/>
                    <a:pt x="3382" y="10682"/>
                  </a:cubicBezTo>
                  <a:cubicBezTo>
                    <a:pt x="3298" y="10635"/>
                    <a:pt x="3251" y="10528"/>
                    <a:pt x="3298" y="10444"/>
                  </a:cubicBezTo>
                  <a:lnTo>
                    <a:pt x="3536" y="9920"/>
                  </a:lnTo>
                  <a:close/>
                  <a:moveTo>
                    <a:pt x="7549" y="10016"/>
                  </a:moveTo>
                  <a:cubicBezTo>
                    <a:pt x="7727" y="10528"/>
                    <a:pt x="7799" y="10575"/>
                    <a:pt x="7763" y="10694"/>
                  </a:cubicBezTo>
                  <a:cubicBezTo>
                    <a:pt x="7728" y="10770"/>
                    <a:pt x="7659" y="10809"/>
                    <a:pt x="7590" y="10809"/>
                  </a:cubicBezTo>
                  <a:cubicBezTo>
                    <a:pt x="7519" y="10809"/>
                    <a:pt x="7448" y="10767"/>
                    <a:pt x="7418" y="10682"/>
                  </a:cubicBezTo>
                  <a:lnTo>
                    <a:pt x="7204" y="10147"/>
                  </a:lnTo>
                  <a:cubicBezTo>
                    <a:pt x="7346" y="10123"/>
                    <a:pt x="7442" y="10087"/>
                    <a:pt x="7549" y="10016"/>
                  </a:cubicBezTo>
                  <a:close/>
                  <a:moveTo>
                    <a:pt x="3696" y="1"/>
                  </a:moveTo>
                  <a:cubicBezTo>
                    <a:pt x="3631" y="1"/>
                    <a:pt x="3565" y="13"/>
                    <a:pt x="3501" y="38"/>
                  </a:cubicBezTo>
                  <a:cubicBezTo>
                    <a:pt x="3239" y="145"/>
                    <a:pt x="3096" y="443"/>
                    <a:pt x="3203" y="705"/>
                  </a:cubicBezTo>
                  <a:lnTo>
                    <a:pt x="3477" y="1407"/>
                  </a:lnTo>
                  <a:cubicBezTo>
                    <a:pt x="3239" y="1753"/>
                    <a:pt x="3203" y="1765"/>
                    <a:pt x="2846" y="1824"/>
                  </a:cubicBezTo>
                  <a:cubicBezTo>
                    <a:pt x="2655" y="1848"/>
                    <a:pt x="2429" y="1896"/>
                    <a:pt x="2286" y="2050"/>
                  </a:cubicBezTo>
                  <a:cubicBezTo>
                    <a:pt x="2012" y="2300"/>
                    <a:pt x="2060" y="2741"/>
                    <a:pt x="1929" y="2955"/>
                  </a:cubicBezTo>
                  <a:cubicBezTo>
                    <a:pt x="1870" y="3027"/>
                    <a:pt x="1762" y="3098"/>
                    <a:pt x="1643" y="3181"/>
                  </a:cubicBezTo>
                  <a:cubicBezTo>
                    <a:pt x="1631" y="3193"/>
                    <a:pt x="1608" y="3205"/>
                    <a:pt x="1584" y="3217"/>
                  </a:cubicBezTo>
                  <a:lnTo>
                    <a:pt x="893" y="2920"/>
                  </a:lnTo>
                  <a:cubicBezTo>
                    <a:pt x="830" y="2888"/>
                    <a:pt x="761" y="2873"/>
                    <a:pt x="692" y="2873"/>
                  </a:cubicBezTo>
                  <a:cubicBezTo>
                    <a:pt x="630" y="2873"/>
                    <a:pt x="568" y="2885"/>
                    <a:pt x="512" y="2908"/>
                  </a:cubicBezTo>
                  <a:cubicBezTo>
                    <a:pt x="84" y="3074"/>
                    <a:pt x="60" y="3670"/>
                    <a:pt x="477" y="3860"/>
                  </a:cubicBezTo>
                  <a:lnTo>
                    <a:pt x="1167" y="4158"/>
                  </a:lnTo>
                  <a:cubicBezTo>
                    <a:pt x="1239" y="4563"/>
                    <a:pt x="1239" y="4586"/>
                    <a:pt x="1012" y="4920"/>
                  </a:cubicBezTo>
                  <a:cubicBezTo>
                    <a:pt x="893" y="5086"/>
                    <a:pt x="774" y="5265"/>
                    <a:pt x="774" y="5467"/>
                  </a:cubicBezTo>
                  <a:cubicBezTo>
                    <a:pt x="762" y="5825"/>
                    <a:pt x="1119" y="6122"/>
                    <a:pt x="1167" y="6360"/>
                  </a:cubicBezTo>
                  <a:cubicBezTo>
                    <a:pt x="1179" y="6479"/>
                    <a:pt x="1155" y="6646"/>
                    <a:pt x="1108" y="6777"/>
                  </a:cubicBezTo>
                  <a:lnTo>
                    <a:pt x="405" y="7051"/>
                  </a:lnTo>
                  <a:cubicBezTo>
                    <a:pt x="143" y="7146"/>
                    <a:pt x="0" y="7444"/>
                    <a:pt x="107" y="7718"/>
                  </a:cubicBezTo>
                  <a:cubicBezTo>
                    <a:pt x="190" y="7920"/>
                    <a:pt x="386" y="8051"/>
                    <a:pt x="592" y="8051"/>
                  </a:cubicBezTo>
                  <a:cubicBezTo>
                    <a:pt x="653" y="8051"/>
                    <a:pt x="714" y="8040"/>
                    <a:pt x="774" y="8015"/>
                  </a:cubicBezTo>
                  <a:lnTo>
                    <a:pt x="1477" y="7742"/>
                  </a:lnTo>
                  <a:cubicBezTo>
                    <a:pt x="1822" y="7980"/>
                    <a:pt x="1834" y="8015"/>
                    <a:pt x="1893" y="8373"/>
                  </a:cubicBezTo>
                  <a:cubicBezTo>
                    <a:pt x="1989" y="8932"/>
                    <a:pt x="2131" y="9075"/>
                    <a:pt x="2667" y="9194"/>
                  </a:cubicBezTo>
                  <a:cubicBezTo>
                    <a:pt x="3036" y="9277"/>
                    <a:pt x="3060" y="9289"/>
                    <a:pt x="3274" y="9647"/>
                  </a:cubicBezTo>
                  <a:lnTo>
                    <a:pt x="2977" y="10337"/>
                  </a:lnTo>
                  <a:cubicBezTo>
                    <a:pt x="2815" y="10691"/>
                    <a:pt x="3091" y="11053"/>
                    <a:pt x="3439" y="11053"/>
                  </a:cubicBezTo>
                  <a:cubicBezTo>
                    <a:pt x="3502" y="11053"/>
                    <a:pt x="3567" y="11041"/>
                    <a:pt x="3632" y="11016"/>
                  </a:cubicBezTo>
                  <a:cubicBezTo>
                    <a:pt x="3775" y="10980"/>
                    <a:pt x="3858" y="10873"/>
                    <a:pt x="3917" y="10754"/>
                  </a:cubicBezTo>
                  <a:lnTo>
                    <a:pt x="4215" y="10063"/>
                  </a:lnTo>
                  <a:cubicBezTo>
                    <a:pt x="4361" y="10038"/>
                    <a:pt x="4457" y="10021"/>
                    <a:pt x="4536" y="10021"/>
                  </a:cubicBezTo>
                  <a:cubicBezTo>
                    <a:pt x="4677" y="10021"/>
                    <a:pt x="4764" y="10073"/>
                    <a:pt x="4977" y="10218"/>
                  </a:cubicBezTo>
                  <a:cubicBezTo>
                    <a:pt x="5204" y="10377"/>
                    <a:pt x="5367" y="10458"/>
                    <a:pt x="5538" y="10458"/>
                  </a:cubicBezTo>
                  <a:cubicBezTo>
                    <a:pt x="5699" y="10458"/>
                    <a:pt x="5865" y="10386"/>
                    <a:pt x="6096" y="10242"/>
                  </a:cubicBezTo>
                  <a:cubicBezTo>
                    <a:pt x="6280" y="10126"/>
                    <a:pt x="6363" y="10080"/>
                    <a:pt x="6476" y="10080"/>
                  </a:cubicBezTo>
                  <a:cubicBezTo>
                    <a:pt x="6560" y="10080"/>
                    <a:pt x="6661" y="10106"/>
                    <a:pt x="6834" y="10147"/>
                  </a:cubicBezTo>
                  <a:lnTo>
                    <a:pt x="7108" y="10837"/>
                  </a:lnTo>
                  <a:cubicBezTo>
                    <a:pt x="7180" y="11051"/>
                    <a:pt x="7370" y="11171"/>
                    <a:pt x="7585" y="11171"/>
                  </a:cubicBezTo>
                  <a:cubicBezTo>
                    <a:pt x="7942" y="11171"/>
                    <a:pt x="8192" y="10813"/>
                    <a:pt x="8061" y="10468"/>
                  </a:cubicBezTo>
                  <a:lnTo>
                    <a:pt x="7787" y="9766"/>
                  </a:lnTo>
                  <a:cubicBezTo>
                    <a:pt x="8025" y="9432"/>
                    <a:pt x="8061" y="9408"/>
                    <a:pt x="8418" y="9349"/>
                  </a:cubicBezTo>
                  <a:cubicBezTo>
                    <a:pt x="8978" y="9266"/>
                    <a:pt x="9109" y="9111"/>
                    <a:pt x="9228" y="8575"/>
                  </a:cubicBezTo>
                  <a:cubicBezTo>
                    <a:pt x="9323" y="8206"/>
                    <a:pt x="9335" y="8194"/>
                    <a:pt x="9692" y="7968"/>
                  </a:cubicBezTo>
                  <a:cubicBezTo>
                    <a:pt x="10198" y="8180"/>
                    <a:pt x="10406" y="8313"/>
                    <a:pt x="10595" y="8313"/>
                  </a:cubicBezTo>
                  <a:cubicBezTo>
                    <a:pt x="10650" y="8313"/>
                    <a:pt x="10704" y="8302"/>
                    <a:pt x="10764" y="8277"/>
                  </a:cubicBezTo>
                  <a:cubicBezTo>
                    <a:pt x="11192" y="8075"/>
                    <a:pt x="11216" y="7480"/>
                    <a:pt x="10799" y="7301"/>
                  </a:cubicBezTo>
                  <a:lnTo>
                    <a:pt x="10109" y="7003"/>
                  </a:lnTo>
                  <a:cubicBezTo>
                    <a:pt x="10037" y="6599"/>
                    <a:pt x="10037" y="6575"/>
                    <a:pt x="10263" y="6241"/>
                  </a:cubicBezTo>
                  <a:cubicBezTo>
                    <a:pt x="10573" y="5801"/>
                    <a:pt x="10597" y="5622"/>
                    <a:pt x="10287" y="5134"/>
                  </a:cubicBezTo>
                  <a:cubicBezTo>
                    <a:pt x="10085" y="4801"/>
                    <a:pt x="10097" y="4789"/>
                    <a:pt x="10180" y="4384"/>
                  </a:cubicBezTo>
                  <a:lnTo>
                    <a:pt x="10883" y="4122"/>
                  </a:lnTo>
                  <a:cubicBezTo>
                    <a:pt x="11156" y="4015"/>
                    <a:pt x="11287" y="3717"/>
                    <a:pt x="11180" y="3443"/>
                  </a:cubicBezTo>
                  <a:cubicBezTo>
                    <a:pt x="11097" y="3239"/>
                    <a:pt x="10898" y="3115"/>
                    <a:pt x="10690" y="3115"/>
                  </a:cubicBezTo>
                  <a:cubicBezTo>
                    <a:pt x="10631" y="3115"/>
                    <a:pt x="10571" y="3125"/>
                    <a:pt x="10513" y="3146"/>
                  </a:cubicBezTo>
                  <a:lnTo>
                    <a:pt x="9811" y="3420"/>
                  </a:lnTo>
                  <a:cubicBezTo>
                    <a:pt x="9466" y="3181"/>
                    <a:pt x="9454" y="3146"/>
                    <a:pt x="9394" y="2789"/>
                  </a:cubicBezTo>
                  <a:cubicBezTo>
                    <a:pt x="9311" y="2229"/>
                    <a:pt x="9156" y="2086"/>
                    <a:pt x="8620" y="1979"/>
                  </a:cubicBezTo>
                  <a:cubicBezTo>
                    <a:pt x="8251" y="1884"/>
                    <a:pt x="8239" y="1872"/>
                    <a:pt x="8013" y="1515"/>
                  </a:cubicBezTo>
                  <a:lnTo>
                    <a:pt x="8311" y="824"/>
                  </a:lnTo>
                  <a:cubicBezTo>
                    <a:pt x="8430" y="574"/>
                    <a:pt x="8311" y="264"/>
                    <a:pt x="8037" y="157"/>
                  </a:cubicBezTo>
                  <a:cubicBezTo>
                    <a:pt x="7971" y="126"/>
                    <a:pt x="7901" y="111"/>
                    <a:pt x="7831" y="111"/>
                  </a:cubicBezTo>
                  <a:cubicBezTo>
                    <a:pt x="7638" y="111"/>
                    <a:pt x="7449" y="226"/>
                    <a:pt x="7370" y="419"/>
                  </a:cubicBezTo>
                  <a:lnTo>
                    <a:pt x="7073" y="1110"/>
                  </a:lnTo>
                  <a:cubicBezTo>
                    <a:pt x="6927" y="1135"/>
                    <a:pt x="6831" y="1152"/>
                    <a:pt x="6751" y="1152"/>
                  </a:cubicBezTo>
                  <a:cubicBezTo>
                    <a:pt x="6611" y="1152"/>
                    <a:pt x="6524" y="1100"/>
                    <a:pt x="6311" y="955"/>
                  </a:cubicBezTo>
                  <a:lnTo>
                    <a:pt x="6180" y="872"/>
                  </a:lnTo>
                  <a:cubicBezTo>
                    <a:pt x="6152" y="853"/>
                    <a:pt x="6119" y="844"/>
                    <a:pt x="6087" y="844"/>
                  </a:cubicBezTo>
                  <a:cubicBezTo>
                    <a:pt x="6034" y="844"/>
                    <a:pt x="5983" y="868"/>
                    <a:pt x="5953" y="919"/>
                  </a:cubicBezTo>
                  <a:cubicBezTo>
                    <a:pt x="5918" y="991"/>
                    <a:pt x="5930" y="1098"/>
                    <a:pt x="6001" y="1134"/>
                  </a:cubicBezTo>
                  <a:lnTo>
                    <a:pt x="6132" y="1229"/>
                  </a:lnTo>
                  <a:cubicBezTo>
                    <a:pt x="6389" y="1406"/>
                    <a:pt x="6533" y="1474"/>
                    <a:pt x="6731" y="1474"/>
                  </a:cubicBezTo>
                  <a:cubicBezTo>
                    <a:pt x="6826" y="1474"/>
                    <a:pt x="6933" y="1458"/>
                    <a:pt x="7073" y="1431"/>
                  </a:cubicBezTo>
                  <a:cubicBezTo>
                    <a:pt x="7189" y="1411"/>
                    <a:pt x="7278" y="1397"/>
                    <a:pt x="7350" y="1397"/>
                  </a:cubicBezTo>
                  <a:cubicBezTo>
                    <a:pt x="7531" y="1397"/>
                    <a:pt x="7614" y="1481"/>
                    <a:pt x="7775" y="1753"/>
                  </a:cubicBezTo>
                  <a:cubicBezTo>
                    <a:pt x="8013" y="2122"/>
                    <a:pt x="8120" y="2193"/>
                    <a:pt x="8561" y="2300"/>
                  </a:cubicBezTo>
                  <a:cubicBezTo>
                    <a:pt x="8966" y="2384"/>
                    <a:pt x="9013" y="2419"/>
                    <a:pt x="9085" y="2848"/>
                  </a:cubicBezTo>
                  <a:cubicBezTo>
                    <a:pt x="9109" y="3015"/>
                    <a:pt x="9144" y="3181"/>
                    <a:pt x="9228" y="3324"/>
                  </a:cubicBezTo>
                  <a:cubicBezTo>
                    <a:pt x="9370" y="3551"/>
                    <a:pt x="9621" y="3658"/>
                    <a:pt x="9799" y="3812"/>
                  </a:cubicBezTo>
                  <a:cubicBezTo>
                    <a:pt x="9882" y="3908"/>
                    <a:pt x="9906" y="3932"/>
                    <a:pt x="9906" y="3955"/>
                  </a:cubicBezTo>
                  <a:cubicBezTo>
                    <a:pt x="9906" y="3955"/>
                    <a:pt x="9930" y="4015"/>
                    <a:pt x="9906" y="4193"/>
                  </a:cubicBezTo>
                  <a:cubicBezTo>
                    <a:pt x="9859" y="4444"/>
                    <a:pt x="9787" y="4634"/>
                    <a:pt x="9823" y="4860"/>
                  </a:cubicBezTo>
                  <a:cubicBezTo>
                    <a:pt x="9882" y="5194"/>
                    <a:pt x="10216" y="5467"/>
                    <a:pt x="10204" y="5694"/>
                  </a:cubicBezTo>
                  <a:cubicBezTo>
                    <a:pt x="10204" y="5920"/>
                    <a:pt x="9859" y="6170"/>
                    <a:pt x="9787" y="6515"/>
                  </a:cubicBezTo>
                  <a:cubicBezTo>
                    <a:pt x="9704" y="6813"/>
                    <a:pt x="9906" y="7241"/>
                    <a:pt x="9811" y="7420"/>
                  </a:cubicBezTo>
                  <a:cubicBezTo>
                    <a:pt x="9728" y="7611"/>
                    <a:pt x="9275" y="7777"/>
                    <a:pt x="9109" y="8015"/>
                  </a:cubicBezTo>
                  <a:cubicBezTo>
                    <a:pt x="8918" y="8277"/>
                    <a:pt x="8954" y="8718"/>
                    <a:pt x="8787" y="8873"/>
                  </a:cubicBezTo>
                  <a:cubicBezTo>
                    <a:pt x="8620" y="9027"/>
                    <a:pt x="8192" y="8980"/>
                    <a:pt x="7906" y="9158"/>
                  </a:cubicBezTo>
                  <a:cubicBezTo>
                    <a:pt x="7644" y="9325"/>
                    <a:pt x="7477" y="9754"/>
                    <a:pt x="7287" y="9825"/>
                  </a:cubicBezTo>
                  <a:cubicBezTo>
                    <a:pt x="7254" y="9840"/>
                    <a:pt x="7210" y="9846"/>
                    <a:pt x="7163" y="9846"/>
                  </a:cubicBezTo>
                  <a:cubicBezTo>
                    <a:pt x="7058" y="9846"/>
                    <a:pt x="6936" y="9818"/>
                    <a:pt x="6870" y="9801"/>
                  </a:cubicBezTo>
                  <a:cubicBezTo>
                    <a:pt x="6712" y="9764"/>
                    <a:pt x="6595" y="9744"/>
                    <a:pt x="6493" y="9744"/>
                  </a:cubicBezTo>
                  <a:cubicBezTo>
                    <a:pt x="6304" y="9744"/>
                    <a:pt x="6170" y="9813"/>
                    <a:pt x="5930" y="9968"/>
                  </a:cubicBezTo>
                  <a:cubicBezTo>
                    <a:pt x="5756" y="10072"/>
                    <a:pt x="5655" y="10126"/>
                    <a:pt x="5557" y="10126"/>
                  </a:cubicBezTo>
                  <a:cubicBezTo>
                    <a:pt x="5453" y="10126"/>
                    <a:pt x="5351" y="10066"/>
                    <a:pt x="5168" y="9944"/>
                  </a:cubicBezTo>
                  <a:cubicBezTo>
                    <a:pt x="4918" y="9767"/>
                    <a:pt x="4777" y="9704"/>
                    <a:pt x="4576" y="9704"/>
                  </a:cubicBezTo>
                  <a:cubicBezTo>
                    <a:pt x="4480" y="9704"/>
                    <a:pt x="4370" y="9719"/>
                    <a:pt x="4227" y="9742"/>
                  </a:cubicBezTo>
                  <a:cubicBezTo>
                    <a:pt x="4095" y="9764"/>
                    <a:pt x="4008" y="9771"/>
                    <a:pt x="3947" y="9771"/>
                  </a:cubicBezTo>
                  <a:cubicBezTo>
                    <a:pt x="3843" y="9771"/>
                    <a:pt x="3821" y="9749"/>
                    <a:pt x="3798" y="9742"/>
                  </a:cubicBezTo>
                  <a:cubicBezTo>
                    <a:pt x="3608" y="9647"/>
                    <a:pt x="3453" y="9218"/>
                    <a:pt x="3203" y="9039"/>
                  </a:cubicBezTo>
                  <a:cubicBezTo>
                    <a:pt x="2941" y="8849"/>
                    <a:pt x="2501" y="8873"/>
                    <a:pt x="2346" y="8718"/>
                  </a:cubicBezTo>
                  <a:cubicBezTo>
                    <a:pt x="2191" y="8551"/>
                    <a:pt x="2239" y="8123"/>
                    <a:pt x="2060" y="7837"/>
                  </a:cubicBezTo>
                  <a:cubicBezTo>
                    <a:pt x="1941" y="7646"/>
                    <a:pt x="1750" y="7551"/>
                    <a:pt x="1548" y="7384"/>
                  </a:cubicBezTo>
                  <a:cubicBezTo>
                    <a:pt x="1417" y="7265"/>
                    <a:pt x="1393" y="7206"/>
                    <a:pt x="1393" y="7206"/>
                  </a:cubicBezTo>
                  <a:cubicBezTo>
                    <a:pt x="1310" y="7015"/>
                    <a:pt x="1524" y="6599"/>
                    <a:pt x="1465" y="6301"/>
                  </a:cubicBezTo>
                  <a:cubicBezTo>
                    <a:pt x="1405" y="5979"/>
                    <a:pt x="1072" y="5694"/>
                    <a:pt x="1096" y="5467"/>
                  </a:cubicBezTo>
                  <a:cubicBezTo>
                    <a:pt x="1096" y="5241"/>
                    <a:pt x="1429" y="4991"/>
                    <a:pt x="1512" y="4646"/>
                  </a:cubicBezTo>
                  <a:cubicBezTo>
                    <a:pt x="1584" y="4336"/>
                    <a:pt x="1393" y="3932"/>
                    <a:pt x="1477" y="3741"/>
                  </a:cubicBezTo>
                  <a:cubicBezTo>
                    <a:pt x="1572" y="3551"/>
                    <a:pt x="2001" y="3396"/>
                    <a:pt x="2179" y="3146"/>
                  </a:cubicBezTo>
                  <a:cubicBezTo>
                    <a:pt x="2370" y="2884"/>
                    <a:pt x="2346" y="2443"/>
                    <a:pt x="2501" y="2288"/>
                  </a:cubicBezTo>
                  <a:cubicBezTo>
                    <a:pt x="2667" y="2134"/>
                    <a:pt x="3096" y="2181"/>
                    <a:pt x="3382" y="2003"/>
                  </a:cubicBezTo>
                  <a:cubicBezTo>
                    <a:pt x="3608" y="1872"/>
                    <a:pt x="3715" y="1610"/>
                    <a:pt x="3870" y="1431"/>
                  </a:cubicBezTo>
                  <a:cubicBezTo>
                    <a:pt x="3944" y="1357"/>
                    <a:pt x="3995" y="1320"/>
                    <a:pt x="4116" y="1320"/>
                  </a:cubicBezTo>
                  <a:cubicBezTo>
                    <a:pt x="4189" y="1320"/>
                    <a:pt x="4287" y="1333"/>
                    <a:pt x="4429" y="1360"/>
                  </a:cubicBezTo>
                  <a:cubicBezTo>
                    <a:pt x="4543" y="1395"/>
                    <a:pt x="4662" y="1417"/>
                    <a:pt x="4784" y="1417"/>
                  </a:cubicBezTo>
                  <a:cubicBezTo>
                    <a:pt x="4828" y="1417"/>
                    <a:pt x="4873" y="1414"/>
                    <a:pt x="4918" y="1407"/>
                  </a:cubicBezTo>
                  <a:cubicBezTo>
                    <a:pt x="5144" y="1360"/>
                    <a:pt x="5322" y="1217"/>
                    <a:pt x="5513" y="1110"/>
                  </a:cubicBezTo>
                  <a:cubicBezTo>
                    <a:pt x="5584" y="1062"/>
                    <a:pt x="5620" y="955"/>
                    <a:pt x="5572" y="884"/>
                  </a:cubicBezTo>
                  <a:cubicBezTo>
                    <a:pt x="5540" y="835"/>
                    <a:pt x="5479" y="802"/>
                    <a:pt x="5421" y="802"/>
                  </a:cubicBezTo>
                  <a:cubicBezTo>
                    <a:pt x="5395" y="802"/>
                    <a:pt x="5369" y="809"/>
                    <a:pt x="5346" y="824"/>
                  </a:cubicBezTo>
                  <a:cubicBezTo>
                    <a:pt x="5023" y="1010"/>
                    <a:pt x="4963" y="1086"/>
                    <a:pt x="4794" y="1086"/>
                  </a:cubicBezTo>
                  <a:cubicBezTo>
                    <a:pt x="4714" y="1086"/>
                    <a:pt x="4610" y="1069"/>
                    <a:pt x="4441" y="1038"/>
                  </a:cubicBezTo>
                  <a:lnTo>
                    <a:pt x="4167" y="336"/>
                  </a:lnTo>
                  <a:cubicBezTo>
                    <a:pt x="4095" y="127"/>
                    <a:pt x="3904" y="1"/>
                    <a:pt x="3696"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3">
              <a:extLst>
                <a:ext uri="{FF2B5EF4-FFF2-40B4-BE49-F238E27FC236}">
                  <a16:creationId xmlns:a16="http://schemas.microsoft.com/office/drawing/2014/main" id="{C3AB9B5E-F40B-9536-F84A-E690B34F5BD8}"/>
                </a:ext>
              </a:extLst>
            </p:cNvPr>
            <p:cNvSpPr/>
            <p:nvPr/>
          </p:nvSpPr>
          <p:spPr>
            <a:xfrm>
              <a:off x="3722084" y="748508"/>
              <a:ext cx="127101" cy="146214"/>
            </a:xfrm>
            <a:custGeom>
              <a:avLst/>
              <a:gdLst/>
              <a:ahLst/>
              <a:cxnLst/>
              <a:rect l="l" t="t" r="r" b="b"/>
              <a:pathLst>
                <a:path w="3990" h="4590" extrusionOk="0">
                  <a:moveTo>
                    <a:pt x="2681" y="1"/>
                  </a:moveTo>
                  <a:cubicBezTo>
                    <a:pt x="2422" y="1"/>
                    <a:pt x="2181" y="137"/>
                    <a:pt x="2120" y="428"/>
                  </a:cubicBezTo>
                  <a:cubicBezTo>
                    <a:pt x="2036" y="773"/>
                    <a:pt x="1941" y="1095"/>
                    <a:pt x="1786" y="1392"/>
                  </a:cubicBezTo>
                  <a:cubicBezTo>
                    <a:pt x="1739" y="1476"/>
                    <a:pt x="1786" y="1571"/>
                    <a:pt x="1858" y="1619"/>
                  </a:cubicBezTo>
                  <a:cubicBezTo>
                    <a:pt x="1881" y="1632"/>
                    <a:pt x="1905" y="1638"/>
                    <a:pt x="1929" y="1638"/>
                  </a:cubicBezTo>
                  <a:cubicBezTo>
                    <a:pt x="1991" y="1638"/>
                    <a:pt x="2050" y="1599"/>
                    <a:pt x="2084" y="1547"/>
                  </a:cubicBezTo>
                  <a:cubicBezTo>
                    <a:pt x="2251" y="1214"/>
                    <a:pt x="2358" y="880"/>
                    <a:pt x="2441" y="499"/>
                  </a:cubicBezTo>
                  <a:cubicBezTo>
                    <a:pt x="2466" y="387"/>
                    <a:pt x="2563" y="336"/>
                    <a:pt x="2676" y="336"/>
                  </a:cubicBezTo>
                  <a:cubicBezTo>
                    <a:pt x="2836" y="336"/>
                    <a:pt x="3028" y="439"/>
                    <a:pt x="3084" y="607"/>
                  </a:cubicBezTo>
                  <a:cubicBezTo>
                    <a:pt x="3287" y="1214"/>
                    <a:pt x="3632" y="2214"/>
                    <a:pt x="3072" y="3095"/>
                  </a:cubicBezTo>
                  <a:cubicBezTo>
                    <a:pt x="2512" y="3947"/>
                    <a:pt x="1615" y="4265"/>
                    <a:pt x="1007" y="4265"/>
                  </a:cubicBezTo>
                  <a:cubicBezTo>
                    <a:pt x="672" y="4265"/>
                    <a:pt x="425" y="4168"/>
                    <a:pt x="370" y="4012"/>
                  </a:cubicBezTo>
                  <a:cubicBezTo>
                    <a:pt x="334" y="3881"/>
                    <a:pt x="417" y="3678"/>
                    <a:pt x="643" y="3440"/>
                  </a:cubicBezTo>
                  <a:cubicBezTo>
                    <a:pt x="1060" y="2964"/>
                    <a:pt x="1405" y="2583"/>
                    <a:pt x="1679" y="2190"/>
                  </a:cubicBezTo>
                  <a:cubicBezTo>
                    <a:pt x="1739" y="2107"/>
                    <a:pt x="1715" y="2012"/>
                    <a:pt x="1644" y="1964"/>
                  </a:cubicBezTo>
                  <a:cubicBezTo>
                    <a:pt x="1611" y="1946"/>
                    <a:pt x="1576" y="1936"/>
                    <a:pt x="1542" y="1936"/>
                  </a:cubicBezTo>
                  <a:cubicBezTo>
                    <a:pt x="1488" y="1936"/>
                    <a:pt x="1439" y="1960"/>
                    <a:pt x="1417" y="2012"/>
                  </a:cubicBezTo>
                  <a:cubicBezTo>
                    <a:pt x="1143" y="2393"/>
                    <a:pt x="810" y="2762"/>
                    <a:pt x="405" y="3202"/>
                  </a:cubicBezTo>
                  <a:cubicBezTo>
                    <a:pt x="0" y="3607"/>
                    <a:pt x="0" y="3928"/>
                    <a:pt x="60" y="4119"/>
                  </a:cubicBezTo>
                  <a:cubicBezTo>
                    <a:pt x="171" y="4424"/>
                    <a:pt x="546" y="4589"/>
                    <a:pt x="1019" y="4589"/>
                  </a:cubicBezTo>
                  <a:cubicBezTo>
                    <a:pt x="1763" y="4589"/>
                    <a:pt x="2752" y="4179"/>
                    <a:pt x="3334" y="3262"/>
                  </a:cubicBezTo>
                  <a:cubicBezTo>
                    <a:pt x="3989" y="2250"/>
                    <a:pt x="3608" y="1095"/>
                    <a:pt x="3394" y="488"/>
                  </a:cubicBezTo>
                  <a:cubicBezTo>
                    <a:pt x="3287" y="172"/>
                    <a:pt x="2973" y="1"/>
                    <a:pt x="2681"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3">
              <a:extLst>
                <a:ext uri="{FF2B5EF4-FFF2-40B4-BE49-F238E27FC236}">
                  <a16:creationId xmlns:a16="http://schemas.microsoft.com/office/drawing/2014/main" id="{51E3378B-9A78-84FE-7662-190FF2E54329}"/>
                </a:ext>
              </a:extLst>
            </p:cNvPr>
            <p:cNvSpPr/>
            <p:nvPr/>
          </p:nvSpPr>
          <p:spPr>
            <a:xfrm>
              <a:off x="3379148" y="-40048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73" name="Google Shape;2573;p43">
              <a:extLst>
                <a:ext uri="{FF2B5EF4-FFF2-40B4-BE49-F238E27FC236}">
                  <a16:creationId xmlns:a16="http://schemas.microsoft.com/office/drawing/2014/main" id="{291834E1-C649-E2D3-206D-CC98D7975EDE}"/>
                </a:ext>
              </a:extLst>
            </p:cNvPr>
            <p:cNvSpPr/>
            <p:nvPr/>
          </p:nvSpPr>
          <p:spPr>
            <a:xfrm>
              <a:off x="2190523" y="15207"/>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grpSp>
    </p:spTree>
    <p:extLst>
      <p:ext uri="{BB962C8B-B14F-4D97-AF65-F5344CB8AC3E}">
        <p14:creationId xmlns:p14="http://schemas.microsoft.com/office/powerpoint/2010/main" val="2767781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58">
          <a:extLst>
            <a:ext uri="{FF2B5EF4-FFF2-40B4-BE49-F238E27FC236}">
              <a16:creationId xmlns:a16="http://schemas.microsoft.com/office/drawing/2014/main" id="{CDC5D7CE-56E7-0A71-FFF6-CE8B11FEC6B0}"/>
            </a:ext>
          </a:extLst>
        </p:cNvPr>
        <p:cNvGrpSpPr/>
        <p:nvPr/>
      </p:nvGrpSpPr>
      <p:grpSpPr>
        <a:xfrm>
          <a:off x="0" y="0"/>
          <a:ext cx="0" cy="0"/>
          <a:chOff x="0" y="0"/>
          <a:chExt cx="0" cy="0"/>
        </a:xfrm>
      </p:grpSpPr>
      <p:sp>
        <p:nvSpPr>
          <p:cNvPr id="2667" name="Google Shape;2667;p48">
            <a:extLst>
              <a:ext uri="{FF2B5EF4-FFF2-40B4-BE49-F238E27FC236}">
                <a16:creationId xmlns:a16="http://schemas.microsoft.com/office/drawing/2014/main" id="{D950F6B0-2A1E-7510-C098-25EC45985EB6}"/>
              </a:ext>
            </a:extLst>
          </p:cNvPr>
          <p:cNvSpPr txBox="1">
            <a:spLocks noGrp="1"/>
          </p:cNvSpPr>
          <p:nvPr>
            <p:ph type="title"/>
          </p:nvPr>
        </p:nvSpPr>
        <p:spPr>
          <a:xfrm>
            <a:off x="713250" y="307161"/>
            <a:ext cx="77175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BUTTERWORTH BANDPASS FILTER</a:t>
            </a:r>
            <a:endParaRPr dirty="0"/>
          </a:p>
        </p:txBody>
      </p:sp>
      <p:pic>
        <p:nvPicPr>
          <p:cNvPr id="11" name="Picture 10">
            <a:extLst>
              <a:ext uri="{FF2B5EF4-FFF2-40B4-BE49-F238E27FC236}">
                <a16:creationId xmlns:a16="http://schemas.microsoft.com/office/drawing/2014/main" id="{A81F4D69-61AD-C936-3446-4902A11BF7EF}"/>
              </a:ext>
            </a:extLst>
          </p:cNvPr>
          <p:cNvPicPr>
            <a:picLocks noChangeAspect="1"/>
          </p:cNvPicPr>
          <p:nvPr/>
        </p:nvPicPr>
        <p:blipFill>
          <a:blip r:embed="rId3"/>
          <a:stretch>
            <a:fillRect/>
          </a:stretch>
        </p:blipFill>
        <p:spPr>
          <a:xfrm>
            <a:off x="819917" y="1768434"/>
            <a:ext cx="7610833" cy="1269725"/>
          </a:xfrm>
          <a:prstGeom prst="rect">
            <a:avLst/>
          </a:prstGeom>
        </p:spPr>
      </p:pic>
      <p:pic>
        <p:nvPicPr>
          <p:cNvPr id="13" name="Picture 12">
            <a:extLst>
              <a:ext uri="{FF2B5EF4-FFF2-40B4-BE49-F238E27FC236}">
                <a16:creationId xmlns:a16="http://schemas.microsoft.com/office/drawing/2014/main" id="{7A188B62-9B29-CF45-D317-715B52ACCD30}"/>
              </a:ext>
            </a:extLst>
          </p:cNvPr>
          <p:cNvPicPr>
            <a:picLocks noChangeAspect="1"/>
          </p:cNvPicPr>
          <p:nvPr/>
        </p:nvPicPr>
        <p:blipFill>
          <a:blip r:embed="rId4"/>
          <a:stretch>
            <a:fillRect/>
          </a:stretch>
        </p:blipFill>
        <p:spPr>
          <a:xfrm>
            <a:off x="1418112" y="3038159"/>
            <a:ext cx="6706536" cy="562053"/>
          </a:xfrm>
          <a:prstGeom prst="rect">
            <a:avLst/>
          </a:prstGeom>
        </p:spPr>
      </p:pic>
    </p:spTree>
    <p:extLst>
      <p:ext uri="{BB962C8B-B14F-4D97-AF65-F5344CB8AC3E}">
        <p14:creationId xmlns:p14="http://schemas.microsoft.com/office/powerpoint/2010/main" val="2768968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3">
          <a:extLst>
            <a:ext uri="{FF2B5EF4-FFF2-40B4-BE49-F238E27FC236}">
              <a16:creationId xmlns:a16="http://schemas.microsoft.com/office/drawing/2014/main" id="{08C678D1-5516-A98E-D463-15C2EE91589D}"/>
            </a:ext>
          </a:extLst>
        </p:cNvPr>
        <p:cNvGrpSpPr/>
        <p:nvPr/>
      </p:nvGrpSpPr>
      <p:grpSpPr>
        <a:xfrm>
          <a:off x="0" y="0"/>
          <a:ext cx="0" cy="0"/>
          <a:chOff x="0" y="0"/>
          <a:chExt cx="0" cy="0"/>
        </a:xfrm>
      </p:grpSpPr>
      <p:sp>
        <p:nvSpPr>
          <p:cNvPr id="2554" name="Google Shape;2554;p43">
            <a:extLst>
              <a:ext uri="{FF2B5EF4-FFF2-40B4-BE49-F238E27FC236}">
                <a16:creationId xmlns:a16="http://schemas.microsoft.com/office/drawing/2014/main" id="{18426253-DBE8-FD19-1650-4BC8D31B3E74}"/>
              </a:ext>
            </a:extLst>
          </p:cNvPr>
          <p:cNvSpPr/>
          <p:nvPr/>
        </p:nvSpPr>
        <p:spPr>
          <a:xfrm>
            <a:off x="5205267" y="683842"/>
            <a:ext cx="1554600" cy="15546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dirty="0">
              <a:solidFill>
                <a:schemeClr val="dk1"/>
              </a:solidFill>
              <a:latin typeface="Raleway"/>
              <a:ea typeface="Raleway"/>
              <a:cs typeface="Raleway"/>
              <a:sym typeface="Raleway"/>
            </a:endParaRPr>
          </a:p>
        </p:txBody>
      </p:sp>
      <p:sp>
        <p:nvSpPr>
          <p:cNvPr id="2555" name="Google Shape;2555;p43">
            <a:extLst>
              <a:ext uri="{FF2B5EF4-FFF2-40B4-BE49-F238E27FC236}">
                <a16:creationId xmlns:a16="http://schemas.microsoft.com/office/drawing/2014/main" id="{82A2AF7A-1539-9CC6-8694-0777979915BF}"/>
              </a:ext>
            </a:extLst>
          </p:cNvPr>
          <p:cNvSpPr txBox="1">
            <a:spLocks noGrp="1"/>
          </p:cNvSpPr>
          <p:nvPr>
            <p:ph type="title"/>
          </p:nvPr>
        </p:nvSpPr>
        <p:spPr>
          <a:xfrm>
            <a:off x="391772" y="2134164"/>
            <a:ext cx="8443451"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F</a:t>
            </a:r>
            <a:r>
              <a:rPr lang="en-IN" dirty="0" err="1"/>
              <a:t>eature</a:t>
            </a:r>
            <a:r>
              <a:rPr lang="en-IN" dirty="0"/>
              <a:t> extraction</a:t>
            </a:r>
            <a:endParaRPr dirty="0"/>
          </a:p>
        </p:txBody>
      </p:sp>
      <p:grpSp>
        <p:nvGrpSpPr>
          <p:cNvPr id="2557" name="Google Shape;2557;p43">
            <a:extLst>
              <a:ext uri="{FF2B5EF4-FFF2-40B4-BE49-F238E27FC236}">
                <a16:creationId xmlns:a16="http://schemas.microsoft.com/office/drawing/2014/main" id="{04A347E3-BD20-F759-2D05-CB8DC0327C00}"/>
              </a:ext>
            </a:extLst>
          </p:cNvPr>
          <p:cNvGrpSpPr/>
          <p:nvPr/>
        </p:nvGrpSpPr>
        <p:grpSpPr>
          <a:xfrm>
            <a:off x="2190523" y="-400480"/>
            <a:ext cx="3977275" cy="1970658"/>
            <a:chOff x="2190523" y="-400480"/>
            <a:chExt cx="3977275" cy="1970658"/>
          </a:xfrm>
        </p:grpSpPr>
        <p:sp>
          <p:nvSpPr>
            <p:cNvPr id="2558" name="Google Shape;2558;p43">
              <a:extLst>
                <a:ext uri="{FF2B5EF4-FFF2-40B4-BE49-F238E27FC236}">
                  <a16:creationId xmlns:a16="http://schemas.microsoft.com/office/drawing/2014/main" id="{DA96CDF6-8C57-8B63-BA40-905B317C343C}"/>
                </a:ext>
              </a:extLst>
            </p:cNvPr>
            <p:cNvSpPr/>
            <p:nvPr/>
          </p:nvSpPr>
          <p:spPr>
            <a:xfrm>
              <a:off x="4613498" y="1522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59" name="Google Shape;2559;p43">
              <a:extLst>
                <a:ext uri="{FF2B5EF4-FFF2-40B4-BE49-F238E27FC236}">
                  <a16:creationId xmlns:a16="http://schemas.microsoft.com/office/drawing/2014/main" id="{5E4C206A-89AB-2485-F8E5-110859B13D3B}"/>
                </a:ext>
              </a:extLst>
            </p:cNvPr>
            <p:cNvSpPr/>
            <p:nvPr/>
          </p:nvSpPr>
          <p:spPr>
            <a:xfrm>
              <a:off x="4613498" y="83877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0" name="Google Shape;2560;p43">
              <a:extLst>
                <a:ext uri="{FF2B5EF4-FFF2-40B4-BE49-F238E27FC236}">
                  <a16:creationId xmlns:a16="http://schemas.microsoft.com/office/drawing/2014/main" id="{05C5A2AA-B061-5D98-EFBD-884CB2165E76}"/>
                </a:ext>
              </a:extLst>
            </p:cNvPr>
            <p:cNvSpPr/>
            <p:nvPr/>
          </p:nvSpPr>
          <p:spPr>
            <a:xfrm>
              <a:off x="4202048" y="43092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1" name="Google Shape;2561;p43">
              <a:extLst>
                <a:ext uri="{FF2B5EF4-FFF2-40B4-BE49-F238E27FC236}">
                  <a16:creationId xmlns:a16="http://schemas.microsoft.com/office/drawing/2014/main" id="{8ACADC66-7A5D-750F-B9E9-2FACA43D61C6}"/>
                </a:ext>
              </a:extLst>
            </p:cNvPr>
            <p:cNvSpPr/>
            <p:nvPr/>
          </p:nvSpPr>
          <p:spPr>
            <a:xfrm>
              <a:off x="3790598" y="83877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2" name="Google Shape;2562;p43">
              <a:extLst>
                <a:ext uri="{FF2B5EF4-FFF2-40B4-BE49-F238E27FC236}">
                  <a16:creationId xmlns:a16="http://schemas.microsoft.com/office/drawing/2014/main" id="{A17D585E-289C-7B01-C415-9F14144D8126}"/>
                </a:ext>
              </a:extLst>
            </p:cNvPr>
            <p:cNvSpPr/>
            <p:nvPr/>
          </p:nvSpPr>
          <p:spPr>
            <a:xfrm>
              <a:off x="3379148" y="43092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3" name="Google Shape;2563;p43">
              <a:extLst>
                <a:ext uri="{FF2B5EF4-FFF2-40B4-BE49-F238E27FC236}">
                  <a16:creationId xmlns:a16="http://schemas.microsoft.com/office/drawing/2014/main" id="{23725D0B-51C2-19AA-80BA-E57D778FBC46}"/>
                </a:ext>
              </a:extLst>
            </p:cNvPr>
            <p:cNvSpPr/>
            <p:nvPr/>
          </p:nvSpPr>
          <p:spPr>
            <a:xfrm>
              <a:off x="4202048" y="-40048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4" name="Google Shape;2564;p43">
              <a:extLst>
                <a:ext uri="{FF2B5EF4-FFF2-40B4-BE49-F238E27FC236}">
                  <a16:creationId xmlns:a16="http://schemas.microsoft.com/office/drawing/2014/main" id="{E2D6C9F2-8481-0BF9-031F-757CB349BACD}"/>
                </a:ext>
              </a:extLst>
            </p:cNvPr>
            <p:cNvSpPr/>
            <p:nvPr/>
          </p:nvSpPr>
          <p:spPr>
            <a:xfrm>
              <a:off x="5436398" y="1522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5" name="Google Shape;2565;p43">
              <a:extLst>
                <a:ext uri="{FF2B5EF4-FFF2-40B4-BE49-F238E27FC236}">
                  <a16:creationId xmlns:a16="http://schemas.microsoft.com/office/drawing/2014/main" id="{9997CC73-1142-69AF-CD6F-4E39FD649806}"/>
                </a:ext>
              </a:extLst>
            </p:cNvPr>
            <p:cNvSpPr/>
            <p:nvPr/>
          </p:nvSpPr>
          <p:spPr>
            <a:xfrm>
              <a:off x="5024948" y="-40048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6" name="Google Shape;2566;p43">
              <a:extLst>
                <a:ext uri="{FF2B5EF4-FFF2-40B4-BE49-F238E27FC236}">
                  <a16:creationId xmlns:a16="http://schemas.microsoft.com/office/drawing/2014/main" id="{581D044F-2482-7060-81EA-E006A15498DE}"/>
                </a:ext>
              </a:extLst>
            </p:cNvPr>
            <p:cNvSpPr/>
            <p:nvPr/>
          </p:nvSpPr>
          <p:spPr>
            <a:xfrm>
              <a:off x="2967698" y="83877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7" name="Google Shape;2567;p43">
              <a:extLst>
                <a:ext uri="{FF2B5EF4-FFF2-40B4-BE49-F238E27FC236}">
                  <a16:creationId xmlns:a16="http://schemas.microsoft.com/office/drawing/2014/main" id="{526E6D7D-3C6A-B52C-08AD-EF690DC58CF1}"/>
                </a:ext>
              </a:extLst>
            </p:cNvPr>
            <p:cNvSpPr/>
            <p:nvPr/>
          </p:nvSpPr>
          <p:spPr>
            <a:xfrm>
              <a:off x="4874506" y="197526"/>
              <a:ext cx="89162" cy="366778"/>
            </a:xfrm>
            <a:custGeom>
              <a:avLst/>
              <a:gdLst/>
              <a:ahLst/>
              <a:cxnLst/>
              <a:rect l="l" t="t" r="r" b="b"/>
              <a:pathLst>
                <a:path w="2799" h="11514" extrusionOk="0">
                  <a:moveTo>
                    <a:pt x="1382" y="1751"/>
                  </a:moveTo>
                  <a:cubicBezTo>
                    <a:pt x="1667" y="1917"/>
                    <a:pt x="1929" y="2084"/>
                    <a:pt x="2132" y="2275"/>
                  </a:cubicBezTo>
                  <a:lnTo>
                    <a:pt x="620" y="2275"/>
                  </a:lnTo>
                  <a:cubicBezTo>
                    <a:pt x="822" y="2084"/>
                    <a:pt x="1084" y="1917"/>
                    <a:pt x="1382" y="1751"/>
                  </a:cubicBezTo>
                  <a:close/>
                  <a:moveTo>
                    <a:pt x="2370" y="2620"/>
                  </a:moveTo>
                  <a:cubicBezTo>
                    <a:pt x="2465" y="2822"/>
                    <a:pt x="2489" y="3048"/>
                    <a:pt x="2382" y="3298"/>
                  </a:cubicBezTo>
                  <a:lnTo>
                    <a:pt x="381" y="3298"/>
                  </a:lnTo>
                  <a:cubicBezTo>
                    <a:pt x="298" y="3084"/>
                    <a:pt x="286" y="2858"/>
                    <a:pt x="381" y="2620"/>
                  </a:cubicBezTo>
                  <a:close/>
                  <a:moveTo>
                    <a:pt x="2144" y="3644"/>
                  </a:moveTo>
                  <a:cubicBezTo>
                    <a:pt x="1953" y="3834"/>
                    <a:pt x="1679" y="4001"/>
                    <a:pt x="1382" y="4168"/>
                  </a:cubicBezTo>
                  <a:cubicBezTo>
                    <a:pt x="1096" y="4001"/>
                    <a:pt x="822" y="3834"/>
                    <a:pt x="620" y="3644"/>
                  </a:cubicBezTo>
                  <a:close/>
                  <a:moveTo>
                    <a:pt x="2441" y="5918"/>
                  </a:moveTo>
                  <a:cubicBezTo>
                    <a:pt x="2334" y="6394"/>
                    <a:pt x="1893" y="6680"/>
                    <a:pt x="1382" y="6966"/>
                  </a:cubicBezTo>
                  <a:cubicBezTo>
                    <a:pt x="881" y="6680"/>
                    <a:pt x="429" y="6394"/>
                    <a:pt x="346" y="5918"/>
                  </a:cubicBezTo>
                  <a:close/>
                  <a:moveTo>
                    <a:pt x="1382" y="7347"/>
                  </a:moveTo>
                  <a:cubicBezTo>
                    <a:pt x="1679" y="7513"/>
                    <a:pt x="1953" y="7680"/>
                    <a:pt x="2144" y="7870"/>
                  </a:cubicBezTo>
                  <a:lnTo>
                    <a:pt x="620" y="7870"/>
                  </a:lnTo>
                  <a:cubicBezTo>
                    <a:pt x="822" y="7680"/>
                    <a:pt x="1096" y="7513"/>
                    <a:pt x="1382" y="7347"/>
                  </a:cubicBezTo>
                  <a:close/>
                  <a:moveTo>
                    <a:pt x="2394" y="8216"/>
                  </a:moveTo>
                  <a:cubicBezTo>
                    <a:pt x="2489" y="8454"/>
                    <a:pt x="2489" y="8680"/>
                    <a:pt x="2382" y="8894"/>
                  </a:cubicBezTo>
                  <a:lnTo>
                    <a:pt x="405" y="8894"/>
                  </a:lnTo>
                  <a:cubicBezTo>
                    <a:pt x="298" y="8656"/>
                    <a:pt x="298" y="8442"/>
                    <a:pt x="405" y="8216"/>
                  </a:cubicBezTo>
                  <a:close/>
                  <a:moveTo>
                    <a:pt x="2132" y="9240"/>
                  </a:moveTo>
                  <a:cubicBezTo>
                    <a:pt x="1929" y="9430"/>
                    <a:pt x="1667" y="9597"/>
                    <a:pt x="1382" y="9764"/>
                  </a:cubicBezTo>
                  <a:cubicBezTo>
                    <a:pt x="1096" y="9597"/>
                    <a:pt x="834" y="9430"/>
                    <a:pt x="620" y="9240"/>
                  </a:cubicBezTo>
                  <a:close/>
                  <a:moveTo>
                    <a:pt x="167" y="0"/>
                  </a:moveTo>
                  <a:cubicBezTo>
                    <a:pt x="72" y="0"/>
                    <a:pt x="0" y="72"/>
                    <a:pt x="0" y="167"/>
                  </a:cubicBezTo>
                  <a:cubicBezTo>
                    <a:pt x="0" y="846"/>
                    <a:pt x="524" y="1251"/>
                    <a:pt x="1072" y="1560"/>
                  </a:cubicBezTo>
                  <a:cubicBezTo>
                    <a:pt x="500" y="1894"/>
                    <a:pt x="0" y="2310"/>
                    <a:pt x="0" y="2965"/>
                  </a:cubicBezTo>
                  <a:cubicBezTo>
                    <a:pt x="0" y="3644"/>
                    <a:pt x="524" y="4049"/>
                    <a:pt x="1072" y="4358"/>
                  </a:cubicBezTo>
                  <a:cubicBezTo>
                    <a:pt x="524" y="4668"/>
                    <a:pt x="0" y="5072"/>
                    <a:pt x="0" y="5763"/>
                  </a:cubicBezTo>
                  <a:cubicBezTo>
                    <a:pt x="0" y="6442"/>
                    <a:pt x="524" y="6847"/>
                    <a:pt x="1072" y="7156"/>
                  </a:cubicBezTo>
                  <a:cubicBezTo>
                    <a:pt x="524" y="7466"/>
                    <a:pt x="0" y="7870"/>
                    <a:pt x="0" y="8549"/>
                  </a:cubicBezTo>
                  <a:cubicBezTo>
                    <a:pt x="0" y="8799"/>
                    <a:pt x="72" y="9002"/>
                    <a:pt x="179" y="9180"/>
                  </a:cubicBezTo>
                  <a:cubicBezTo>
                    <a:pt x="227" y="9240"/>
                    <a:pt x="322" y="9525"/>
                    <a:pt x="1072" y="9954"/>
                  </a:cubicBezTo>
                  <a:cubicBezTo>
                    <a:pt x="524" y="10264"/>
                    <a:pt x="0" y="10668"/>
                    <a:pt x="0" y="11359"/>
                  </a:cubicBezTo>
                  <a:cubicBezTo>
                    <a:pt x="0" y="11442"/>
                    <a:pt x="72" y="11514"/>
                    <a:pt x="167" y="11514"/>
                  </a:cubicBezTo>
                  <a:cubicBezTo>
                    <a:pt x="250" y="11514"/>
                    <a:pt x="322" y="11442"/>
                    <a:pt x="322" y="11359"/>
                  </a:cubicBezTo>
                  <a:cubicBezTo>
                    <a:pt x="322" y="10776"/>
                    <a:pt x="834" y="10466"/>
                    <a:pt x="1393" y="10145"/>
                  </a:cubicBezTo>
                  <a:cubicBezTo>
                    <a:pt x="1965" y="10466"/>
                    <a:pt x="2465" y="10776"/>
                    <a:pt x="2465" y="11359"/>
                  </a:cubicBezTo>
                  <a:cubicBezTo>
                    <a:pt x="2465" y="11442"/>
                    <a:pt x="2548" y="11514"/>
                    <a:pt x="2632" y="11514"/>
                  </a:cubicBezTo>
                  <a:cubicBezTo>
                    <a:pt x="2727" y="11514"/>
                    <a:pt x="2798" y="11442"/>
                    <a:pt x="2798" y="11359"/>
                  </a:cubicBezTo>
                  <a:cubicBezTo>
                    <a:pt x="2798" y="10668"/>
                    <a:pt x="2274" y="10264"/>
                    <a:pt x="1727" y="9954"/>
                  </a:cubicBezTo>
                  <a:cubicBezTo>
                    <a:pt x="2286" y="9633"/>
                    <a:pt x="2798" y="9216"/>
                    <a:pt x="2798" y="8561"/>
                  </a:cubicBezTo>
                  <a:cubicBezTo>
                    <a:pt x="2798" y="7870"/>
                    <a:pt x="2274" y="7466"/>
                    <a:pt x="1727" y="7156"/>
                  </a:cubicBezTo>
                  <a:cubicBezTo>
                    <a:pt x="2274" y="6847"/>
                    <a:pt x="2798" y="6442"/>
                    <a:pt x="2798" y="5763"/>
                  </a:cubicBezTo>
                  <a:cubicBezTo>
                    <a:pt x="2798" y="5608"/>
                    <a:pt x="2763" y="5465"/>
                    <a:pt x="2727" y="5346"/>
                  </a:cubicBezTo>
                  <a:cubicBezTo>
                    <a:pt x="2699" y="5273"/>
                    <a:pt x="2629" y="5227"/>
                    <a:pt x="2560" y="5227"/>
                  </a:cubicBezTo>
                  <a:cubicBezTo>
                    <a:pt x="2539" y="5227"/>
                    <a:pt x="2519" y="5231"/>
                    <a:pt x="2501" y="5239"/>
                  </a:cubicBezTo>
                  <a:cubicBezTo>
                    <a:pt x="2405" y="5263"/>
                    <a:pt x="2370" y="5370"/>
                    <a:pt x="2394" y="5465"/>
                  </a:cubicBezTo>
                  <a:cubicBezTo>
                    <a:pt x="2405" y="5501"/>
                    <a:pt x="2405" y="5549"/>
                    <a:pt x="2405" y="5596"/>
                  </a:cubicBezTo>
                  <a:lnTo>
                    <a:pt x="322" y="5596"/>
                  </a:lnTo>
                  <a:cubicBezTo>
                    <a:pt x="417" y="5132"/>
                    <a:pt x="881" y="4834"/>
                    <a:pt x="1370" y="4549"/>
                  </a:cubicBezTo>
                  <a:cubicBezTo>
                    <a:pt x="1560" y="4656"/>
                    <a:pt x="1774" y="4775"/>
                    <a:pt x="1929" y="4906"/>
                  </a:cubicBezTo>
                  <a:cubicBezTo>
                    <a:pt x="1960" y="4932"/>
                    <a:pt x="1998" y="4944"/>
                    <a:pt x="2035" y="4944"/>
                  </a:cubicBezTo>
                  <a:cubicBezTo>
                    <a:pt x="2084" y="4944"/>
                    <a:pt x="2134" y="4923"/>
                    <a:pt x="2167" y="4882"/>
                  </a:cubicBezTo>
                  <a:cubicBezTo>
                    <a:pt x="2227" y="4811"/>
                    <a:pt x="2215" y="4703"/>
                    <a:pt x="2144" y="4644"/>
                  </a:cubicBezTo>
                  <a:cubicBezTo>
                    <a:pt x="2001" y="4537"/>
                    <a:pt x="1858" y="4453"/>
                    <a:pt x="1703" y="4358"/>
                  </a:cubicBezTo>
                  <a:cubicBezTo>
                    <a:pt x="2263" y="4049"/>
                    <a:pt x="2775" y="3644"/>
                    <a:pt x="2775" y="2965"/>
                  </a:cubicBezTo>
                  <a:cubicBezTo>
                    <a:pt x="2775" y="2727"/>
                    <a:pt x="2703" y="2513"/>
                    <a:pt x="2596" y="2334"/>
                  </a:cubicBezTo>
                  <a:cubicBezTo>
                    <a:pt x="2560" y="2275"/>
                    <a:pt x="2441" y="1989"/>
                    <a:pt x="1703" y="1560"/>
                  </a:cubicBezTo>
                  <a:cubicBezTo>
                    <a:pt x="2263" y="1239"/>
                    <a:pt x="2798" y="846"/>
                    <a:pt x="2798" y="167"/>
                  </a:cubicBezTo>
                  <a:cubicBezTo>
                    <a:pt x="2798" y="72"/>
                    <a:pt x="2727" y="0"/>
                    <a:pt x="2632" y="0"/>
                  </a:cubicBezTo>
                  <a:cubicBezTo>
                    <a:pt x="2548" y="0"/>
                    <a:pt x="2465" y="72"/>
                    <a:pt x="2465" y="167"/>
                  </a:cubicBezTo>
                  <a:cubicBezTo>
                    <a:pt x="2465" y="739"/>
                    <a:pt x="1965" y="1060"/>
                    <a:pt x="1393" y="1370"/>
                  </a:cubicBezTo>
                  <a:cubicBezTo>
                    <a:pt x="834" y="1060"/>
                    <a:pt x="322" y="727"/>
                    <a:pt x="322" y="167"/>
                  </a:cubicBezTo>
                  <a:cubicBezTo>
                    <a:pt x="322" y="72"/>
                    <a:pt x="250" y="0"/>
                    <a:pt x="167"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3">
              <a:extLst>
                <a:ext uri="{FF2B5EF4-FFF2-40B4-BE49-F238E27FC236}">
                  <a16:creationId xmlns:a16="http://schemas.microsoft.com/office/drawing/2014/main" id="{975A92C3-2584-953D-B10F-6DC169BE2FBA}"/>
                </a:ext>
              </a:extLst>
            </p:cNvPr>
            <p:cNvSpPr/>
            <p:nvPr/>
          </p:nvSpPr>
          <p:spPr>
            <a:xfrm>
              <a:off x="4994345" y="197526"/>
              <a:ext cx="89544" cy="366778"/>
            </a:xfrm>
            <a:custGeom>
              <a:avLst/>
              <a:gdLst/>
              <a:ahLst/>
              <a:cxnLst/>
              <a:rect l="l" t="t" r="r" b="b"/>
              <a:pathLst>
                <a:path w="2811" h="11514" extrusionOk="0">
                  <a:moveTo>
                    <a:pt x="2799" y="2906"/>
                  </a:moveTo>
                  <a:cubicBezTo>
                    <a:pt x="2799" y="2912"/>
                    <a:pt x="2802" y="2914"/>
                    <a:pt x="2803" y="2914"/>
                  </a:cubicBezTo>
                  <a:cubicBezTo>
                    <a:pt x="2805" y="2914"/>
                    <a:pt x="2805" y="2912"/>
                    <a:pt x="2799" y="2906"/>
                  </a:cubicBezTo>
                  <a:close/>
                  <a:moveTo>
                    <a:pt x="2453" y="3096"/>
                  </a:moveTo>
                  <a:cubicBezTo>
                    <a:pt x="2382" y="3584"/>
                    <a:pt x="1918" y="3870"/>
                    <a:pt x="1406" y="4168"/>
                  </a:cubicBezTo>
                  <a:cubicBezTo>
                    <a:pt x="882" y="3870"/>
                    <a:pt x="417" y="3584"/>
                    <a:pt x="346" y="3096"/>
                  </a:cubicBezTo>
                  <a:close/>
                  <a:moveTo>
                    <a:pt x="1394" y="4549"/>
                  </a:moveTo>
                  <a:cubicBezTo>
                    <a:pt x="1680" y="4715"/>
                    <a:pt x="1965" y="4882"/>
                    <a:pt x="2156" y="5072"/>
                  </a:cubicBezTo>
                  <a:lnTo>
                    <a:pt x="644" y="5072"/>
                  </a:lnTo>
                  <a:cubicBezTo>
                    <a:pt x="834" y="4882"/>
                    <a:pt x="1120" y="4715"/>
                    <a:pt x="1394" y="4549"/>
                  </a:cubicBezTo>
                  <a:close/>
                  <a:moveTo>
                    <a:pt x="2394" y="5418"/>
                  </a:moveTo>
                  <a:cubicBezTo>
                    <a:pt x="2501" y="5644"/>
                    <a:pt x="2501" y="5858"/>
                    <a:pt x="2394" y="6096"/>
                  </a:cubicBezTo>
                  <a:lnTo>
                    <a:pt x="406" y="6096"/>
                  </a:lnTo>
                  <a:cubicBezTo>
                    <a:pt x="298" y="5858"/>
                    <a:pt x="298" y="5644"/>
                    <a:pt x="406" y="5418"/>
                  </a:cubicBezTo>
                  <a:close/>
                  <a:moveTo>
                    <a:pt x="2156" y="6442"/>
                  </a:moveTo>
                  <a:cubicBezTo>
                    <a:pt x="1965" y="6632"/>
                    <a:pt x="1680" y="6799"/>
                    <a:pt x="1406" y="6966"/>
                  </a:cubicBezTo>
                  <a:cubicBezTo>
                    <a:pt x="1120" y="6799"/>
                    <a:pt x="846" y="6632"/>
                    <a:pt x="644" y="6442"/>
                  </a:cubicBezTo>
                  <a:close/>
                  <a:moveTo>
                    <a:pt x="1406" y="7347"/>
                  </a:moveTo>
                  <a:cubicBezTo>
                    <a:pt x="1906" y="7632"/>
                    <a:pt x="2358" y="7918"/>
                    <a:pt x="2453" y="8382"/>
                  </a:cubicBezTo>
                  <a:lnTo>
                    <a:pt x="358" y="8382"/>
                  </a:lnTo>
                  <a:cubicBezTo>
                    <a:pt x="453" y="7918"/>
                    <a:pt x="906" y="7632"/>
                    <a:pt x="1406" y="7347"/>
                  </a:cubicBezTo>
                  <a:close/>
                  <a:moveTo>
                    <a:pt x="2442" y="8716"/>
                  </a:moveTo>
                  <a:cubicBezTo>
                    <a:pt x="2370" y="9180"/>
                    <a:pt x="1906" y="9478"/>
                    <a:pt x="1406" y="9764"/>
                  </a:cubicBezTo>
                  <a:cubicBezTo>
                    <a:pt x="894" y="9478"/>
                    <a:pt x="429" y="9192"/>
                    <a:pt x="346" y="8716"/>
                  </a:cubicBezTo>
                  <a:close/>
                  <a:moveTo>
                    <a:pt x="179" y="0"/>
                  </a:moveTo>
                  <a:cubicBezTo>
                    <a:pt x="96" y="0"/>
                    <a:pt x="13" y="72"/>
                    <a:pt x="13" y="167"/>
                  </a:cubicBezTo>
                  <a:cubicBezTo>
                    <a:pt x="13" y="858"/>
                    <a:pt x="548" y="1251"/>
                    <a:pt x="1084" y="1560"/>
                  </a:cubicBezTo>
                  <a:cubicBezTo>
                    <a:pt x="953" y="1632"/>
                    <a:pt x="834" y="1715"/>
                    <a:pt x="715" y="1786"/>
                  </a:cubicBezTo>
                  <a:cubicBezTo>
                    <a:pt x="584" y="1870"/>
                    <a:pt x="656" y="2096"/>
                    <a:pt x="822" y="2096"/>
                  </a:cubicBezTo>
                  <a:cubicBezTo>
                    <a:pt x="906" y="2096"/>
                    <a:pt x="870" y="2072"/>
                    <a:pt x="1430" y="1751"/>
                  </a:cubicBezTo>
                  <a:cubicBezTo>
                    <a:pt x="1918" y="2036"/>
                    <a:pt x="2370" y="2310"/>
                    <a:pt x="2477" y="2751"/>
                  </a:cubicBezTo>
                  <a:lnTo>
                    <a:pt x="406" y="2751"/>
                  </a:lnTo>
                  <a:cubicBezTo>
                    <a:pt x="417" y="2703"/>
                    <a:pt x="417" y="2644"/>
                    <a:pt x="429" y="2608"/>
                  </a:cubicBezTo>
                  <a:cubicBezTo>
                    <a:pt x="477" y="2513"/>
                    <a:pt x="429" y="2429"/>
                    <a:pt x="346" y="2382"/>
                  </a:cubicBezTo>
                  <a:cubicBezTo>
                    <a:pt x="320" y="2369"/>
                    <a:pt x="295" y="2363"/>
                    <a:pt x="271" y="2363"/>
                  </a:cubicBezTo>
                  <a:cubicBezTo>
                    <a:pt x="208" y="2363"/>
                    <a:pt x="154" y="2404"/>
                    <a:pt x="120" y="2465"/>
                  </a:cubicBezTo>
                  <a:cubicBezTo>
                    <a:pt x="60" y="2608"/>
                    <a:pt x="36" y="2751"/>
                    <a:pt x="13" y="2917"/>
                  </a:cubicBezTo>
                  <a:lnTo>
                    <a:pt x="13" y="2929"/>
                  </a:lnTo>
                  <a:cubicBezTo>
                    <a:pt x="1" y="3620"/>
                    <a:pt x="489" y="4013"/>
                    <a:pt x="1084" y="4358"/>
                  </a:cubicBezTo>
                  <a:cubicBezTo>
                    <a:pt x="537" y="4668"/>
                    <a:pt x="13" y="5072"/>
                    <a:pt x="13" y="5763"/>
                  </a:cubicBezTo>
                  <a:cubicBezTo>
                    <a:pt x="13" y="6442"/>
                    <a:pt x="537" y="6847"/>
                    <a:pt x="1084" y="7156"/>
                  </a:cubicBezTo>
                  <a:cubicBezTo>
                    <a:pt x="513" y="7501"/>
                    <a:pt x="13" y="7882"/>
                    <a:pt x="13" y="8561"/>
                  </a:cubicBezTo>
                  <a:cubicBezTo>
                    <a:pt x="13" y="9240"/>
                    <a:pt x="537" y="9644"/>
                    <a:pt x="1084" y="9954"/>
                  </a:cubicBezTo>
                  <a:cubicBezTo>
                    <a:pt x="537" y="10264"/>
                    <a:pt x="13" y="10668"/>
                    <a:pt x="13" y="11359"/>
                  </a:cubicBezTo>
                  <a:cubicBezTo>
                    <a:pt x="13" y="11442"/>
                    <a:pt x="96" y="11514"/>
                    <a:pt x="179" y="11514"/>
                  </a:cubicBezTo>
                  <a:cubicBezTo>
                    <a:pt x="275" y="11514"/>
                    <a:pt x="346" y="11442"/>
                    <a:pt x="346" y="11359"/>
                  </a:cubicBezTo>
                  <a:cubicBezTo>
                    <a:pt x="346" y="10776"/>
                    <a:pt x="846" y="10466"/>
                    <a:pt x="1418" y="10145"/>
                  </a:cubicBezTo>
                  <a:cubicBezTo>
                    <a:pt x="1977" y="10466"/>
                    <a:pt x="2489" y="10776"/>
                    <a:pt x="2489" y="11359"/>
                  </a:cubicBezTo>
                  <a:cubicBezTo>
                    <a:pt x="2489" y="11442"/>
                    <a:pt x="2561" y="11514"/>
                    <a:pt x="2656" y="11514"/>
                  </a:cubicBezTo>
                  <a:cubicBezTo>
                    <a:pt x="2739" y="11514"/>
                    <a:pt x="2811" y="11442"/>
                    <a:pt x="2811" y="11359"/>
                  </a:cubicBezTo>
                  <a:cubicBezTo>
                    <a:pt x="2811" y="10668"/>
                    <a:pt x="2299" y="10264"/>
                    <a:pt x="1739" y="9954"/>
                  </a:cubicBezTo>
                  <a:cubicBezTo>
                    <a:pt x="2322" y="9609"/>
                    <a:pt x="2811" y="9228"/>
                    <a:pt x="2811" y="8537"/>
                  </a:cubicBezTo>
                  <a:cubicBezTo>
                    <a:pt x="2811" y="7859"/>
                    <a:pt x="2299" y="7466"/>
                    <a:pt x="1739" y="7144"/>
                  </a:cubicBezTo>
                  <a:cubicBezTo>
                    <a:pt x="2299" y="6835"/>
                    <a:pt x="2811" y="6430"/>
                    <a:pt x="2811" y="5739"/>
                  </a:cubicBezTo>
                  <a:cubicBezTo>
                    <a:pt x="2811" y="5061"/>
                    <a:pt x="2299" y="4656"/>
                    <a:pt x="1739" y="4346"/>
                  </a:cubicBezTo>
                  <a:cubicBezTo>
                    <a:pt x="2358" y="4001"/>
                    <a:pt x="2799" y="3632"/>
                    <a:pt x="2799" y="2906"/>
                  </a:cubicBezTo>
                  <a:cubicBezTo>
                    <a:pt x="2775" y="2251"/>
                    <a:pt x="2263" y="1870"/>
                    <a:pt x="1739" y="1560"/>
                  </a:cubicBezTo>
                  <a:cubicBezTo>
                    <a:pt x="2299" y="1251"/>
                    <a:pt x="2811" y="846"/>
                    <a:pt x="2811" y="167"/>
                  </a:cubicBezTo>
                  <a:cubicBezTo>
                    <a:pt x="2811" y="72"/>
                    <a:pt x="2739" y="0"/>
                    <a:pt x="2656" y="0"/>
                  </a:cubicBezTo>
                  <a:cubicBezTo>
                    <a:pt x="2561" y="0"/>
                    <a:pt x="2489" y="72"/>
                    <a:pt x="2489" y="167"/>
                  </a:cubicBezTo>
                  <a:cubicBezTo>
                    <a:pt x="2489" y="739"/>
                    <a:pt x="1977" y="1060"/>
                    <a:pt x="1418" y="1370"/>
                  </a:cubicBezTo>
                  <a:cubicBezTo>
                    <a:pt x="846" y="1060"/>
                    <a:pt x="346" y="727"/>
                    <a:pt x="346" y="167"/>
                  </a:cubicBezTo>
                  <a:cubicBezTo>
                    <a:pt x="346" y="72"/>
                    <a:pt x="275" y="0"/>
                    <a:pt x="179"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3">
              <a:extLst>
                <a:ext uri="{FF2B5EF4-FFF2-40B4-BE49-F238E27FC236}">
                  <a16:creationId xmlns:a16="http://schemas.microsoft.com/office/drawing/2014/main" id="{39412BDF-E368-8821-60FF-ABA3B8762DE7}"/>
                </a:ext>
              </a:extLst>
            </p:cNvPr>
            <p:cNvSpPr/>
            <p:nvPr/>
          </p:nvSpPr>
          <p:spPr>
            <a:xfrm>
              <a:off x="3666337" y="721845"/>
              <a:ext cx="77854" cy="76452"/>
            </a:xfrm>
            <a:custGeom>
              <a:avLst/>
              <a:gdLst/>
              <a:ahLst/>
              <a:cxnLst/>
              <a:rect l="l" t="t" r="r" b="b"/>
              <a:pathLst>
                <a:path w="2444" h="2400" extrusionOk="0">
                  <a:moveTo>
                    <a:pt x="1345" y="315"/>
                  </a:moveTo>
                  <a:cubicBezTo>
                    <a:pt x="1450" y="315"/>
                    <a:pt x="1549" y="346"/>
                    <a:pt x="1631" y="420"/>
                  </a:cubicBezTo>
                  <a:cubicBezTo>
                    <a:pt x="1905" y="634"/>
                    <a:pt x="2060" y="1206"/>
                    <a:pt x="2096" y="1622"/>
                  </a:cubicBezTo>
                  <a:cubicBezTo>
                    <a:pt x="2104" y="1923"/>
                    <a:pt x="1755" y="2071"/>
                    <a:pt x="1406" y="2071"/>
                  </a:cubicBezTo>
                  <a:cubicBezTo>
                    <a:pt x="1257" y="2071"/>
                    <a:pt x="1109" y="2045"/>
                    <a:pt x="988" y="1991"/>
                  </a:cubicBezTo>
                  <a:cubicBezTo>
                    <a:pt x="560" y="1801"/>
                    <a:pt x="381" y="1313"/>
                    <a:pt x="560" y="872"/>
                  </a:cubicBezTo>
                  <a:cubicBezTo>
                    <a:pt x="693" y="580"/>
                    <a:pt x="1042" y="315"/>
                    <a:pt x="1345" y="315"/>
                  </a:cubicBezTo>
                  <a:close/>
                  <a:moveTo>
                    <a:pt x="1344" y="1"/>
                  </a:moveTo>
                  <a:cubicBezTo>
                    <a:pt x="906" y="1"/>
                    <a:pt x="447" y="320"/>
                    <a:pt x="262" y="741"/>
                  </a:cubicBezTo>
                  <a:cubicBezTo>
                    <a:pt x="0" y="1336"/>
                    <a:pt x="262" y="2027"/>
                    <a:pt x="857" y="2289"/>
                  </a:cubicBezTo>
                  <a:cubicBezTo>
                    <a:pt x="1022" y="2363"/>
                    <a:pt x="1214" y="2400"/>
                    <a:pt x="1407" y="2400"/>
                  </a:cubicBezTo>
                  <a:cubicBezTo>
                    <a:pt x="1925" y="2400"/>
                    <a:pt x="2443" y="2134"/>
                    <a:pt x="2417" y="1622"/>
                  </a:cubicBezTo>
                  <a:cubicBezTo>
                    <a:pt x="2405" y="1134"/>
                    <a:pt x="2203" y="479"/>
                    <a:pt x="1858" y="182"/>
                  </a:cubicBezTo>
                  <a:cubicBezTo>
                    <a:pt x="1704" y="56"/>
                    <a:pt x="1526" y="1"/>
                    <a:pt x="1344"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3">
              <a:extLst>
                <a:ext uri="{FF2B5EF4-FFF2-40B4-BE49-F238E27FC236}">
                  <a16:creationId xmlns:a16="http://schemas.microsoft.com/office/drawing/2014/main" id="{62AC6B6F-47F7-1D79-0D33-EAC7E4C4FDB1}"/>
                </a:ext>
              </a:extLst>
            </p:cNvPr>
            <p:cNvSpPr/>
            <p:nvPr/>
          </p:nvSpPr>
          <p:spPr>
            <a:xfrm>
              <a:off x="3565070" y="618698"/>
              <a:ext cx="359579" cy="355852"/>
            </a:xfrm>
            <a:custGeom>
              <a:avLst/>
              <a:gdLst/>
              <a:ahLst/>
              <a:cxnLst/>
              <a:rect l="l" t="t" r="r" b="b"/>
              <a:pathLst>
                <a:path w="11288" h="11171" extrusionOk="0">
                  <a:moveTo>
                    <a:pt x="3691" y="336"/>
                  </a:moveTo>
                  <a:cubicBezTo>
                    <a:pt x="3775" y="336"/>
                    <a:pt x="3846" y="383"/>
                    <a:pt x="3870" y="455"/>
                  </a:cubicBezTo>
                  <a:lnTo>
                    <a:pt x="4084" y="991"/>
                  </a:lnTo>
                  <a:cubicBezTo>
                    <a:pt x="3953" y="1003"/>
                    <a:pt x="3846" y="1050"/>
                    <a:pt x="3739" y="1122"/>
                  </a:cubicBezTo>
                  <a:lnTo>
                    <a:pt x="3536" y="586"/>
                  </a:lnTo>
                  <a:cubicBezTo>
                    <a:pt x="3489" y="455"/>
                    <a:pt x="3572" y="336"/>
                    <a:pt x="3691" y="336"/>
                  </a:cubicBezTo>
                  <a:close/>
                  <a:moveTo>
                    <a:pt x="7834" y="436"/>
                  </a:moveTo>
                  <a:cubicBezTo>
                    <a:pt x="7859" y="436"/>
                    <a:pt x="7883" y="442"/>
                    <a:pt x="7906" y="455"/>
                  </a:cubicBezTo>
                  <a:cubicBezTo>
                    <a:pt x="7989" y="503"/>
                    <a:pt x="8037" y="598"/>
                    <a:pt x="7989" y="693"/>
                  </a:cubicBezTo>
                  <a:lnTo>
                    <a:pt x="7763" y="1217"/>
                  </a:lnTo>
                  <a:cubicBezTo>
                    <a:pt x="7668" y="1134"/>
                    <a:pt x="7561" y="1086"/>
                    <a:pt x="7418" y="1062"/>
                  </a:cubicBezTo>
                  <a:lnTo>
                    <a:pt x="7668" y="538"/>
                  </a:lnTo>
                  <a:cubicBezTo>
                    <a:pt x="7702" y="478"/>
                    <a:pt x="7769" y="436"/>
                    <a:pt x="7834" y="436"/>
                  </a:cubicBezTo>
                  <a:close/>
                  <a:moveTo>
                    <a:pt x="698" y="3177"/>
                  </a:moveTo>
                  <a:cubicBezTo>
                    <a:pt x="775" y="3177"/>
                    <a:pt x="883" y="3247"/>
                    <a:pt x="1298" y="3431"/>
                  </a:cubicBezTo>
                  <a:cubicBezTo>
                    <a:pt x="1250" y="3479"/>
                    <a:pt x="1227" y="3539"/>
                    <a:pt x="1191" y="3586"/>
                  </a:cubicBezTo>
                  <a:cubicBezTo>
                    <a:pt x="1191" y="3586"/>
                    <a:pt x="1167" y="3658"/>
                    <a:pt x="1155" y="3765"/>
                  </a:cubicBezTo>
                  <a:lnTo>
                    <a:pt x="631" y="3527"/>
                  </a:lnTo>
                  <a:cubicBezTo>
                    <a:pt x="477" y="3479"/>
                    <a:pt x="477" y="3253"/>
                    <a:pt x="631" y="3193"/>
                  </a:cubicBezTo>
                  <a:cubicBezTo>
                    <a:pt x="655" y="3183"/>
                    <a:pt x="675" y="3177"/>
                    <a:pt x="698" y="3177"/>
                  </a:cubicBezTo>
                  <a:close/>
                  <a:moveTo>
                    <a:pt x="10679" y="3437"/>
                  </a:moveTo>
                  <a:cubicBezTo>
                    <a:pt x="10755" y="3437"/>
                    <a:pt x="10841" y="3482"/>
                    <a:pt x="10871" y="3551"/>
                  </a:cubicBezTo>
                  <a:cubicBezTo>
                    <a:pt x="10906" y="3646"/>
                    <a:pt x="10847" y="3765"/>
                    <a:pt x="10764" y="3789"/>
                  </a:cubicBezTo>
                  <a:lnTo>
                    <a:pt x="10228" y="4003"/>
                  </a:lnTo>
                  <a:cubicBezTo>
                    <a:pt x="10216" y="3848"/>
                    <a:pt x="10168" y="3741"/>
                    <a:pt x="10097" y="3658"/>
                  </a:cubicBezTo>
                  <a:lnTo>
                    <a:pt x="10633" y="3443"/>
                  </a:lnTo>
                  <a:cubicBezTo>
                    <a:pt x="10647" y="3439"/>
                    <a:pt x="10663" y="3437"/>
                    <a:pt x="10679" y="3437"/>
                  </a:cubicBezTo>
                  <a:close/>
                  <a:moveTo>
                    <a:pt x="1060" y="7134"/>
                  </a:moveTo>
                  <a:cubicBezTo>
                    <a:pt x="1072" y="7265"/>
                    <a:pt x="1119" y="7372"/>
                    <a:pt x="1191" y="7480"/>
                  </a:cubicBezTo>
                  <a:lnTo>
                    <a:pt x="655" y="7682"/>
                  </a:lnTo>
                  <a:cubicBezTo>
                    <a:pt x="635" y="7694"/>
                    <a:pt x="612" y="7699"/>
                    <a:pt x="589" y="7699"/>
                  </a:cubicBezTo>
                  <a:cubicBezTo>
                    <a:pt x="518" y="7699"/>
                    <a:pt x="444" y="7650"/>
                    <a:pt x="417" y="7587"/>
                  </a:cubicBezTo>
                  <a:cubicBezTo>
                    <a:pt x="381" y="7492"/>
                    <a:pt x="429" y="7372"/>
                    <a:pt x="524" y="7349"/>
                  </a:cubicBezTo>
                  <a:lnTo>
                    <a:pt x="1060" y="7134"/>
                  </a:lnTo>
                  <a:close/>
                  <a:moveTo>
                    <a:pt x="10144" y="7361"/>
                  </a:moveTo>
                  <a:lnTo>
                    <a:pt x="10656" y="7599"/>
                  </a:lnTo>
                  <a:cubicBezTo>
                    <a:pt x="10811" y="7658"/>
                    <a:pt x="10811" y="7884"/>
                    <a:pt x="10656" y="7944"/>
                  </a:cubicBezTo>
                  <a:cubicBezTo>
                    <a:pt x="10637" y="7950"/>
                    <a:pt x="10619" y="7953"/>
                    <a:pt x="10601" y="7953"/>
                  </a:cubicBezTo>
                  <a:cubicBezTo>
                    <a:pt x="10506" y="7953"/>
                    <a:pt x="10398" y="7875"/>
                    <a:pt x="9990" y="7706"/>
                  </a:cubicBezTo>
                  <a:cubicBezTo>
                    <a:pt x="10061" y="7611"/>
                    <a:pt x="10121" y="7515"/>
                    <a:pt x="10144" y="7361"/>
                  </a:cubicBezTo>
                  <a:close/>
                  <a:moveTo>
                    <a:pt x="3536" y="9920"/>
                  </a:moveTo>
                  <a:cubicBezTo>
                    <a:pt x="3620" y="9992"/>
                    <a:pt x="3727" y="10051"/>
                    <a:pt x="3870" y="10063"/>
                  </a:cubicBezTo>
                  <a:lnTo>
                    <a:pt x="3620" y="10587"/>
                  </a:lnTo>
                  <a:cubicBezTo>
                    <a:pt x="3584" y="10658"/>
                    <a:pt x="3522" y="10696"/>
                    <a:pt x="3454" y="10696"/>
                  </a:cubicBezTo>
                  <a:cubicBezTo>
                    <a:pt x="3430" y="10696"/>
                    <a:pt x="3406" y="10691"/>
                    <a:pt x="3382" y="10682"/>
                  </a:cubicBezTo>
                  <a:cubicBezTo>
                    <a:pt x="3298" y="10635"/>
                    <a:pt x="3251" y="10528"/>
                    <a:pt x="3298" y="10444"/>
                  </a:cubicBezTo>
                  <a:lnTo>
                    <a:pt x="3536" y="9920"/>
                  </a:lnTo>
                  <a:close/>
                  <a:moveTo>
                    <a:pt x="7549" y="10016"/>
                  </a:moveTo>
                  <a:cubicBezTo>
                    <a:pt x="7727" y="10528"/>
                    <a:pt x="7799" y="10575"/>
                    <a:pt x="7763" y="10694"/>
                  </a:cubicBezTo>
                  <a:cubicBezTo>
                    <a:pt x="7728" y="10770"/>
                    <a:pt x="7659" y="10809"/>
                    <a:pt x="7590" y="10809"/>
                  </a:cubicBezTo>
                  <a:cubicBezTo>
                    <a:pt x="7519" y="10809"/>
                    <a:pt x="7448" y="10767"/>
                    <a:pt x="7418" y="10682"/>
                  </a:cubicBezTo>
                  <a:lnTo>
                    <a:pt x="7204" y="10147"/>
                  </a:lnTo>
                  <a:cubicBezTo>
                    <a:pt x="7346" y="10123"/>
                    <a:pt x="7442" y="10087"/>
                    <a:pt x="7549" y="10016"/>
                  </a:cubicBezTo>
                  <a:close/>
                  <a:moveTo>
                    <a:pt x="3696" y="1"/>
                  </a:moveTo>
                  <a:cubicBezTo>
                    <a:pt x="3631" y="1"/>
                    <a:pt x="3565" y="13"/>
                    <a:pt x="3501" y="38"/>
                  </a:cubicBezTo>
                  <a:cubicBezTo>
                    <a:pt x="3239" y="145"/>
                    <a:pt x="3096" y="443"/>
                    <a:pt x="3203" y="705"/>
                  </a:cubicBezTo>
                  <a:lnTo>
                    <a:pt x="3477" y="1407"/>
                  </a:lnTo>
                  <a:cubicBezTo>
                    <a:pt x="3239" y="1753"/>
                    <a:pt x="3203" y="1765"/>
                    <a:pt x="2846" y="1824"/>
                  </a:cubicBezTo>
                  <a:cubicBezTo>
                    <a:pt x="2655" y="1848"/>
                    <a:pt x="2429" y="1896"/>
                    <a:pt x="2286" y="2050"/>
                  </a:cubicBezTo>
                  <a:cubicBezTo>
                    <a:pt x="2012" y="2300"/>
                    <a:pt x="2060" y="2741"/>
                    <a:pt x="1929" y="2955"/>
                  </a:cubicBezTo>
                  <a:cubicBezTo>
                    <a:pt x="1870" y="3027"/>
                    <a:pt x="1762" y="3098"/>
                    <a:pt x="1643" y="3181"/>
                  </a:cubicBezTo>
                  <a:cubicBezTo>
                    <a:pt x="1631" y="3193"/>
                    <a:pt x="1608" y="3205"/>
                    <a:pt x="1584" y="3217"/>
                  </a:cubicBezTo>
                  <a:lnTo>
                    <a:pt x="893" y="2920"/>
                  </a:lnTo>
                  <a:cubicBezTo>
                    <a:pt x="830" y="2888"/>
                    <a:pt x="761" y="2873"/>
                    <a:pt x="692" y="2873"/>
                  </a:cubicBezTo>
                  <a:cubicBezTo>
                    <a:pt x="630" y="2873"/>
                    <a:pt x="568" y="2885"/>
                    <a:pt x="512" y="2908"/>
                  </a:cubicBezTo>
                  <a:cubicBezTo>
                    <a:pt x="84" y="3074"/>
                    <a:pt x="60" y="3670"/>
                    <a:pt x="477" y="3860"/>
                  </a:cubicBezTo>
                  <a:lnTo>
                    <a:pt x="1167" y="4158"/>
                  </a:lnTo>
                  <a:cubicBezTo>
                    <a:pt x="1239" y="4563"/>
                    <a:pt x="1239" y="4586"/>
                    <a:pt x="1012" y="4920"/>
                  </a:cubicBezTo>
                  <a:cubicBezTo>
                    <a:pt x="893" y="5086"/>
                    <a:pt x="774" y="5265"/>
                    <a:pt x="774" y="5467"/>
                  </a:cubicBezTo>
                  <a:cubicBezTo>
                    <a:pt x="762" y="5825"/>
                    <a:pt x="1119" y="6122"/>
                    <a:pt x="1167" y="6360"/>
                  </a:cubicBezTo>
                  <a:cubicBezTo>
                    <a:pt x="1179" y="6479"/>
                    <a:pt x="1155" y="6646"/>
                    <a:pt x="1108" y="6777"/>
                  </a:cubicBezTo>
                  <a:lnTo>
                    <a:pt x="405" y="7051"/>
                  </a:lnTo>
                  <a:cubicBezTo>
                    <a:pt x="143" y="7146"/>
                    <a:pt x="0" y="7444"/>
                    <a:pt x="107" y="7718"/>
                  </a:cubicBezTo>
                  <a:cubicBezTo>
                    <a:pt x="190" y="7920"/>
                    <a:pt x="386" y="8051"/>
                    <a:pt x="592" y="8051"/>
                  </a:cubicBezTo>
                  <a:cubicBezTo>
                    <a:pt x="653" y="8051"/>
                    <a:pt x="714" y="8040"/>
                    <a:pt x="774" y="8015"/>
                  </a:cubicBezTo>
                  <a:lnTo>
                    <a:pt x="1477" y="7742"/>
                  </a:lnTo>
                  <a:cubicBezTo>
                    <a:pt x="1822" y="7980"/>
                    <a:pt x="1834" y="8015"/>
                    <a:pt x="1893" y="8373"/>
                  </a:cubicBezTo>
                  <a:cubicBezTo>
                    <a:pt x="1989" y="8932"/>
                    <a:pt x="2131" y="9075"/>
                    <a:pt x="2667" y="9194"/>
                  </a:cubicBezTo>
                  <a:cubicBezTo>
                    <a:pt x="3036" y="9277"/>
                    <a:pt x="3060" y="9289"/>
                    <a:pt x="3274" y="9647"/>
                  </a:cubicBezTo>
                  <a:lnTo>
                    <a:pt x="2977" y="10337"/>
                  </a:lnTo>
                  <a:cubicBezTo>
                    <a:pt x="2815" y="10691"/>
                    <a:pt x="3091" y="11053"/>
                    <a:pt x="3439" y="11053"/>
                  </a:cubicBezTo>
                  <a:cubicBezTo>
                    <a:pt x="3502" y="11053"/>
                    <a:pt x="3567" y="11041"/>
                    <a:pt x="3632" y="11016"/>
                  </a:cubicBezTo>
                  <a:cubicBezTo>
                    <a:pt x="3775" y="10980"/>
                    <a:pt x="3858" y="10873"/>
                    <a:pt x="3917" y="10754"/>
                  </a:cubicBezTo>
                  <a:lnTo>
                    <a:pt x="4215" y="10063"/>
                  </a:lnTo>
                  <a:cubicBezTo>
                    <a:pt x="4361" y="10038"/>
                    <a:pt x="4457" y="10021"/>
                    <a:pt x="4536" y="10021"/>
                  </a:cubicBezTo>
                  <a:cubicBezTo>
                    <a:pt x="4677" y="10021"/>
                    <a:pt x="4764" y="10073"/>
                    <a:pt x="4977" y="10218"/>
                  </a:cubicBezTo>
                  <a:cubicBezTo>
                    <a:pt x="5204" y="10377"/>
                    <a:pt x="5367" y="10458"/>
                    <a:pt x="5538" y="10458"/>
                  </a:cubicBezTo>
                  <a:cubicBezTo>
                    <a:pt x="5699" y="10458"/>
                    <a:pt x="5865" y="10386"/>
                    <a:pt x="6096" y="10242"/>
                  </a:cubicBezTo>
                  <a:cubicBezTo>
                    <a:pt x="6280" y="10126"/>
                    <a:pt x="6363" y="10080"/>
                    <a:pt x="6476" y="10080"/>
                  </a:cubicBezTo>
                  <a:cubicBezTo>
                    <a:pt x="6560" y="10080"/>
                    <a:pt x="6661" y="10106"/>
                    <a:pt x="6834" y="10147"/>
                  </a:cubicBezTo>
                  <a:lnTo>
                    <a:pt x="7108" y="10837"/>
                  </a:lnTo>
                  <a:cubicBezTo>
                    <a:pt x="7180" y="11051"/>
                    <a:pt x="7370" y="11171"/>
                    <a:pt x="7585" y="11171"/>
                  </a:cubicBezTo>
                  <a:cubicBezTo>
                    <a:pt x="7942" y="11171"/>
                    <a:pt x="8192" y="10813"/>
                    <a:pt x="8061" y="10468"/>
                  </a:cubicBezTo>
                  <a:lnTo>
                    <a:pt x="7787" y="9766"/>
                  </a:lnTo>
                  <a:cubicBezTo>
                    <a:pt x="8025" y="9432"/>
                    <a:pt x="8061" y="9408"/>
                    <a:pt x="8418" y="9349"/>
                  </a:cubicBezTo>
                  <a:cubicBezTo>
                    <a:pt x="8978" y="9266"/>
                    <a:pt x="9109" y="9111"/>
                    <a:pt x="9228" y="8575"/>
                  </a:cubicBezTo>
                  <a:cubicBezTo>
                    <a:pt x="9323" y="8206"/>
                    <a:pt x="9335" y="8194"/>
                    <a:pt x="9692" y="7968"/>
                  </a:cubicBezTo>
                  <a:cubicBezTo>
                    <a:pt x="10198" y="8180"/>
                    <a:pt x="10406" y="8313"/>
                    <a:pt x="10595" y="8313"/>
                  </a:cubicBezTo>
                  <a:cubicBezTo>
                    <a:pt x="10650" y="8313"/>
                    <a:pt x="10704" y="8302"/>
                    <a:pt x="10764" y="8277"/>
                  </a:cubicBezTo>
                  <a:cubicBezTo>
                    <a:pt x="11192" y="8075"/>
                    <a:pt x="11216" y="7480"/>
                    <a:pt x="10799" y="7301"/>
                  </a:cubicBezTo>
                  <a:lnTo>
                    <a:pt x="10109" y="7003"/>
                  </a:lnTo>
                  <a:cubicBezTo>
                    <a:pt x="10037" y="6599"/>
                    <a:pt x="10037" y="6575"/>
                    <a:pt x="10263" y="6241"/>
                  </a:cubicBezTo>
                  <a:cubicBezTo>
                    <a:pt x="10573" y="5801"/>
                    <a:pt x="10597" y="5622"/>
                    <a:pt x="10287" y="5134"/>
                  </a:cubicBezTo>
                  <a:cubicBezTo>
                    <a:pt x="10085" y="4801"/>
                    <a:pt x="10097" y="4789"/>
                    <a:pt x="10180" y="4384"/>
                  </a:cubicBezTo>
                  <a:lnTo>
                    <a:pt x="10883" y="4122"/>
                  </a:lnTo>
                  <a:cubicBezTo>
                    <a:pt x="11156" y="4015"/>
                    <a:pt x="11287" y="3717"/>
                    <a:pt x="11180" y="3443"/>
                  </a:cubicBezTo>
                  <a:cubicBezTo>
                    <a:pt x="11097" y="3239"/>
                    <a:pt x="10898" y="3115"/>
                    <a:pt x="10690" y="3115"/>
                  </a:cubicBezTo>
                  <a:cubicBezTo>
                    <a:pt x="10631" y="3115"/>
                    <a:pt x="10571" y="3125"/>
                    <a:pt x="10513" y="3146"/>
                  </a:cubicBezTo>
                  <a:lnTo>
                    <a:pt x="9811" y="3420"/>
                  </a:lnTo>
                  <a:cubicBezTo>
                    <a:pt x="9466" y="3181"/>
                    <a:pt x="9454" y="3146"/>
                    <a:pt x="9394" y="2789"/>
                  </a:cubicBezTo>
                  <a:cubicBezTo>
                    <a:pt x="9311" y="2229"/>
                    <a:pt x="9156" y="2086"/>
                    <a:pt x="8620" y="1979"/>
                  </a:cubicBezTo>
                  <a:cubicBezTo>
                    <a:pt x="8251" y="1884"/>
                    <a:pt x="8239" y="1872"/>
                    <a:pt x="8013" y="1515"/>
                  </a:cubicBezTo>
                  <a:lnTo>
                    <a:pt x="8311" y="824"/>
                  </a:lnTo>
                  <a:cubicBezTo>
                    <a:pt x="8430" y="574"/>
                    <a:pt x="8311" y="264"/>
                    <a:pt x="8037" y="157"/>
                  </a:cubicBezTo>
                  <a:cubicBezTo>
                    <a:pt x="7971" y="126"/>
                    <a:pt x="7901" y="111"/>
                    <a:pt x="7831" y="111"/>
                  </a:cubicBezTo>
                  <a:cubicBezTo>
                    <a:pt x="7638" y="111"/>
                    <a:pt x="7449" y="226"/>
                    <a:pt x="7370" y="419"/>
                  </a:cubicBezTo>
                  <a:lnTo>
                    <a:pt x="7073" y="1110"/>
                  </a:lnTo>
                  <a:cubicBezTo>
                    <a:pt x="6927" y="1135"/>
                    <a:pt x="6831" y="1152"/>
                    <a:pt x="6751" y="1152"/>
                  </a:cubicBezTo>
                  <a:cubicBezTo>
                    <a:pt x="6611" y="1152"/>
                    <a:pt x="6524" y="1100"/>
                    <a:pt x="6311" y="955"/>
                  </a:cubicBezTo>
                  <a:lnTo>
                    <a:pt x="6180" y="872"/>
                  </a:lnTo>
                  <a:cubicBezTo>
                    <a:pt x="6152" y="853"/>
                    <a:pt x="6119" y="844"/>
                    <a:pt x="6087" y="844"/>
                  </a:cubicBezTo>
                  <a:cubicBezTo>
                    <a:pt x="6034" y="844"/>
                    <a:pt x="5983" y="868"/>
                    <a:pt x="5953" y="919"/>
                  </a:cubicBezTo>
                  <a:cubicBezTo>
                    <a:pt x="5918" y="991"/>
                    <a:pt x="5930" y="1098"/>
                    <a:pt x="6001" y="1134"/>
                  </a:cubicBezTo>
                  <a:lnTo>
                    <a:pt x="6132" y="1229"/>
                  </a:lnTo>
                  <a:cubicBezTo>
                    <a:pt x="6389" y="1406"/>
                    <a:pt x="6533" y="1474"/>
                    <a:pt x="6731" y="1474"/>
                  </a:cubicBezTo>
                  <a:cubicBezTo>
                    <a:pt x="6826" y="1474"/>
                    <a:pt x="6933" y="1458"/>
                    <a:pt x="7073" y="1431"/>
                  </a:cubicBezTo>
                  <a:cubicBezTo>
                    <a:pt x="7189" y="1411"/>
                    <a:pt x="7278" y="1397"/>
                    <a:pt x="7350" y="1397"/>
                  </a:cubicBezTo>
                  <a:cubicBezTo>
                    <a:pt x="7531" y="1397"/>
                    <a:pt x="7614" y="1481"/>
                    <a:pt x="7775" y="1753"/>
                  </a:cubicBezTo>
                  <a:cubicBezTo>
                    <a:pt x="8013" y="2122"/>
                    <a:pt x="8120" y="2193"/>
                    <a:pt x="8561" y="2300"/>
                  </a:cubicBezTo>
                  <a:cubicBezTo>
                    <a:pt x="8966" y="2384"/>
                    <a:pt x="9013" y="2419"/>
                    <a:pt x="9085" y="2848"/>
                  </a:cubicBezTo>
                  <a:cubicBezTo>
                    <a:pt x="9109" y="3015"/>
                    <a:pt x="9144" y="3181"/>
                    <a:pt x="9228" y="3324"/>
                  </a:cubicBezTo>
                  <a:cubicBezTo>
                    <a:pt x="9370" y="3551"/>
                    <a:pt x="9621" y="3658"/>
                    <a:pt x="9799" y="3812"/>
                  </a:cubicBezTo>
                  <a:cubicBezTo>
                    <a:pt x="9882" y="3908"/>
                    <a:pt x="9906" y="3932"/>
                    <a:pt x="9906" y="3955"/>
                  </a:cubicBezTo>
                  <a:cubicBezTo>
                    <a:pt x="9906" y="3955"/>
                    <a:pt x="9930" y="4015"/>
                    <a:pt x="9906" y="4193"/>
                  </a:cubicBezTo>
                  <a:cubicBezTo>
                    <a:pt x="9859" y="4444"/>
                    <a:pt x="9787" y="4634"/>
                    <a:pt x="9823" y="4860"/>
                  </a:cubicBezTo>
                  <a:cubicBezTo>
                    <a:pt x="9882" y="5194"/>
                    <a:pt x="10216" y="5467"/>
                    <a:pt x="10204" y="5694"/>
                  </a:cubicBezTo>
                  <a:cubicBezTo>
                    <a:pt x="10204" y="5920"/>
                    <a:pt x="9859" y="6170"/>
                    <a:pt x="9787" y="6515"/>
                  </a:cubicBezTo>
                  <a:cubicBezTo>
                    <a:pt x="9704" y="6813"/>
                    <a:pt x="9906" y="7241"/>
                    <a:pt x="9811" y="7420"/>
                  </a:cubicBezTo>
                  <a:cubicBezTo>
                    <a:pt x="9728" y="7611"/>
                    <a:pt x="9275" y="7777"/>
                    <a:pt x="9109" y="8015"/>
                  </a:cubicBezTo>
                  <a:cubicBezTo>
                    <a:pt x="8918" y="8277"/>
                    <a:pt x="8954" y="8718"/>
                    <a:pt x="8787" y="8873"/>
                  </a:cubicBezTo>
                  <a:cubicBezTo>
                    <a:pt x="8620" y="9027"/>
                    <a:pt x="8192" y="8980"/>
                    <a:pt x="7906" y="9158"/>
                  </a:cubicBezTo>
                  <a:cubicBezTo>
                    <a:pt x="7644" y="9325"/>
                    <a:pt x="7477" y="9754"/>
                    <a:pt x="7287" y="9825"/>
                  </a:cubicBezTo>
                  <a:cubicBezTo>
                    <a:pt x="7254" y="9840"/>
                    <a:pt x="7210" y="9846"/>
                    <a:pt x="7163" y="9846"/>
                  </a:cubicBezTo>
                  <a:cubicBezTo>
                    <a:pt x="7058" y="9846"/>
                    <a:pt x="6936" y="9818"/>
                    <a:pt x="6870" y="9801"/>
                  </a:cubicBezTo>
                  <a:cubicBezTo>
                    <a:pt x="6712" y="9764"/>
                    <a:pt x="6595" y="9744"/>
                    <a:pt x="6493" y="9744"/>
                  </a:cubicBezTo>
                  <a:cubicBezTo>
                    <a:pt x="6304" y="9744"/>
                    <a:pt x="6170" y="9813"/>
                    <a:pt x="5930" y="9968"/>
                  </a:cubicBezTo>
                  <a:cubicBezTo>
                    <a:pt x="5756" y="10072"/>
                    <a:pt x="5655" y="10126"/>
                    <a:pt x="5557" y="10126"/>
                  </a:cubicBezTo>
                  <a:cubicBezTo>
                    <a:pt x="5453" y="10126"/>
                    <a:pt x="5351" y="10066"/>
                    <a:pt x="5168" y="9944"/>
                  </a:cubicBezTo>
                  <a:cubicBezTo>
                    <a:pt x="4918" y="9767"/>
                    <a:pt x="4777" y="9704"/>
                    <a:pt x="4576" y="9704"/>
                  </a:cubicBezTo>
                  <a:cubicBezTo>
                    <a:pt x="4480" y="9704"/>
                    <a:pt x="4370" y="9719"/>
                    <a:pt x="4227" y="9742"/>
                  </a:cubicBezTo>
                  <a:cubicBezTo>
                    <a:pt x="4095" y="9764"/>
                    <a:pt x="4008" y="9771"/>
                    <a:pt x="3947" y="9771"/>
                  </a:cubicBezTo>
                  <a:cubicBezTo>
                    <a:pt x="3843" y="9771"/>
                    <a:pt x="3821" y="9749"/>
                    <a:pt x="3798" y="9742"/>
                  </a:cubicBezTo>
                  <a:cubicBezTo>
                    <a:pt x="3608" y="9647"/>
                    <a:pt x="3453" y="9218"/>
                    <a:pt x="3203" y="9039"/>
                  </a:cubicBezTo>
                  <a:cubicBezTo>
                    <a:pt x="2941" y="8849"/>
                    <a:pt x="2501" y="8873"/>
                    <a:pt x="2346" y="8718"/>
                  </a:cubicBezTo>
                  <a:cubicBezTo>
                    <a:pt x="2191" y="8551"/>
                    <a:pt x="2239" y="8123"/>
                    <a:pt x="2060" y="7837"/>
                  </a:cubicBezTo>
                  <a:cubicBezTo>
                    <a:pt x="1941" y="7646"/>
                    <a:pt x="1750" y="7551"/>
                    <a:pt x="1548" y="7384"/>
                  </a:cubicBezTo>
                  <a:cubicBezTo>
                    <a:pt x="1417" y="7265"/>
                    <a:pt x="1393" y="7206"/>
                    <a:pt x="1393" y="7206"/>
                  </a:cubicBezTo>
                  <a:cubicBezTo>
                    <a:pt x="1310" y="7015"/>
                    <a:pt x="1524" y="6599"/>
                    <a:pt x="1465" y="6301"/>
                  </a:cubicBezTo>
                  <a:cubicBezTo>
                    <a:pt x="1405" y="5979"/>
                    <a:pt x="1072" y="5694"/>
                    <a:pt x="1096" y="5467"/>
                  </a:cubicBezTo>
                  <a:cubicBezTo>
                    <a:pt x="1096" y="5241"/>
                    <a:pt x="1429" y="4991"/>
                    <a:pt x="1512" y="4646"/>
                  </a:cubicBezTo>
                  <a:cubicBezTo>
                    <a:pt x="1584" y="4336"/>
                    <a:pt x="1393" y="3932"/>
                    <a:pt x="1477" y="3741"/>
                  </a:cubicBezTo>
                  <a:cubicBezTo>
                    <a:pt x="1572" y="3551"/>
                    <a:pt x="2001" y="3396"/>
                    <a:pt x="2179" y="3146"/>
                  </a:cubicBezTo>
                  <a:cubicBezTo>
                    <a:pt x="2370" y="2884"/>
                    <a:pt x="2346" y="2443"/>
                    <a:pt x="2501" y="2288"/>
                  </a:cubicBezTo>
                  <a:cubicBezTo>
                    <a:pt x="2667" y="2134"/>
                    <a:pt x="3096" y="2181"/>
                    <a:pt x="3382" y="2003"/>
                  </a:cubicBezTo>
                  <a:cubicBezTo>
                    <a:pt x="3608" y="1872"/>
                    <a:pt x="3715" y="1610"/>
                    <a:pt x="3870" y="1431"/>
                  </a:cubicBezTo>
                  <a:cubicBezTo>
                    <a:pt x="3944" y="1357"/>
                    <a:pt x="3995" y="1320"/>
                    <a:pt x="4116" y="1320"/>
                  </a:cubicBezTo>
                  <a:cubicBezTo>
                    <a:pt x="4189" y="1320"/>
                    <a:pt x="4287" y="1333"/>
                    <a:pt x="4429" y="1360"/>
                  </a:cubicBezTo>
                  <a:cubicBezTo>
                    <a:pt x="4543" y="1395"/>
                    <a:pt x="4662" y="1417"/>
                    <a:pt x="4784" y="1417"/>
                  </a:cubicBezTo>
                  <a:cubicBezTo>
                    <a:pt x="4828" y="1417"/>
                    <a:pt x="4873" y="1414"/>
                    <a:pt x="4918" y="1407"/>
                  </a:cubicBezTo>
                  <a:cubicBezTo>
                    <a:pt x="5144" y="1360"/>
                    <a:pt x="5322" y="1217"/>
                    <a:pt x="5513" y="1110"/>
                  </a:cubicBezTo>
                  <a:cubicBezTo>
                    <a:pt x="5584" y="1062"/>
                    <a:pt x="5620" y="955"/>
                    <a:pt x="5572" y="884"/>
                  </a:cubicBezTo>
                  <a:cubicBezTo>
                    <a:pt x="5540" y="835"/>
                    <a:pt x="5479" y="802"/>
                    <a:pt x="5421" y="802"/>
                  </a:cubicBezTo>
                  <a:cubicBezTo>
                    <a:pt x="5395" y="802"/>
                    <a:pt x="5369" y="809"/>
                    <a:pt x="5346" y="824"/>
                  </a:cubicBezTo>
                  <a:cubicBezTo>
                    <a:pt x="5023" y="1010"/>
                    <a:pt x="4963" y="1086"/>
                    <a:pt x="4794" y="1086"/>
                  </a:cubicBezTo>
                  <a:cubicBezTo>
                    <a:pt x="4714" y="1086"/>
                    <a:pt x="4610" y="1069"/>
                    <a:pt x="4441" y="1038"/>
                  </a:cubicBezTo>
                  <a:lnTo>
                    <a:pt x="4167" y="336"/>
                  </a:lnTo>
                  <a:cubicBezTo>
                    <a:pt x="4095" y="127"/>
                    <a:pt x="3904" y="1"/>
                    <a:pt x="3696"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3">
              <a:extLst>
                <a:ext uri="{FF2B5EF4-FFF2-40B4-BE49-F238E27FC236}">
                  <a16:creationId xmlns:a16="http://schemas.microsoft.com/office/drawing/2014/main" id="{B6028111-6D6E-60A9-AABA-5F141AC7164C}"/>
                </a:ext>
              </a:extLst>
            </p:cNvPr>
            <p:cNvSpPr/>
            <p:nvPr/>
          </p:nvSpPr>
          <p:spPr>
            <a:xfrm>
              <a:off x="3722084" y="748508"/>
              <a:ext cx="127101" cy="146214"/>
            </a:xfrm>
            <a:custGeom>
              <a:avLst/>
              <a:gdLst/>
              <a:ahLst/>
              <a:cxnLst/>
              <a:rect l="l" t="t" r="r" b="b"/>
              <a:pathLst>
                <a:path w="3990" h="4590" extrusionOk="0">
                  <a:moveTo>
                    <a:pt x="2681" y="1"/>
                  </a:moveTo>
                  <a:cubicBezTo>
                    <a:pt x="2422" y="1"/>
                    <a:pt x="2181" y="137"/>
                    <a:pt x="2120" y="428"/>
                  </a:cubicBezTo>
                  <a:cubicBezTo>
                    <a:pt x="2036" y="773"/>
                    <a:pt x="1941" y="1095"/>
                    <a:pt x="1786" y="1392"/>
                  </a:cubicBezTo>
                  <a:cubicBezTo>
                    <a:pt x="1739" y="1476"/>
                    <a:pt x="1786" y="1571"/>
                    <a:pt x="1858" y="1619"/>
                  </a:cubicBezTo>
                  <a:cubicBezTo>
                    <a:pt x="1881" y="1632"/>
                    <a:pt x="1905" y="1638"/>
                    <a:pt x="1929" y="1638"/>
                  </a:cubicBezTo>
                  <a:cubicBezTo>
                    <a:pt x="1991" y="1638"/>
                    <a:pt x="2050" y="1599"/>
                    <a:pt x="2084" y="1547"/>
                  </a:cubicBezTo>
                  <a:cubicBezTo>
                    <a:pt x="2251" y="1214"/>
                    <a:pt x="2358" y="880"/>
                    <a:pt x="2441" y="499"/>
                  </a:cubicBezTo>
                  <a:cubicBezTo>
                    <a:pt x="2466" y="387"/>
                    <a:pt x="2563" y="336"/>
                    <a:pt x="2676" y="336"/>
                  </a:cubicBezTo>
                  <a:cubicBezTo>
                    <a:pt x="2836" y="336"/>
                    <a:pt x="3028" y="439"/>
                    <a:pt x="3084" y="607"/>
                  </a:cubicBezTo>
                  <a:cubicBezTo>
                    <a:pt x="3287" y="1214"/>
                    <a:pt x="3632" y="2214"/>
                    <a:pt x="3072" y="3095"/>
                  </a:cubicBezTo>
                  <a:cubicBezTo>
                    <a:pt x="2512" y="3947"/>
                    <a:pt x="1615" y="4265"/>
                    <a:pt x="1007" y="4265"/>
                  </a:cubicBezTo>
                  <a:cubicBezTo>
                    <a:pt x="672" y="4265"/>
                    <a:pt x="425" y="4168"/>
                    <a:pt x="370" y="4012"/>
                  </a:cubicBezTo>
                  <a:cubicBezTo>
                    <a:pt x="334" y="3881"/>
                    <a:pt x="417" y="3678"/>
                    <a:pt x="643" y="3440"/>
                  </a:cubicBezTo>
                  <a:cubicBezTo>
                    <a:pt x="1060" y="2964"/>
                    <a:pt x="1405" y="2583"/>
                    <a:pt x="1679" y="2190"/>
                  </a:cubicBezTo>
                  <a:cubicBezTo>
                    <a:pt x="1739" y="2107"/>
                    <a:pt x="1715" y="2012"/>
                    <a:pt x="1644" y="1964"/>
                  </a:cubicBezTo>
                  <a:cubicBezTo>
                    <a:pt x="1611" y="1946"/>
                    <a:pt x="1576" y="1936"/>
                    <a:pt x="1542" y="1936"/>
                  </a:cubicBezTo>
                  <a:cubicBezTo>
                    <a:pt x="1488" y="1936"/>
                    <a:pt x="1439" y="1960"/>
                    <a:pt x="1417" y="2012"/>
                  </a:cubicBezTo>
                  <a:cubicBezTo>
                    <a:pt x="1143" y="2393"/>
                    <a:pt x="810" y="2762"/>
                    <a:pt x="405" y="3202"/>
                  </a:cubicBezTo>
                  <a:cubicBezTo>
                    <a:pt x="0" y="3607"/>
                    <a:pt x="0" y="3928"/>
                    <a:pt x="60" y="4119"/>
                  </a:cubicBezTo>
                  <a:cubicBezTo>
                    <a:pt x="171" y="4424"/>
                    <a:pt x="546" y="4589"/>
                    <a:pt x="1019" y="4589"/>
                  </a:cubicBezTo>
                  <a:cubicBezTo>
                    <a:pt x="1763" y="4589"/>
                    <a:pt x="2752" y="4179"/>
                    <a:pt x="3334" y="3262"/>
                  </a:cubicBezTo>
                  <a:cubicBezTo>
                    <a:pt x="3989" y="2250"/>
                    <a:pt x="3608" y="1095"/>
                    <a:pt x="3394" y="488"/>
                  </a:cubicBezTo>
                  <a:cubicBezTo>
                    <a:pt x="3287" y="172"/>
                    <a:pt x="2973" y="1"/>
                    <a:pt x="2681"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3">
              <a:extLst>
                <a:ext uri="{FF2B5EF4-FFF2-40B4-BE49-F238E27FC236}">
                  <a16:creationId xmlns:a16="http://schemas.microsoft.com/office/drawing/2014/main" id="{E5A4B3D2-75C9-9F04-DF91-594A6F799773}"/>
                </a:ext>
              </a:extLst>
            </p:cNvPr>
            <p:cNvSpPr/>
            <p:nvPr/>
          </p:nvSpPr>
          <p:spPr>
            <a:xfrm>
              <a:off x="3379148" y="-40048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73" name="Google Shape;2573;p43">
              <a:extLst>
                <a:ext uri="{FF2B5EF4-FFF2-40B4-BE49-F238E27FC236}">
                  <a16:creationId xmlns:a16="http://schemas.microsoft.com/office/drawing/2014/main" id="{E2154F28-87CF-A97B-00EE-B99E0D3DB660}"/>
                </a:ext>
              </a:extLst>
            </p:cNvPr>
            <p:cNvSpPr/>
            <p:nvPr/>
          </p:nvSpPr>
          <p:spPr>
            <a:xfrm>
              <a:off x="2190523" y="15207"/>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grpSp>
    </p:spTree>
    <p:extLst>
      <p:ext uri="{BB962C8B-B14F-4D97-AF65-F5344CB8AC3E}">
        <p14:creationId xmlns:p14="http://schemas.microsoft.com/office/powerpoint/2010/main" val="708341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58">
          <a:extLst>
            <a:ext uri="{FF2B5EF4-FFF2-40B4-BE49-F238E27FC236}">
              <a16:creationId xmlns:a16="http://schemas.microsoft.com/office/drawing/2014/main" id="{7AD6AC64-3664-B8A1-AB67-80C8BBBA15A4}"/>
            </a:ext>
          </a:extLst>
        </p:cNvPr>
        <p:cNvGrpSpPr/>
        <p:nvPr/>
      </p:nvGrpSpPr>
      <p:grpSpPr>
        <a:xfrm>
          <a:off x="0" y="0"/>
          <a:ext cx="0" cy="0"/>
          <a:chOff x="0" y="0"/>
          <a:chExt cx="0" cy="0"/>
        </a:xfrm>
      </p:grpSpPr>
      <p:sp>
        <p:nvSpPr>
          <p:cNvPr id="2663" name="Google Shape;2663;p48">
            <a:extLst>
              <a:ext uri="{FF2B5EF4-FFF2-40B4-BE49-F238E27FC236}">
                <a16:creationId xmlns:a16="http://schemas.microsoft.com/office/drawing/2014/main" id="{E253B73B-9EA6-F56F-65EB-29D8F59863B2}"/>
              </a:ext>
            </a:extLst>
          </p:cNvPr>
          <p:cNvSpPr txBox="1">
            <a:spLocks noGrp="1"/>
          </p:cNvSpPr>
          <p:nvPr>
            <p:ph type="subTitle" idx="5"/>
          </p:nvPr>
        </p:nvSpPr>
        <p:spPr>
          <a:xfrm>
            <a:off x="556062" y="985829"/>
            <a:ext cx="27432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Mean</a:t>
            </a:r>
            <a:endParaRPr dirty="0"/>
          </a:p>
        </p:txBody>
      </p:sp>
      <p:sp>
        <p:nvSpPr>
          <p:cNvPr id="2664" name="Google Shape;2664;p48">
            <a:extLst>
              <a:ext uri="{FF2B5EF4-FFF2-40B4-BE49-F238E27FC236}">
                <a16:creationId xmlns:a16="http://schemas.microsoft.com/office/drawing/2014/main" id="{CA96CFB1-7DA6-13E0-15FB-89D621EAE14D}"/>
              </a:ext>
            </a:extLst>
          </p:cNvPr>
          <p:cNvSpPr txBox="1">
            <a:spLocks noGrp="1"/>
          </p:cNvSpPr>
          <p:nvPr>
            <p:ph type="subTitle" idx="6"/>
          </p:nvPr>
        </p:nvSpPr>
        <p:spPr>
          <a:xfrm>
            <a:off x="704931" y="2234531"/>
            <a:ext cx="27432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Standard deviation</a:t>
            </a:r>
            <a:endParaRPr dirty="0"/>
          </a:p>
        </p:txBody>
      </p:sp>
      <p:sp>
        <p:nvSpPr>
          <p:cNvPr id="2665" name="Google Shape;2665;p48">
            <a:extLst>
              <a:ext uri="{FF2B5EF4-FFF2-40B4-BE49-F238E27FC236}">
                <a16:creationId xmlns:a16="http://schemas.microsoft.com/office/drawing/2014/main" id="{F0542177-6B4C-C4F2-814C-26B9CCEAEE5B}"/>
              </a:ext>
            </a:extLst>
          </p:cNvPr>
          <p:cNvSpPr txBox="1">
            <a:spLocks noGrp="1"/>
          </p:cNvSpPr>
          <p:nvPr>
            <p:ph type="subTitle" idx="7"/>
          </p:nvPr>
        </p:nvSpPr>
        <p:spPr>
          <a:xfrm>
            <a:off x="5479263" y="985829"/>
            <a:ext cx="27432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Varience</a:t>
            </a:r>
            <a:endParaRPr dirty="0"/>
          </a:p>
        </p:txBody>
      </p:sp>
      <p:sp>
        <p:nvSpPr>
          <p:cNvPr id="2666" name="Google Shape;2666;p48">
            <a:extLst>
              <a:ext uri="{FF2B5EF4-FFF2-40B4-BE49-F238E27FC236}">
                <a16:creationId xmlns:a16="http://schemas.microsoft.com/office/drawing/2014/main" id="{3E6761F8-3CB0-3012-C742-B842B014AEE7}"/>
              </a:ext>
            </a:extLst>
          </p:cNvPr>
          <p:cNvSpPr txBox="1">
            <a:spLocks noGrp="1"/>
          </p:cNvSpPr>
          <p:nvPr>
            <p:ph type="subTitle" idx="8"/>
          </p:nvPr>
        </p:nvSpPr>
        <p:spPr>
          <a:xfrm>
            <a:off x="5687525" y="2246699"/>
            <a:ext cx="27432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Skewness</a:t>
            </a:r>
            <a:endParaRPr dirty="0"/>
          </a:p>
        </p:txBody>
      </p:sp>
      <p:sp>
        <p:nvSpPr>
          <p:cNvPr id="2667" name="Google Shape;2667;p48">
            <a:extLst>
              <a:ext uri="{FF2B5EF4-FFF2-40B4-BE49-F238E27FC236}">
                <a16:creationId xmlns:a16="http://schemas.microsoft.com/office/drawing/2014/main" id="{70C022F5-660B-2B2C-CEC7-07D58DF3EABD}"/>
              </a:ext>
            </a:extLst>
          </p:cNvPr>
          <p:cNvSpPr txBox="1">
            <a:spLocks noGrp="1"/>
          </p:cNvSpPr>
          <p:nvPr>
            <p:ph type="title"/>
          </p:nvPr>
        </p:nvSpPr>
        <p:spPr>
          <a:xfrm>
            <a:off x="713225" y="224381"/>
            <a:ext cx="77175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Time based Features</a:t>
            </a:r>
            <a:endParaRPr dirty="0"/>
          </a:p>
        </p:txBody>
      </p:sp>
      <p:sp>
        <p:nvSpPr>
          <p:cNvPr id="2" name="Google Shape;2663;p48">
            <a:extLst>
              <a:ext uri="{FF2B5EF4-FFF2-40B4-BE49-F238E27FC236}">
                <a16:creationId xmlns:a16="http://schemas.microsoft.com/office/drawing/2014/main" id="{CC8E159B-81D7-E390-1C9F-BD17E832A2AA}"/>
              </a:ext>
            </a:extLst>
          </p:cNvPr>
          <p:cNvSpPr txBox="1">
            <a:spLocks/>
          </p:cNvSpPr>
          <p:nvPr/>
        </p:nvSpPr>
        <p:spPr>
          <a:xfrm>
            <a:off x="3200375" y="3237563"/>
            <a:ext cx="2743200" cy="45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1pPr>
            <a:lvl2pPr marL="914400" marR="0" lvl="1"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GB" dirty="0"/>
              <a:t>R</a:t>
            </a:r>
            <a:r>
              <a:rPr lang="en-IN" dirty="0"/>
              <a:t>MS</a:t>
            </a:r>
          </a:p>
        </p:txBody>
      </p:sp>
      <p:pic>
        <p:nvPicPr>
          <p:cNvPr id="14" name="Picture 13">
            <a:extLst>
              <a:ext uri="{FF2B5EF4-FFF2-40B4-BE49-F238E27FC236}">
                <a16:creationId xmlns:a16="http://schemas.microsoft.com/office/drawing/2014/main" id="{F667AF26-FF07-C8A2-8B5F-E4C2D76C0935}"/>
              </a:ext>
            </a:extLst>
          </p:cNvPr>
          <p:cNvPicPr>
            <a:picLocks noChangeAspect="1"/>
          </p:cNvPicPr>
          <p:nvPr/>
        </p:nvPicPr>
        <p:blipFill>
          <a:blip r:embed="rId3"/>
          <a:stretch>
            <a:fillRect/>
          </a:stretch>
        </p:blipFill>
        <p:spPr>
          <a:xfrm>
            <a:off x="3577869" y="3762453"/>
            <a:ext cx="2180001" cy="956283"/>
          </a:xfrm>
          <a:prstGeom prst="rect">
            <a:avLst/>
          </a:prstGeom>
        </p:spPr>
      </p:pic>
      <p:pic>
        <p:nvPicPr>
          <p:cNvPr id="16" name="Picture 15">
            <a:extLst>
              <a:ext uri="{FF2B5EF4-FFF2-40B4-BE49-F238E27FC236}">
                <a16:creationId xmlns:a16="http://schemas.microsoft.com/office/drawing/2014/main" id="{BC358E18-BCF1-B8D9-B08D-9625D8898D40}"/>
              </a:ext>
            </a:extLst>
          </p:cNvPr>
          <p:cNvPicPr>
            <a:picLocks noChangeAspect="1"/>
          </p:cNvPicPr>
          <p:nvPr/>
        </p:nvPicPr>
        <p:blipFill>
          <a:blip r:embed="rId4"/>
          <a:stretch>
            <a:fillRect/>
          </a:stretch>
        </p:blipFill>
        <p:spPr>
          <a:xfrm>
            <a:off x="767573" y="2858879"/>
            <a:ext cx="2838846" cy="428685"/>
          </a:xfrm>
          <a:prstGeom prst="rect">
            <a:avLst/>
          </a:prstGeom>
        </p:spPr>
      </p:pic>
      <p:pic>
        <p:nvPicPr>
          <p:cNvPr id="18" name="Picture 17">
            <a:extLst>
              <a:ext uri="{FF2B5EF4-FFF2-40B4-BE49-F238E27FC236}">
                <a16:creationId xmlns:a16="http://schemas.microsoft.com/office/drawing/2014/main" id="{B76391A0-2918-AC08-E6B8-A44EAAEF78A8}"/>
              </a:ext>
            </a:extLst>
          </p:cNvPr>
          <p:cNvPicPr>
            <a:picLocks noChangeAspect="1"/>
          </p:cNvPicPr>
          <p:nvPr/>
        </p:nvPicPr>
        <p:blipFill>
          <a:blip r:embed="rId5"/>
          <a:stretch>
            <a:fillRect/>
          </a:stretch>
        </p:blipFill>
        <p:spPr>
          <a:xfrm>
            <a:off x="5479263" y="2792212"/>
            <a:ext cx="3034128" cy="441769"/>
          </a:xfrm>
          <a:prstGeom prst="rect">
            <a:avLst/>
          </a:prstGeom>
        </p:spPr>
      </p:pic>
      <p:pic>
        <p:nvPicPr>
          <p:cNvPr id="20" name="Picture 19">
            <a:extLst>
              <a:ext uri="{FF2B5EF4-FFF2-40B4-BE49-F238E27FC236}">
                <a16:creationId xmlns:a16="http://schemas.microsoft.com/office/drawing/2014/main" id="{154A3E12-F1F0-D9F3-7F5C-76D12A0F51CC}"/>
              </a:ext>
            </a:extLst>
          </p:cNvPr>
          <p:cNvPicPr>
            <a:picLocks noChangeAspect="1"/>
          </p:cNvPicPr>
          <p:nvPr/>
        </p:nvPicPr>
        <p:blipFill>
          <a:blip r:embed="rId6"/>
          <a:stretch>
            <a:fillRect/>
          </a:stretch>
        </p:blipFill>
        <p:spPr>
          <a:xfrm>
            <a:off x="5624727" y="1525558"/>
            <a:ext cx="2743200" cy="653451"/>
          </a:xfrm>
          <a:prstGeom prst="rect">
            <a:avLst/>
          </a:prstGeom>
        </p:spPr>
      </p:pic>
      <p:pic>
        <p:nvPicPr>
          <p:cNvPr id="22" name="Picture 21">
            <a:extLst>
              <a:ext uri="{FF2B5EF4-FFF2-40B4-BE49-F238E27FC236}">
                <a16:creationId xmlns:a16="http://schemas.microsoft.com/office/drawing/2014/main" id="{C90AC3C0-983B-D309-43F6-BE7DEBF2A4EA}"/>
              </a:ext>
            </a:extLst>
          </p:cNvPr>
          <p:cNvPicPr>
            <a:picLocks noChangeAspect="1"/>
          </p:cNvPicPr>
          <p:nvPr/>
        </p:nvPicPr>
        <p:blipFill>
          <a:blip r:embed="rId7"/>
          <a:stretch>
            <a:fillRect/>
          </a:stretch>
        </p:blipFill>
        <p:spPr>
          <a:xfrm>
            <a:off x="967305" y="1443029"/>
            <a:ext cx="1920714" cy="780778"/>
          </a:xfrm>
          <a:prstGeom prst="rect">
            <a:avLst/>
          </a:prstGeom>
        </p:spPr>
      </p:pic>
    </p:spTree>
    <p:extLst>
      <p:ext uri="{BB962C8B-B14F-4D97-AF65-F5344CB8AC3E}">
        <p14:creationId xmlns:p14="http://schemas.microsoft.com/office/powerpoint/2010/main" val="103423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8">
          <a:extLst>
            <a:ext uri="{FF2B5EF4-FFF2-40B4-BE49-F238E27FC236}">
              <a16:creationId xmlns:a16="http://schemas.microsoft.com/office/drawing/2014/main" id="{2A9A8B2F-6430-4E4B-2381-EB7BD7688DA6}"/>
            </a:ext>
          </a:extLst>
        </p:cNvPr>
        <p:cNvGrpSpPr/>
        <p:nvPr/>
      </p:nvGrpSpPr>
      <p:grpSpPr>
        <a:xfrm>
          <a:off x="0" y="0"/>
          <a:ext cx="0" cy="0"/>
          <a:chOff x="0" y="0"/>
          <a:chExt cx="0" cy="0"/>
        </a:xfrm>
      </p:grpSpPr>
      <p:sp>
        <p:nvSpPr>
          <p:cNvPr id="2667" name="Google Shape;2667;p48">
            <a:extLst>
              <a:ext uri="{FF2B5EF4-FFF2-40B4-BE49-F238E27FC236}">
                <a16:creationId xmlns:a16="http://schemas.microsoft.com/office/drawing/2014/main" id="{1EA2AE02-A52E-53B8-F5BE-CFD227A25D7E}"/>
              </a:ext>
            </a:extLst>
          </p:cNvPr>
          <p:cNvSpPr txBox="1">
            <a:spLocks noGrp="1"/>
          </p:cNvSpPr>
          <p:nvPr>
            <p:ph type="title"/>
          </p:nvPr>
        </p:nvSpPr>
        <p:spPr>
          <a:xfrm>
            <a:off x="713225" y="224381"/>
            <a:ext cx="77175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Morphological Features</a:t>
            </a:r>
            <a:endParaRPr dirty="0"/>
          </a:p>
        </p:txBody>
      </p:sp>
      <p:sp>
        <p:nvSpPr>
          <p:cNvPr id="2" name="Google Shape;2663;p48">
            <a:extLst>
              <a:ext uri="{FF2B5EF4-FFF2-40B4-BE49-F238E27FC236}">
                <a16:creationId xmlns:a16="http://schemas.microsoft.com/office/drawing/2014/main" id="{D2736E27-3D21-2E76-42FF-7A766605EBD3}"/>
              </a:ext>
            </a:extLst>
          </p:cNvPr>
          <p:cNvSpPr txBox="1">
            <a:spLocks/>
          </p:cNvSpPr>
          <p:nvPr/>
        </p:nvSpPr>
        <p:spPr>
          <a:xfrm>
            <a:off x="3123050" y="1158732"/>
            <a:ext cx="2743200" cy="45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1pPr>
            <a:lvl2pPr marL="914400" marR="0" lvl="1"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GB" dirty="0"/>
              <a:t>Number of peaks</a:t>
            </a:r>
            <a:endParaRPr lang="en-IN" dirty="0"/>
          </a:p>
        </p:txBody>
      </p:sp>
      <p:pic>
        <p:nvPicPr>
          <p:cNvPr id="21" name="Picture 20">
            <a:extLst>
              <a:ext uri="{FF2B5EF4-FFF2-40B4-BE49-F238E27FC236}">
                <a16:creationId xmlns:a16="http://schemas.microsoft.com/office/drawing/2014/main" id="{3347AD73-DE14-3D99-7149-1D148222E9EB}"/>
              </a:ext>
            </a:extLst>
          </p:cNvPr>
          <p:cNvPicPr>
            <a:picLocks noChangeAspect="1"/>
          </p:cNvPicPr>
          <p:nvPr/>
        </p:nvPicPr>
        <p:blipFill>
          <a:blip r:embed="rId3"/>
          <a:stretch>
            <a:fillRect/>
          </a:stretch>
        </p:blipFill>
        <p:spPr>
          <a:xfrm>
            <a:off x="3243052" y="1804928"/>
            <a:ext cx="2657846" cy="847843"/>
          </a:xfrm>
          <a:prstGeom prst="rect">
            <a:avLst/>
          </a:prstGeom>
        </p:spPr>
      </p:pic>
    </p:spTree>
    <p:extLst>
      <p:ext uri="{BB962C8B-B14F-4D97-AF65-F5344CB8AC3E}">
        <p14:creationId xmlns:p14="http://schemas.microsoft.com/office/powerpoint/2010/main" val="1077233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3">
          <a:extLst>
            <a:ext uri="{FF2B5EF4-FFF2-40B4-BE49-F238E27FC236}">
              <a16:creationId xmlns:a16="http://schemas.microsoft.com/office/drawing/2014/main" id="{43A5AB2A-1466-7B56-6D0F-F660A1CBA799}"/>
            </a:ext>
          </a:extLst>
        </p:cNvPr>
        <p:cNvGrpSpPr/>
        <p:nvPr/>
      </p:nvGrpSpPr>
      <p:grpSpPr>
        <a:xfrm>
          <a:off x="0" y="0"/>
          <a:ext cx="0" cy="0"/>
          <a:chOff x="0" y="0"/>
          <a:chExt cx="0" cy="0"/>
        </a:xfrm>
      </p:grpSpPr>
      <p:sp>
        <p:nvSpPr>
          <p:cNvPr id="2554" name="Google Shape;2554;p43">
            <a:extLst>
              <a:ext uri="{FF2B5EF4-FFF2-40B4-BE49-F238E27FC236}">
                <a16:creationId xmlns:a16="http://schemas.microsoft.com/office/drawing/2014/main" id="{589869D0-3188-603B-B9FC-B7511831DF80}"/>
              </a:ext>
            </a:extLst>
          </p:cNvPr>
          <p:cNvSpPr/>
          <p:nvPr/>
        </p:nvSpPr>
        <p:spPr>
          <a:xfrm>
            <a:off x="5424140" y="427170"/>
            <a:ext cx="1554600" cy="15546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55" name="Google Shape;2555;p43">
            <a:extLst>
              <a:ext uri="{FF2B5EF4-FFF2-40B4-BE49-F238E27FC236}">
                <a16:creationId xmlns:a16="http://schemas.microsoft.com/office/drawing/2014/main" id="{D102E99C-2795-D15F-ACE3-121216E67F82}"/>
              </a:ext>
            </a:extLst>
          </p:cNvPr>
          <p:cNvSpPr txBox="1">
            <a:spLocks noGrp="1"/>
          </p:cNvSpPr>
          <p:nvPr>
            <p:ph type="title"/>
          </p:nvPr>
        </p:nvSpPr>
        <p:spPr>
          <a:xfrm>
            <a:off x="300272" y="2247331"/>
            <a:ext cx="8443451"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Peak detection</a:t>
            </a:r>
            <a:endParaRPr dirty="0"/>
          </a:p>
        </p:txBody>
      </p:sp>
      <p:grpSp>
        <p:nvGrpSpPr>
          <p:cNvPr id="2557" name="Google Shape;2557;p43">
            <a:extLst>
              <a:ext uri="{FF2B5EF4-FFF2-40B4-BE49-F238E27FC236}">
                <a16:creationId xmlns:a16="http://schemas.microsoft.com/office/drawing/2014/main" id="{5AEA5C60-0C60-81D0-BE54-6F3F6E113CDE}"/>
              </a:ext>
            </a:extLst>
          </p:cNvPr>
          <p:cNvGrpSpPr/>
          <p:nvPr/>
        </p:nvGrpSpPr>
        <p:grpSpPr>
          <a:xfrm>
            <a:off x="2190523" y="-400480"/>
            <a:ext cx="3977275" cy="1970658"/>
            <a:chOff x="2190523" y="-400480"/>
            <a:chExt cx="3977275" cy="1970658"/>
          </a:xfrm>
        </p:grpSpPr>
        <p:sp>
          <p:nvSpPr>
            <p:cNvPr id="2558" name="Google Shape;2558;p43">
              <a:extLst>
                <a:ext uri="{FF2B5EF4-FFF2-40B4-BE49-F238E27FC236}">
                  <a16:creationId xmlns:a16="http://schemas.microsoft.com/office/drawing/2014/main" id="{DC9643B5-DC37-7A3D-DE6F-1A4392107B5D}"/>
                </a:ext>
              </a:extLst>
            </p:cNvPr>
            <p:cNvSpPr/>
            <p:nvPr/>
          </p:nvSpPr>
          <p:spPr>
            <a:xfrm>
              <a:off x="4613498" y="1522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59" name="Google Shape;2559;p43">
              <a:extLst>
                <a:ext uri="{FF2B5EF4-FFF2-40B4-BE49-F238E27FC236}">
                  <a16:creationId xmlns:a16="http://schemas.microsoft.com/office/drawing/2014/main" id="{C463F215-18DC-9B13-3F21-A9317E1EDD88}"/>
                </a:ext>
              </a:extLst>
            </p:cNvPr>
            <p:cNvSpPr/>
            <p:nvPr/>
          </p:nvSpPr>
          <p:spPr>
            <a:xfrm>
              <a:off x="4613498" y="83877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0" name="Google Shape;2560;p43">
              <a:extLst>
                <a:ext uri="{FF2B5EF4-FFF2-40B4-BE49-F238E27FC236}">
                  <a16:creationId xmlns:a16="http://schemas.microsoft.com/office/drawing/2014/main" id="{74155E7D-0ACE-137C-166E-E9AE3D9D952E}"/>
                </a:ext>
              </a:extLst>
            </p:cNvPr>
            <p:cNvSpPr/>
            <p:nvPr/>
          </p:nvSpPr>
          <p:spPr>
            <a:xfrm>
              <a:off x="4202048" y="43092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1" name="Google Shape;2561;p43">
              <a:extLst>
                <a:ext uri="{FF2B5EF4-FFF2-40B4-BE49-F238E27FC236}">
                  <a16:creationId xmlns:a16="http://schemas.microsoft.com/office/drawing/2014/main" id="{5C0C7AA2-C659-BF01-FAB2-E7BCAB094159}"/>
                </a:ext>
              </a:extLst>
            </p:cNvPr>
            <p:cNvSpPr/>
            <p:nvPr/>
          </p:nvSpPr>
          <p:spPr>
            <a:xfrm>
              <a:off x="3790598" y="83877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2" name="Google Shape;2562;p43">
              <a:extLst>
                <a:ext uri="{FF2B5EF4-FFF2-40B4-BE49-F238E27FC236}">
                  <a16:creationId xmlns:a16="http://schemas.microsoft.com/office/drawing/2014/main" id="{FE5CA7A7-5751-B7F3-0F2C-8CD4355D2E8C}"/>
                </a:ext>
              </a:extLst>
            </p:cNvPr>
            <p:cNvSpPr/>
            <p:nvPr/>
          </p:nvSpPr>
          <p:spPr>
            <a:xfrm>
              <a:off x="3379148" y="43092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3" name="Google Shape;2563;p43">
              <a:extLst>
                <a:ext uri="{FF2B5EF4-FFF2-40B4-BE49-F238E27FC236}">
                  <a16:creationId xmlns:a16="http://schemas.microsoft.com/office/drawing/2014/main" id="{A75CBE93-9C5F-C1BA-1333-AEC0E537EBA6}"/>
                </a:ext>
              </a:extLst>
            </p:cNvPr>
            <p:cNvSpPr/>
            <p:nvPr/>
          </p:nvSpPr>
          <p:spPr>
            <a:xfrm>
              <a:off x="4202048" y="-40048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4" name="Google Shape;2564;p43">
              <a:extLst>
                <a:ext uri="{FF2B5EF4-FFF2-40B4-BE49-F238E27FC236}">
                  <a16:creationId xmlns:a16="http://schemas.microsoft.com/office/drawing/2014/main" id="{6F42AF91-17B8-7C89-33CE-DC5731F064E2}"/>
                </a:ext>
              </a:extLst>
            </p:cNvPr>
            <p:cNvSpPr/>
            <p:nvPr/>
          </p:nvSpPr>
          <p:spPr>
            <a:xfrm>
              <a:off x="5436398" y="1522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5" name="Google Shape;2565;p43">
              <a:extLst>
                <a:ext uri="{FF2B5EF4-FFF2-40B4-BE49-F238E27FC236}">
                  <a16:creationId xmlns:a16="http://schemas.microsoft.com/office/drawing/2014/main" id="{AADCC6AE-06BA-4C1B-5C75-84F6AC28BE23}"/>
                </a:ext>
              </a:extLst>
            </p:cNvPr>
            <p:cNvSpPr/>
            <p:nvPr/>
          </p:nvSpPr>
          <p:spPr>
            <a:xfrm>
              <a:off x="5024948" y="-40048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6" name="Google Shape;2566;p43">
              <a:extLst>
                <a:ext uri="{FF2B5EF4-FFF2-40B4-BE49-F238E27FC236}">
                  <a16:creationId xmlns:a16="http://schemas.microsoft.com/office/drawing/2014/main" id="{49D95E7A-9DB7-49E6-3522-181B4E9CD915}"/>
                </a:ext>
              </a:extLst>
            </p:cNvPr>
            <p:cNvSpPr/>
            <p:nvPr/>
          </p:nvSpPr>
          <p:spPr>
            <a:xfrm>
              <a:off x="2967698" y="83877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7" name="Google Shape;2567;p43">
              <a:extLst>
                <a:ext uri="{FF2B5EF4-FFF2-40B4-BE49-F238E27FC236}">
                  <a16:creationId xmlns:a16="http://schemas.microsoft.com/office/drawing/2014/main" id="{034652D9-1AF3-49E0-72BF-1C1561C792AD}"/>
                </a:ext>
              </a:extLst>
            </p:cNvPr>
            <p:cNvSpPr/>
            <p:nvPr/>
          </p:nvSpPr>
          <p:spPr>
            <a:xfrm>
              <a:off x="4874506" y="197526"/>
              <a:ext cx="89162" cy="366778"/>
            </a:xfrm>
            <a:custGeom>
              <a:avLst/>
              <a:gdLst/>
              <a:ahLst/>
              <a:cxnLst/>
              <a:rect l="l" t="t" r="r" b="b"/>
              <a:pathLst>
                <a:path w="2799" h="11514" extrusionOk="0">
                  <a:moveTo>
                    <a:pt x="1382" y="1751"/>
                  </a:moveTo>
                  <a:cubicBezTo>
                    <a:pt x="1667" y="1917"/>
                    <a:pt x="1929" y="2084"/>
                    <a:pt x="2132" y="2275"/>
                  </a:cubicBezTo>
                  <a:lnTo>
                    <a:pt x="620" y="2275"/>
                  </a:lnTo>
                  <a:cubicBezTo>
                    <a:pt x="822" y="2084"/>
                    <a:pt x="1084" y="1917"/>
                    <a:pt x="1382" y="1751"/>
                  </a:cubicBezTo>
                  <a:close/>
                  <a:moveTo>
                    <a:pt x="2370" y="2620"/>
                  </a:moveTo>
                  <a:cubicBezTo>
                    <a:pt x="2465" y="2822"/>
                    <a:pt x="2489" y="3048"/>
                    <a:pt x="2382" y="3298"/>
                  </a:cubicBezTo>
                  <a:lnTo>
                    <a:pt x="381" y="3298"/>
                  </a:lnTo>
                  <a:cubicBezTo>
                    <a:pt x="298" y="3084"/>
                    <a:pt x="286" y="2858"/>
                    <a:pt x="381" y="2620"/>
                  </a:cubicBezTo>
                  <a:close/>
                  <a:moveTo>
                    <a:pt x="2144" y="3644"/>
                  </a:moveTo>
                  <a:cubicBezTo>
                    <a:pt x="1953" y="3834"/>
                    <a:pt x="1679" y="4001"/>
                    <a:pt x="1382" y="4168"/>
                  </a:cubicBezTo>
                  <a:cubicBezTo>
                    <a:pt x="1096" y="4001"/>
                    <a:pt x="822" y="3834"/>
                    <a:pt x="620" y="3644"/>
                  </a:cubicBezTo>
                  <a:close/>
                  <a:moveTo>
                    <a:pt x="2441" y="5918"/>
                  </a:moveTo>
                  <a:cubicBezTo>
                    <a:pt x="2334" y="6394"/>
                    <a:pt x="1893" y="6680"/>
                    <a:pt x="1382" y="6966"/>
                  </a:cubicBezTo>
                  <a:cubicBezTo>
                    <a:pt x="881" y="6680"/>
                    <a:pt x="429" y="6394"/>
                    <a:pt x="346" y="5918"/>
                  </a:cubicBezTo>
                  <a:close/>
                  <a:moveTo>
                    <a:pt x="1382" y="7347"/>
                  </a:moveTo>
                  <a:cubicBezTo>
                    <a:pt x="1679" y="7513"/>
                    <a:pt x="1953" y="7680"/>
                    <a:pt x="2144" y="7870"/>
                  </a:cubicBezTo>
                  <a:lnTo>
                    <a:pt x="620" y="7870"/>
                  </a:lnTo>
                  <a:cubicBezTo>
                    <a:pt x="822" y="7680"/>
                    <a:pt x="1096" y="7513"/>
                    <a:pt x="1382" y="7347"/>
                  </a:cubicBezTo>
                  <a:close/>
                  <a:moveTo>
                    <a:pt x="2394" y="8216"/>
                  </a:moveTo>
                  <a:cubicBezTo>
                    <a:pt x="2489" y="8454"/>
                    <a:pt x="2489" y="8680"/>
                    <a:pt x="2382" y="8894"/>
                  </a:cubicBezTo>
                  <a:lnTo>
                    <a:pt x="405" y="8894"/>
                  </a:lnTo>
                  <a:cubicBezTo>
                    <a:pt x="298" y="8656"/>
                    <a:pt x="298" y="8442"/>
                    <a:pt x="405" y="8216"/>
                  </a:cubicBezTo>
                  <a:close/>
                  <a:moveTo>
                    <a:pt x="2132" y="9240"/>
                  </a:moveTo>
                  <a:cubicBezTo>
                    <a:pt x="1929" y="9430"/>
                    <a:pt x="1667" y="9597"/>
                    <a:pt x="1382" y="9764"/>
                  </a:cubicBezTo>
                  <a:cubicBezTo>
                    <a:pt x="1096" y="9597"/>
                    <a:pt x="834" y="9430"/>
                    <a:pt x="620" y="9240"/>
                  </a:cubicBezTo>
                  <a:close/>
                  <a:moveTo>
                    <a:pt x="167" y="0"/>
                  </a:moveTo>
                  <a:cubicBezTo>
                    <a:pt x="72" y="0"/>
                    <a:pt x="0" y="72"/>
                    <a:pt x="0" y="167"/>
                  </a:cubicBezTo>
                  <a:cubicBezTo>
                    <a:pt x="0" y="846"/>
                    <a:pt x="524" y="1251"/>
                    <a:pt x="1072" y="1560"/>
                  </a:cubicBezTo>
                  <a:cubicBezTo>
                    <a:pt x="500" y="1894"/>
                    <a:pt x="0" y="2310"/>
                    <a:pt x="0" y="2965"/>
                  </a:cubicBezTo>
                  <a:cubicBezTo>
                    <a:pt x="0" y="3644"/>
                    <a:pt x="524" y="4049"/>
                    <a:pt x="1072" y="4358"/>
                  </a:cubicBezTo>
                  <a:cubicBezTo>
                    <a:pt x="524" y="4668"/>
                    <a:pt x="0" y="5072"/>
                    <a:pt x="0" y="5763"/>
                  </a:cubicBezTo>
                  <a:cubicBezTo>
                    <a:pt x="0" y="6442"/>
                    <a:pt x="524" y="6847"/>
                    <a:pt x="1072" y="7156"/>
                  </a:cubicBezTo>
                  <a:cubicBezTo>
                    <a:pt x="524" y="7466"/>
                    <a:pt x="0" y="7870"/>
                    <a:pt x="0" y="8549"/>
                  </a:cubicBezTo>
                  <a:cubicBezTo>
                    <a:pt x="0" y="8799"/>
                    <a:pt x="72" y="9002"/>
                    <a:pt x="179" y="9180"/>
                  </a:cubicBezTo>
                  <a:cubicBezTo>
                    <a:pt x="227" y="9240"/>
                    <a:pt x="322" y="9525"/>
                    <a:pt x="1072" y="9954"/>
                  </a:cubicBezTo>
                  <a:cubicBezTo>
                    <a:pt x="524" y="10264"/>
                    <a:pt x="0" y="10668"/>
                    <a:pt x="0" y="11359"/>
                  </a:cubicBezTo>
                  <a:cubicBezTo>
                    <a:pt x="0" y="11442"/>
                    <a:pt x="72" y="11514"/>
                    <a:pt x="167" y="11514"/>
                  </a:cubicBezTo>
                  <a:cubicBezTo>
                    <a:pt x="250" y="11514"/>
                    <a:pt x="322" y="11442"/>
                    <a:pt x="322" y="11359"/>
                  </a:cubicBezTo>
                  <a:cubicBezTo>
                    <a:pt x="322" y="10776"/>
                    <a:pt x="834" y="10466"/>
                    <a:pt x="1393" y="10145"/>
                  </a:cubicBezTo>
                  <a:cubicBezTo>
                    <a:pt x="1965" y="10466"/>
                    <a:pt x="2465" y="10776"/>
                    <a:pt x="2465" y="11359"/>
                  </a:cubicBezTo>
                  <a:cubicBezTo>
                    <a:pt x="2465" y="11442"/>
                    <a:pt x="2548" y="11514"/>
                    <a:pt x="2632" y="11514"/>
                  </a:cubicBezTo>
                  <a:cubicBezTo>
                    <a:pt x="2727" y="11514"/>
                    <a:pt x="2798" y="11442"/>
                    <a:pt x="2798" y="11359"/>
                  </a:cubicBezTo>
                  <a:cubicBezTo>
                    <a:pt x="2798" y="10668"/>
                    <a:pt x="2274" y="10264"/>
                    <a:pt x="1727" y="9954"/>
                  </a:cubicBezTo>
                  <a:cubicBezTo>
                    <a:pt x="2286" y="9633"/>
                    <a:pt x="2798" y="9216"/>
                    <a:pt x="2798" y="8561"/>
                  </a:cubicBezTo>
                  <a:cubicBezTo>
                    <a:pt x="2798" y="7870"/>
                    <a:pt x="2274" y="7466"/>
                    <a:pt x="1727" y="7156"/>
                  </a:cubicBezTo>
                  <a:cubicBezTo>
                    <a:pt x="2274" y="6847"/>
                    <a:pt x="2798" y="6442"/>
                    <a:pt x="2798" y="5763"/>
                  </a:cubicBezTo>
                  <a:cubicBezTo>
                    <a:pt x="2798" y="5608"/>
                    <a:pt x="2763" y="5465"/>
                    <a:pt x="2727" y="5346"/>
                  </a:cubicBezTo>
                  <a:cubicBezTo>
                    <a:pt x="2699" y="5273"/>
                    <a:pt x="2629" y="5227"/>
                    <a:pt x="2560" y="5227"/>
                  </a:cubicBezTo>
                  <a:cubicBezTo>
                    <a:pt x="2539" y="5227"/>
                    <a:pt x="2519" y="5231"/>
                    <a:pt x="2501" y="5239"/>
                  </a:cubicBezTo>
                  <a:cubicBezTo>
                    <a:pt x="2405" y="5263"/>
                    <a:pt x="2370" y="5370"/>
                    <a:pt x="2394" y="5465"/>
                  </a:cubicBezTo>
                  <a:cubicBezTo>
                    <a:pt x="2405" y="5501"/>
                    <a:pt x="2405" y="5549"/>
                    <a:pt x="2405" y="5596"/>
                  </a:cubicBezTo>
                  <a:lnTo>
                    <a:pt x="322" y="5596"/>
                  </a:lnTo>
                  <a:cubicBezTo>
                    <a:pt x="417" y="5132"/>
                    <a:pt x="881" y="4834"/>
                    <a:pt x="1370" y="4549"/>
                  </a:cubicBezTo>
                  <a:cubicBezTo>
                    <a:pt x="1560" y="4656"/>
                    <a:pt x="1774" y="4775"/>
                    <a:pt x="1929" y="4906"/>
                  </a:cubicBezTo>
                  <a:cubicBezTo>
                    <a:pt x="1960" y="4932"/>
                    <a:pt x="1998" y="4944"/>
                    <a:pt x="2035" y="4944"/>
                  </a:cubicBezTo>
                  <a:cubicBezTo>
                    <a:pt x="2084" y="4944"/>
                    <a:pt x="2134" y="4923"/>
                    <a:pt x="2167" y="4882"/>
                  </a:cubicBezTo>
                  <a:cubicBezTo>
                    <a:pt x="2227" y="4811"/>
                    <a:pt x="2215" y="4703"/>
                    <a:pt x="2144" y="4644"/>
                  </a:cubicBezTo>
                  <a:cubicBezTo>
                    <a:pt x="2001" y="4537"/>
                    <a:pt x="1858" y="4453"/>
                    <a:pt x="1703" y="4358"/>
                  </a:cubicBezTo>
                  <a:cubicBezTo>
                    <a:pt x="2263" y="4049"/>
                    <a:pt x="2775" y="3644"/>
                    <a:pt x="2775" y="2965"/>
                  </a:cubicBezTo>
                  <a:cubicBezTo>
                    <a:pt x="2775" y="2727"/>
                    <a:pt x="2703" y="2513"/>
                    <a:pt x="2596" y="2334"/>
                  </a:cubicBezTo>
                  <a:cubicBezTo>
                    <a:pt x="2560" y="2275"/>
                    <a:pt x="2441" y="1989"/>
                    <a:pt x="1703" y="1560"/>
                  </a:cubicBezTo>
                  <a:cubicBezTo>
                    <a:pt x="2263" y="1239"/>
                    <a:pt x="2798" y="846"/>
                    <a:pt x="2798" y="167"/>
                  </a:cubicBezTo>
                  <a:cubicBezTo>
                    <a:pt x="2798" y="72"/>
                    <a:pt x="2727" y="0"/>
                    <a:pt x="2632" y="0"/>
                  </a:cubicBezTo>
                  <a:cubicBezTo>
                    <a:pt x="2548" y="0"/>
                    <a:pt x="2465" y="72"/>
                    <a:pt x="2465" y="167"/>
                  </a:cubicBezTo>
                  <a:cubicBezTo>
                    <a:pt x="2465" y="739"/>
                    <a:pt x="1965" y="1060"/>
                    <a:pt x="1393" y="1370"/>
                  </a:cubicBezTo>
                  <a:cubicBezTo>
                    <a:pt x="834" y="1060"/>
                    <a:pt x="322" y="727"/>
                    <a:pt x="322" y="167"/>
                  </a:cubicBezTo>
                  <a:cubicBezTo>
                    <a:pt x="322" y="72"/>
                    <a:pt x="250" y="0"/>
                    <a:pt x="167"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3">
              <a:extLst>
                <a:ext uri="{FF2B5EF4-FFF2-40B4-BE49-F238E27FC236}">
                  <a16:creationId xmlns:a16="http://schemas.microsoft.com/office/drawing/2014/main" id="{819948D5-6BDA-8A4F-4FC4-D6F5A9B26622}"/>
                </a:ext>
              </a:extLst>
            </p:cNvPr>
            <p:cNvSpPr/>
            <p:nvPr/>
          </p:nvSpPr>
          <p:spPr>
            <a:xfrm>
              <a:off x="4994345" y="197526"/>
              <a:ext cx="89544" cy="366778"/>
            </a:xfrm>
            <a:custGeom>
              <a:avLst/>
              <a:gdLst/>
              <a:ahLst/>
              <a:cxnLst/>
              <a:rect l="l" t="t" r="r" b="b"/>
              <a:pathLst>
                <a:path w="2811" h="11514" extrusionOk="0">
                  <a:moveTo>
                    <a:pt x="2799" y="2906"/>
                  </a:moveTo>
                  <a:cubicBezTo>
                    <a:pt x="2799" y="2912"/>
                    <a:pt x="2802" y="2914"/>
                    <a:pt x="2803" y="2914"/>
                  </a:cubicBezTo>
                  <a:cubicBezTo>
                    <a:pt x="2805" y="2914"/>
                    <a:pt x="2805" y="2912"/>
                    <a:pt x="2799" y="2906"/>
                  </a:cubicBezTo>
                  <a:close/>
                  <a:moveTo>
                    <a:pt x="2453" y="3096"/>
                  </a:moveTo>
                  <a:cubicBezTo>
                    <a:pt x="2382" y="3584"/>
                    <a:pt x="1918" y="3870"/>
                    <a:pt x="1406" y="4168"/>
                  </a:cubicBezTo>
                  <a:cubicBezTo>
                    <a:pt x="882" y="3870"/>
                    <a:pt x="417" y="3584"/>
                    <a:pt x="346" y="3096"/>
                  </a:cubicBezTo>
                  <a:close/>
                  <a:moveTo>
                    <a:pt x="1394" y="4549"/>
                  </a:moveTo>
                  <a:cubicBezTo>
                    <a:pt x="1680" y="4715"/>
                    <a:pt x="1965" y="4882"/>
                    <a:pt x="2156" y="5072"/>
                  </a:cubicBezTo>
                  <a:lnTo>
                    <a:pt x="644" y="5072"/>
                  </a:lnTo>
                  <a:cubicBezTo>
                    <a:pt x="834" y="4882"/>
                    <a:pt x="1120" y="4715"/>
                    <a:pt x="1394" y="4549"/>
                  </a:cubicBezTo>
                  <a:close/>
                  <a:moveTo>
                    <a:pt x="2394" y="5418"/>
                  </a:moveTo>
                  <a:cubicBezTo>
                    <a:pt x="2501" y="5644"/>
                    <a:pt x="2501" y="5858"/>
                    <a:pt x="2394" y="6096"/>
                  </a:cubicBezTo>
                  <a:lnTo>
                    <a:pt x="406" y="6096"/>
                  </a:lnTo>
                  <a:cubicBezTo>
                    <a:pt x="298" y="5858"/>
                    <a:pt x="298" y="5644"/>
                    <a:pt x="406" y="5418"/>
                  </a:cubicBezTo>
                  <a:close/>
                  <a:moveTo>
                    <a:pt x="2156" y="6442"/>
                  </a:moveTo>
                  <a:cubicBezTo>
                    <a:pt x="1965" y="6632"/>
                    <a:pt x="1680" y="6799"/>
                    <a:pt x="1406" y="6966"/>
                  </a:cubicBezTo>
                  <a:cubicBezTo>
                    <a:pt x="1120" y="6799"/>
                    <a:pt x="846" y="6632"/>
                    <a:pt x="644" y="6442"/>
                  </a:cubicBezTo>
                  <a:close/>
                  <a:moveTo>
                    <a:pt x="1406" y="7347"/>
                  </a:moveTo>
                  <a:cubicBezTo>
                    <a:pt x="1906" y="7632"/>
                    <a:pt x="2358" y="7918"/>
                    <a:pt x="2453" y="8382"/>
                  </a:cubicBezTo>
                  <a:lnTo>
                    <a:pt x="358" y="8382"/>
                  </a:lnTo>
                  <a:cubicBezTo>
                    <a:pt x="453" y="7918"/>
                    <a:pt x="906" y="7632"/>
                    <a:pt x="1406" y="7347"/>
                  </a:cubicBezTo>
                  <a:close/>
                  <a:moveTo>
                    <a:pt x="2442" y="8716"/>
                  </a:moveTo>
                  <a:cubicBezTo>
                    <a:pt x="2370" y="9180"/>
                    <a:pt x="1906" y="9478"/>
                    <a:pt x="1406" y="9764"/>
                  </a:cubicBezTo>
                  <a:cubicBezTo>
                    <a:pt x="894" y="9478"/>
                    <a:pt x="429" y="9192"/>
                    <a:pt x="346" y="8716"/>
                  </a:cubicBezTo>
                  <a:close/>
                  <a:moveTo>
                    <a:pt x="179" y="0"/>
                  </a:moveTo>
                  <a:cubicBezTo>
                    <a:pt x="96" y="0"/>
                    <a:pt x="13" y="72"/>
                    <a:pt x="13" y="167"/>
                  </a:cubicBezTo>
                  <a:cubicBezTo>
                    <a:pt x="13" y="858"/>
                    <a:pt x="548" y="1251"/>
                    <a:pt x="1084" y="1560"/>
                  </a:cubicBezTo>
                  <a:cubicBezTo>
                    <a:pt x="953" y="1632"/>
                    <a:pt x="834" y="1715"/>
                    <a:pt x="715" y="1786"/>
                  </a:cubicBezTo>
                  <a:cubicBezTo>
                    <a:pt x="584" y="1870"/>
                    <a:pt x="656" y="2096"/>
                    <a:pt x="822" y="2096"/>
                  </a:cubicBezTo>
                  <a:cubicBezTo>
                    <a:pt x="906" y="2096"/>
                    <a:pt x="870" y="2072"/>
                    <a:pt x="1430" y="1751"/>
                  </a:cubicBezTo>
                  <a:cubicBezTo>
                    <a:pt x="1918" y="2036"/>
                    <a:pt x="2370" y="2310"/>
                    <a:pt x="2477" y="2751"/>
                  </a:cubicBezTo>
                  <a:lnTo>
                    <a:pt x="406" y="2751"/>
                  </a:lnTo>
                  <a:cubicBezTo>
                    <a:pt x="417" y="2703"/>
                    <a:pt x="417" y="2644"/>
                    <a:pt x="429" y="2608"/>
                  </a:cubicBezTo>
                  <a:cubicBezTo>
                    <a:pt x="477" y="2513"/>
                    <a:pt x="429" y="2429"/>
                    <a:pt x="346" y="2382"/>
                  </a:cubicBezTo>
                  <a:cubicBezTo>
                    <a:pt x="320" y="2369"/>
                    <a:pt x="295" y="2363"/>
                    <a:pt x="271" y="2363"/>
                  </a:cubicBezTo>
                  <a:cubicBezTo>
                    <a:pt x="208" y="2363"/>
                    <a:pt x="154" y="2404"/>
                    <a:pt x="120" y="2465"/>
                  </a:cubicBezTo>
                  <a:cubicBezTo>
                    <a:pt x="60" y="2608"/>
                    <a:pt x="36" y="2751"/>
                    <a:pt x="13" y="2917"/>
                  </a:cubicBezTo>
                  <a:lnTo>
                    <a:pt x="13" y="2929"/>
                  </a:lnTo>
                  <a:cubicBezTo>
                    <a:pt x="1" y="3620"/>
                    <a:pt x="489" y="4013"/>
                    <a:pt x="1084" y="4358"/>
                  </a:cubicBezTo>
                  <a:cubicBezTo>
                    <a:pt x="537" y="4668"/>
                    <a:pt x="13" y="5072"/>
                    <a:pt x="13" y="5763"/>
                  </a:cubicBezTo>
                  <a:cubicBezTo>
                    <a:pt x="13" y="6442"/>
                    <a:pt x="537" y="6847"/>
                    <a:pt x="1084" y="7156"/>
                  </a:cubicBezTo>
                  <a:cubicBezTo>
                    <a:pt x="513" y="7501"/>
                    <a:pt x="13" y="7882"/>
                    <a:pt x="13" y="8561"/>
                  </a:cubicBezTo>
                  <a:cubicBezTo>
                    <a:pt x="13" y="9240"/>
                    <a:pt x="537" y="9644"/>
                    <a:pt x="1084" y="9954"/>
                  </a:cubicBezTo>
                  <a:cubicBezTo>
                    <a:pt x="537" y="10264"/>
                    <a:pt x="13" y="10668"/>
                    <a:pt x="13" y="11359"/>
                  </a:cubicBezTo>
                  <a:cubicBezTo>
                    <a:pt x="13" y="11442"/>
                    <a:pt x="96" y="11514"/>
                    <a:pt x="179" y="11514"/>
                  </a:cubicBezTo>
                  <a:cubicBezTo>
                    <a:pt x="275" y="11514"/>
                    <a:pt x="346" y="11442"/>
                    <a:pt x="346" y="11359"/>
                  </a:cubicBezTo>
                  <a:cubicBezTo>
                    <a:pt x="346" y="10776"/>
                    <a:pt x="846" y="10466"/>
                    <a:pt x="1418" y="10145"/>
                  </a:cubicBezTo>
                  <a:cubicBezTo>
                    <a:pt x="1977" y="10466"/>
                    <a:pt x="2489" y="10776"/>
                    <a:pt x="2489" y="11359"/>
                  </a:cubicBezTo>
                  <a:cubicBezTo>
                    <a:pt x="2489" y="11442"/>
                    <a:pt x="2561" y="11514"/>
                    <a:pt x="2656" y="11514"/>
                  </a:cubicBezTo>
                  <a:cubicBezTo>
                    <a:pt x="2739" y="11514"/>
                    <a:pt x="2811" y="11442"/>
                    <a:pt x="2811" y="11359"/>
                  </a:cubicBezTo>
                  <a:cubicBezTo>
                    <a:pt x="2811" y="10668"/>
                    <a:pt x="2299" y="10264"/>
                    <a:pt x="1739" y="9954"/>
                  </a:cubicBezTo>
                  <a:cubicBezTo>
                    <a:pt x="2322" y="9609"/>
                    <a:pt x="2811" y="9228"/>
                    <a:pt x="2811" y="8537"/>
                  </a:cubicBezTo>
                  <a:cubicBezTo>
                    <a:pt x="2811" y="7859"/>
                    <a:pt x="2299" y="7466"/>
                    <a:pt x="1739" y="7144"/>
                  </a:cubicBezTo>
                  <a:cubicBezTo>
                    <a:pt x="2299" y="6835"/>
                    <a:pt x="2811" y="6430"/>
                    <a:pt x="2811" y="5739"/>
                  </a:cubicBezTo>
                  <a:cubicBezTo>
                    <a:pt x="2811" y="5061"/>
                    <a:pt x="2299" y="4656"/>
                    <a:pt x="1739" y="4346"/>
                  </a:cubicBezTo>
                  <a:cubicBezTo>
                    <a:pt x="2358" y="4001"/>
                    <a:pt x="2799" y="3632"/>
                    <a:pt x="2799" y="2906"/>
                  </a:cubicBezTo>
                  <a:cubicBezTo>
                    <a:pt x="2775" y="2251"/>
                    <a:pt x="2263" y="1870"/>
                    <a:pt x="1739" y="1560"/>
                  </a:cubicBezTo>
                  <a:cubicBezTo>
                    <a:pt x="2299" y="1251"/>
                    <a:pt x="2811" y="846"/>
                    <a:pt x="2811" y="167"/>
                  </a:cubicBezTo>
                  <a:cubicBezTo>
                    <a:pt x="2811" y="72"/>
                    <a:pt x="2739" y="0"/>
                    <a:pt x="2656" y="0"/>
                  </a:cubicBezTo>
                  <a:cubicBezTo>
                    <a:pt x="2561" y="0"/>
                    <a:pt x="2489" y="72"/>
                    <a:pt x="2489" y="167"/>
                  </a:cubicBezTo>
                  <a:cubicBezTo>
                    <a:pt x="2489" y="739"/>
                    <a:pt x="1977" y="1060"/>
                    <a:pt x="1418" y="1370"/>
                  </a:cubicBezTo>
                  <a:cubicBezTo>
                    <a:pt x="846" y="1060"/>
                    <a:pt x="346" y="727"/>
                    <a:pt x="346" y="167"/>
                  </a:cubicBezTo>
                  <a:cubicBezTo>
                    <a:pt x="346" y="72"/>
                    <a:pt x="275" y="0"/>
                    <a:pt x="179"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3">
              <a:extLst>
                <a:ext uri="{FF2B5EF4-FFF2-40B4-BE49-F238E27FC236}">
                  <a16:creationId xmlns:a16="http://schemas.microsoft.com/office/drawing/2014/main" id="{D4B8C969-A93F-6E32-9E81-CACCD7A8C8AD}"/>
                </a:ext>
              </a:extLst>
            </p:cNvPr>
            <p:cNvSpPr/>
            <p:nvPr/>
          </p:nvSpPr>
          <p:spPr>
            <a:xfrm>
              <a:off x="3666337" y="721845"/>
              <a:ext cx="77854" cy="76452"/>
            </a:xfrm>
            <a:custGeom>
              <a:avLst/>
              <a:gdLst/>
              <a:ahLst/>
              <a:cxnLst/>
              <a:rect l="l" t="t" r="r" b="b"/>
              <a:pathLst>
                <a:path w="2444" h="2400" extrusionOk="0">
                  <a:moveTo>
                    <a:pt x="1345" y="315"/>
                  </a:moveTo>
                  <a:cubicBezTo>
                    <a:pt x="1450" y="315"/>
                    <a:pt x="1549" y="346"/>
                    <a:pt x="1631" y="420"/>
                  </a:cubicBezTo>
                  <a:cubicBezTo>
                    <a:pt x="1905" y="634"/>
                    <a:pt x="2060" y="1206"/>
                    <a:pt x="2096" y="1622"/>
                  </a:cubicBezTo>
                  <a:cubicBezTo>
                    <a:pt x="2104" y="1923"/>
                    <a:pt x="1755" y="2071"/>
                    <a:pt x="1406" y="2071"/>
                  </a:cubicBezTo>
                  <a:cubicBezTo>
                    <a:pt x="1257" y="2071"/>
                    <a:pt x="1109" y="2045"/>
                    <a:pt x="988" y="1991"/>
                  </a:cubicBezTo>
                  <a:cubicBezTo>
                    <a:pt x="560" y="1801"/>
                    <a:pt x="381" y="1313"/>
                    <a:pt x="560" y="872"/>
                  </a:cubicBezTo>
                  <a:cubicBezTo>
                    <a:pt x="693" y="580"/>
                    <a:pt x="1042" y="315"/>
                    <a:pt x="1345" y="315"/>
                  </a:cubicBezTo>
                  <a:close/>
                  <a:moveTo>
                    <a:pt x="1344" y="1"/>
                  </a:moveTo>
                  <a:cubicBezTo>
                    <a:pt x="906" y="1"/>
                    <a:pt x="447" y="320"/>
                    <a:pt x="262" y="741"/>
                  </a:cubicBezTo>
                  <a:cubicBezTo>
                    <a:pt x="0" y="1336"/>
                    <a:pt x="262" y="2027"/>
                    <a:pt x="857" y="2289"/>
                  </a:cubicBezTo>
                  <a:cubicBezTo>
                    <a:pt x="1022" y="2363"/>
                    <a:pt x="1214" y="2400"/>
                    <a:pt x="1407" y="2400"/>
                  </a:cubicBezTo>
                  <a:cubicBezTo>
                    <a:pt x="1925" y="2400"/>
                    <a:pt x="2443" y="2134"/>
                    <a:pt x="2417" y="1622"/>
                  </a:cubicBezTo>
                  <a:cubicBezTo>
                    <a:pt x="2405" y="1134"/>
                    <a:pt x="2203" y="479"/>
                    <a:pt x="1858" y="182"/>
                  </a:cubicBezTo>
                  <a:cubicBezTo>
                    <a:pt x="1704" y="56"/>
                    <a:pt x="1526" y="1"/>
                    <a:pt x="1344"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3">
              <a:extLst>
                <a:ext uri="{FF2B5EF4-FFF2-40B4-BE49-F238E27FC236}">
                  <a16:creationId xmlns:a16="http://schemas.microsoft.com/office/drawing/2014/main" id="{84C0F2A4-9922-91C1-A0A7-4CB91521BE75}"/>
                </a:ext>
              </a:extLst>
            </p:cNvPr>
            <p:cNvSpPr/>
            <p:nvPr/>
          </p:nvSpPr>
          <p:spPr>
            <a:xfrm>
              <a:off x="3565070" y="618698"/>
              <a:ext cx="359579" cy="355852"/>
            </a:xfrm>
            <a:custGeom>
              <a:avLst/>
              <a:gdLst/>
              <a:ahLst/>
              <a:cxnLst/>
              <a:rect l="l" t="t" r="r" b="b"/>
              <a:pathLst>
                <a:path w="11288" h="11171" extrusionOk="0">
                  <a:moveTo>
                    <a:pt x="3691" y="336"/>
                  </a:moveTo>
                  <a:cubicBezTo>
                    <a:pt x="3775" y="336"/>
                    <a:pt x="3846" y="383"/>
                    <a:pt x="3870" y="455"/>
                  </a:cubicBezTo>
                  <a:lnTo>
                    <a:pt x="4084" y="991"/>
                  </a:lnTo>
                  <a:cubicBezTo>
                    <a:pt x="3953" y="1003"/>
                    <a:pt x="3846" y="1050"/>
                    <a:pt x="3739" y="1122"/>
                  </a:cubicBezTo>
                  <a:lnTo>
                    <a:pt x="3536" y="586"/>
                  </a:lnTo>
                  <a:cubicBezTo>
                    <a:pt x="3489" y="455"/>
                    <a:pt x="3572" y="336"/>
                    <a:pt x="3691" y="336"/>
                  </a:cubicBezTo>
                  <a:close/>
                  <a:moveTo>
                    <a:pt x="7834" y="436"/>
                  </a:moveTo>
                  <a:cubicBezTo>
                    <a:pt x="7859" y="436"/>
                    <a:pt x="7883" y="442"/>
                    <a:pt x="7906" y="455"/>
                  </a:cubicBezTo>
                  <a:cubicBezTo>
                    <a:pt x="7989" y="503"/>
                    <a:pt x="8037" y="598"/>
                    <a:pt x="7989" y="693"/>
                  </a:cubicBezTo>
                  <a:lnTo>
                    <a:pt x="7763" y="1217"/>
                  </a:lnTo>
                  <a:cubicBezTo>
                    <a:pt x="7668" y="1134"/>
                    <a:pt x="7561" y="1086"/>
                    <a:pt x="7418" y="1062"/>
                  </a:cubicBezTo>
                  <a:lnTo>
                    <a:pt x="7668" y="538"/>
                  </a:lnTo>
                  <a:cubicBezTo>
                    <a:pt x="7702" y="478"/>
                    <a:pt x="7769" y="436"/>
                    <a:pt x="7834" y="436"/>
                  </a:cubicBezTo>
                  <a:close/>
                  <a:moveTo>
                    <a:pt x="698" y="3177"/>
                  </a:moveTo>
                  <a:cubicBezTo>
                    <a:pt x="775" y="3177"/>
                    <a:pt x="883" y="3247"/>
                    <a:pt x="1298" y="3431"/>
                  </a:cubicBezTo>
                  <a:cubicBezTo>
                    <a:pt x="1250" y="3479"/>
                    <a:pt x="1227" y="3539"/>
                    <a:pt x="1191" y="3586"/>
                  </a:cubicBezTo>
                  <a:cubicBezTo>
                    <a:pt x="1191" y="3586"/>
                    <a:pt x="1167" y="3658"/>
                    <a:pt x="1155" y="3765"/>
                  </a:cubicBezTo>
                  <a:lnTo>
                    <a:pt x="631" y="3527"/>
                  </a:lnTo>
                  <a:cubicBezTo>
                    <a:pt x="477" y="3479"/>
                    <a:pt x="477" y="3253"/>
                    <a:pt x="631" y="3193"/>
                  </a:cubicBezTo>
                  <a:cubicBezTo>
                    <a:pt x="655" y="3183"/>
                    <a:pt x="675" y="3177"/>
                    <a:pt x="698" y="3177"/>
                  </a:cubicBezTo>
                  <a:close/>
                  <a:moveTo>
                    <a:pt x="10679" y="3437"/>
                  </a:moveTo>
                  <a:cubicBezTo>
                    <a:pt x="10755" y="3437"/>
                    <a:pt x="10841" y="3482"/>
                    <a:pt x="10871" y="3551"/>
                  </a:cubicBezTo>
                  <a:cubicBezTo>
                    <a:pt x="10906" y="3646"/>
                    <a:pt x="10847" y="3765"/>
                    <a:pt x="10764" y="3789"/>
                  </a:cubicBezTo>
                  <a:lnTo>
                    <a:pt x="10228" y="4003"/>
                  </a:lnTo>
                  <a:cubicBezTo>
                    <a:pt x="10216" y="3848"/>
                    <a:pt x="10168" y="3741"/>
                    <a:pt x="10097" y="3658"/>
                  </a:cubicBezTo>
                  <a:lnTo>
                    <a:pt x="10633" y="3443"/>
                  </a:lnTo>
                  <a:cubicBezTo>
                    <a:pt x="10647" y="3439"/>
                    <a:pt x="10663" y="3437"/>
                    <a:pt x="10679" y="3437"/>
                  </a:cubicBezTo>
                  <a:close/>
                  <a:moveTo>
                    <a:pt x="1060" y="7134"/>
                  </a:moveTo>
                  <a:cubicBezTo>
                    <a:pt x="1072" y="7265"/>
                    <a:pt x="1119" y="7372"/>
                    <a:pt x="1191" y="7480"/>
                  </a:cubicBezTo>
                  <a:lnTo>
                    <a:pt x="655" y="7682"/>
                  </a:lnTo>
                  <a:cubicBezTo>
                    <a:pt x="635" y="7694"/>
                    <a:pt x="612" y="7699"/>
                    <a:pt x="589" y="7699"/>
                  </a:cubicBezTo>
                  <a:cubicBezTo>
                    <a:pt x="518" y="7699"/>
                    <a:pt x="444" y="7650"/>
                    <a:pt x="417" y="7587"/>
                  </a:cubicBezTo>
                  <a:cubicBezTo>
                    <a:pt x="381" y="7492"/>
                    <a:pt x="429" y="7372"/>
                    <a:pt x="524" y="7349"/>
                  </a:cubicBezTo>
                  <a:lnTo>
                    <a:pt x="1060" y="7134"/>
                  </a:lnTo>
                  <a:close/>
                  <a:moveTo>
                    <a:pt x="10144" y="7361"/>
                  </a:moveTo>
                  <a:lnTo>
                    <a:pt x="10656" y="7599"/>
                  </a:lnTo>
                  <a:cubicBezTo>
                    <a:pt x="10811" y="7658"/>
                    <a:pt x="10811" y="7884"/>
                    <a:pt x="10656" y="7944"/>
                  </a:cubicBezTo>
                  <a:cubicBezTo>
                    <a:pt x="10637" y="7950"/>
                    <a:pt x="10619" y="7953"/>
                    <a:pt x="10601" y="7953"/>
                  </a:cubicBezTo>
                  <a:cubicBezTo>
                    <a:pt x="10506" y="7953"/>
                    <a:pt x="10398" y="7875"/>
                    <a:pt x="9990" y="7706"/>
                  </a:cubicBezTo>
                  <a:cubicBezTo>
                    <a:pt x="10061" y="7611"/>
                    <a:pt x="10121" y="7515"/>
                    <a:pt x="10144" y="7361"/>
                  </a:cubicBezTo>
                  <a:close/>
                  <a:moveTo>
                    <a:pt x="3536" y="9920"/>
                  </a:moveTo>
                  <a:cubicBezTo>
                    <a:pt x="3620" y="9992"/>
                    <a:pt x="3727" y="10051"/>
                    <a:pt x="3870" y="10063"/>
                  </a:cubicBezTo>
                  <a:lnTo>
                    <a:pt x="3620" y="10587"/>
                  </a:lnTo>
                  <a:cubicBezTo>
                    <a:pt x="3584" y="10658"/>
                    <a:pt x="3522" y="10696"/>
                    <a:pt x="3454" y="10696"/>
                  </a:cubicBezTo>
                  <a:cubicBezTo>
                    <a:pt x="3430" y="10696"/>
                    <a:pt x="3406" y="10691"/>
                    <a:pt x="3382" y="10682"/>
                  </a:cubicBezTo>
                  <a:cubicBezTo>
                    <a:pt x="3298" y="10635"/>
                    <a:pt x="3251" y="10528"/>
                    <a:pt x="3298" y="10444"/>
                  </a:cubicBezTo>
                  <a:lnTo>
                    <a:pt x="3536" y="9920"/>
                  </a:lnTo>
                  <a:close/>
                  <a:moveTo>
                    <a:pt x="7549" y="10016"/>
                  </a:moveTo>
                  <a:cubicBezTo>
                    <a:pt x="7727" y="10528"/>
                    <a:pt x="7799" y="10575"/>
                    <a:pt x="7763" y="10694"/>
                  </a:cubicBezTo>
                  <a:cubicBezTo>
                    <a:pt x="7728" y="10770"/>
                    <a:pt x="7659" y="10809"/>
                    <a:pt x="7590" y="10809"/>
                  </a:cubicBezTo>
                  <a:cubicBezTo>
                    <a:pt x="7519" y="10809"/>
                    <a:pt x="7448" y="10767"/>
                    <a:pt x="7418" y="10682"/>
                  </a:cubicBezTo>
                  <a:lnTo>
                    <a:pt x="7204" y="10147"/>
                  </a:lnTo>
                  <a:cubicBezTo>
                    <a:pt x="7346" y="10123"/>
                    <a:pt x="7442" y="10087"/>
                    <a:pt x="7549" y="10016"/>
                  </a:cubicBezTo>
                  <a:close/>
                  <a:moveTo>
                    <a:pt x="3696" y="1"/>
                  </a:moveTo>
                  <a:cubicBezTo>
                    <a:pt x="3631" y="1"/>
                    <a:pt x="3565" y="13"/>
                    <a:pt x="3501" y="38"/>
                  </a:cubicBezTo>
                  <a:cubicBezTo>
                    <a:pt x="3239" y="145"/>
                    <a:pt x="3096" y="443"/>
                    <a:pt x="3203" y="705"/>
                  </a:cubicBezTo>
                  <a:lnTo>
                    <a:pt x="3477" y="1407"/>
                  </a:lnTo>
                  <a:cubicBezTo>
                    <a:pt x="3239" y="1753"/>
                    <a:pt x="3203" y="1765"/>
                    <a:pt x="2846" y="1824"/>
                  </a:cubicBezTo>
                  <a:cubicBezTo>
                    <a:pt x="2655" y="1848"/>
                    <a:pt x="2429" y="1896"/>
                    <a:pt x="2286" y="2050"/>
                  </a:cubicBezTo>
                  <a:cubicBezTo>
                    <a:pt x="2012" y="2300"/>
                    <a:pt x="2060" y="2741"/>
                    <a:pt x="1929" y="2955"/>
                  </a:cubicBezTo>
                  <a:cubicBezTo>
                    <a:pt x="1870" y="3027"/>
                    <a:pt x="1762" y="3098"/>
                    <a:pt x="1643" y="3181"/>
                  </a:cubicBezTo>
                  <a:cubicBezTo>
                    <a:pt x="1631" y="3193"/>
                    <a:pt x="1608" y="3205"/>
                    <a:pt x="1584" y="3217"/>
                  </a:cubicBezTo>
                  <a:lnTo>
                    <a:pt x="893" y="2920"/>
                  </a:lnTo>
                  <a:cubicBezTo>
                    <a:pt x="830" y="2888"/>
                    <a:pt x="761" y="2873"/>
                    <a:pt x="692" y="2873"/>
                  </a:cubicBezTo>
                  <a:cubicBezTo>
                    <a:pt x="630" y="2873"/>
                    <a:pt x="568" y="2885"/>
                    <a:pt x="512" y="2908"/>
                  </a:cubicBezTo>
                  <a:cubicBezTo>
                    <a:pt x="84" y="3074"/>
                    <a:pt x="60" y="3670"/>
                    <a:pt x="477" y="3860"/>
                  </a:cubicBezTo>
                  <a:lnTo>
                    <a:pt x="1167" y="4158"/>
                  </a:lnTo>
                  <a:cubicBezTo>
                    <a:pt x="1239" y="4563"/>
                    <a:pt x="1239" y="4586"/>
                    <a:pt x="1012" y="4920"/>
                  </a:cubicBezTo>
                  <a:cubicBezTo>
                    <a:pt x="893" y="5086"/>
                    <a:pt x="774" y="5265"/>
                    <a:pt x="774" y="5467"/>
                  </a:cubicBezTo>
                  <a:cubicBezTo>
                    <a:pt x="762" y="5825"/>
                    <a:pt x="1119" y="6122"/>
                    <a:pt x="1167" y="6360"/>
                  </a:cubicBezTo>
                  <a:cubicBezTo>
                    <a:pt x="1179" y="6479"/>
                    <a:pt x="1155" y="6646"/>
                    <a:pt x="1108" y="6777"/>
                  </a:cubicBezTo>
                  <a:lnTo>
                    <a:pt x="405" y="7051"/>
                  </a:lnTo>
                  <a:cubicBezTo>
                    <a:pt x="143" y="7146"/>
                    <a:pt x="0" y="7444"/>
                    <a:pt x="107" y="7718"/>
                  </a:cubicBezTo>
                  <a:cubicBezTo>
                    <a:pt x="190" y="7920"/>
                    <a:pt x="386" y="8051"/>
                    <a:pt x="592" y="8051"/>
                  </a:cubicBezTo>
                  <a:cubicBezTo>
                    <a:pt x="653" y="8051"/>
                    <a:pt x="714" y="8040"/>
                    <a:pt x="774" y="8015"/>
                  </a:cubicBezTo>
                  <a:lnTo>
                    <a:pt x="1477" y="7742"/>
                  </a:lnTo>
                  <a:cubicBezTo>
                    <a:pt x="1822" y="7980"/>
                    <a:pt x="1834" y="8015"/>
                    <a:pt x="1893" y="8373"/>
                  </a:cubicBezTo>
                  <a:cubicBezTo>
                    <a:pt x="1989" y="8932"/>
                    <a:pt x="2131" y="9075"/>
                    <a:pt x="2667" y="9194"/>
                  </a:cubicBezTo>
                  <a:cubicBezTo>
                    <a:pt x="3036" y="9277"/>
                    <a:pt x="3060" y="9289"/>
                    <a:pt x="3274" y="9647"/>
                  </a:cubicBezTo>
                  <a:lnTo>
                    <a:pt x="2977" y="10337"/>
                  </a:lnTo>
                  <a:cubicBezTo>
                    <a:pt x="2815" y="10691"/>
                    <a:pt x="3091" y="11053"/>
                    <a:pt x="3439" y="11053"/>
                  </a:cubicBezTo>
                  <a:cubicBezTo>
                    <a:pt x="3502" y="11053"/>
                    <a:pt x="3567" y="11041"/>
                    <a:pt x="3632" y="11016"/>
                  </a:cubicBezTo>
                  <a:cubicBezTo>
                    <a:pt x="3775" y="10980"/>
                    <a:pt x="3858" y="10873"/>
                    <a:pt x="3917" y="10754"/>
                  </a:cubicBezTo>
                  <a:lnTo>
                    <a:pt x="4215" y="10063"/>
                  </a:lnTo>
                  <a:cubicBezTo>
                    <a:pt x="4361" y="10038"/>
                    <a:pt x="4457" y="10021"/>
                    <a:pt x="4536" y="10021"/>
                  </a:cubicBezTo>
                  <a:cubicBezTo>
                    <a:pt x="4677" y="10021"/>
                    <a:pt x="4764" y="10073"/>
                    <a:pt x="4977" y="10218"/>
                  </a:cubicBezTo>
                  <a:cubicBezTo>
                    <a:pt x="5204" y="10377"/>
                    <a:pt x="5367" y="10458"/>
                    <a:pt x="5538" y="10458"/>
                  </a:cubicBezTo>
                  <a:cubicBezTo>
                    <a:pt x="5699" y="10458"/>
                    <a:pt x="5865" y="10386"/>
                    <a:pt x="6096" y="10242"/>
                  </a:cubicBezTo>
                  <a:cubicBezTo>
                    <a:pt x="6280" y="10126"/>
                    <a:pt x="6363" y="10080"/>
                    <a:pt x="6476" y="10080"/>
                  </a:cubicBezTo>
                  <a:cubicBezTo>
                    <a:pt x="6560" y="10080"/>
                    <a:pt x="6661" y="10106"/>
                    <a:pt x="6834" y="10147"/>
                  </a:cubicBezTo>
                  <a:lnTo>
                    <a:pt x="7108" y="10837"/>
                  </a:lnTo>
                  <a:cubicBezTo>
                    <a:pt x="7180" y="11051"/>
                    <a:pt x="7370" y="11171"/>
                    <a:pt x="7585" y="11171"/>
                  </a:cubicBezTo>
                  <a:cubicBezTo>
                    <a:pt x="7942" y="11171"/>
                    <a:pt x="8192" y="10813"/>
                    <a:pt x="8061" y="10468"/>
                  </a:cubicBezTo>
                  <a:lnTo>
                    <a:pt x="7787" y="9766"/>
                  </a:lnTo>
                  <a:cubicBezTo>
                    <a:pt x="8025" y="9432"/>
                    <a:pt x="8061" y="9408"/>
                    <a:pt x="8418" y="9349"/>
                  </a:cubicBezTo>
                  <a:cubicBezTo>
                    <a:pt x="8978" y="9266"/>
                    <a:pt x="9109" y="9111"/>
                    <a:pt x="9228" y="8575"/>
                  </a:cubicBezTo>
                  <a:cubicBezTo>
                    <a:pt x="9323" y="8206"/>
                    <a:pt x="9335" y="8194"/>
                    <a:pt x="9692" y="7968"/>
                  </a:cubicBezTo>
                  <a:cubicBezTo>
                    <a:pt x="10198" y="8180"/>
                    <a:pt x="10406" y="8313"/>
                    <a:pt x="10595" y="8313"/>
                  </a:cubicBezTo>
                  <a:cubicBezTo>
                    <a:pt x="10650" y="8313"/>
                    <a:pt x="10704" y="8302"/>
                    <a:pt x="10764" y="8277"/>
                  </a:cubicBezTo>
                  <a:cubicBezTo>
                    <a:pt x="11192" y="8075"/>
                    <a:pt x="11216" y="7480"/>
                    <a:pt x="10799" y="7301"/>
                  </a:cubicBezTo>
                  <a:lnTo>
                    <a:pt x="10109" y="7003"/>
                  </a:lnTo>
                  <a:cubicBezTo>
                    <a:pt x="10037" y="6599"/>
                    <a:pt x="10037" y="6575"/>
                    <a:pt x="10263" y="6241"/>
                  </a:cubicBezTo>
                  <a:cubicBezTo>
                    <a:pt x="10573" y="5801"/>
                    <a:pt x="10597" y="5622"/>
                    <a:pt x="10287" y="5134"/>
                  </a:cubicBezTo>
                  <a:cubicBezTo>
                    <a:pt x="10085" y="4801"/>
                    <a:pt x="10097" y="4789"/>
                    <a:pt x="10180" y="4384"/>
                  </a:cubicBezTo>
                  <a:lnTo>
                    <a:pt x="10883" y="4122"/>
                  </a:lnTo>
                  <a:cubicBezTo>
                    <a:pt x="11156" y="4015"/>
                    <a:pt x="11287" y="3717"/>
                    <a:pt x="11180" y="3443"/>
                  </a:cubicBezTo>
                  <a:cubicBezTo>
                    <a:pt x="11097" y="3239"/>
                    <a:pt x="10898" y="3115"/>
                    <a:pt x="10690" y="3115"/>
                  </a:cubicBezTo>
                  <a:cubicBezTo>
                    <a:pt x="10631" y="3115"/>
                    <a:pt x="10571" y="3125"/>
                    <a:pt x="10513" y="3146"/>
                  </a:cubicBezTo>
                  <a:lnTo>
                    <a:pt x="9811" y="3420"/>
                  </a:lnTo>
                  <a:cubicBezTo>
                    <a:pt x="9466" y="3181"/>
                    <a:pt x="9454" y="3146"/>
                    <a:pt x="9394" y="2789"/>
                  </a:cubicBezTo>
                  <a:cubicBezTo>
                    <a:pt x="9311" y="2229"/>
                    <a:pt x="9156" y="2086"/>
                    <a:pt x="8620" y="1979"/>
                  </a:cubicBezTo>
                  <a:cubicBezTo>
                    <a:pt x="8251" y="1884"/>
                    <a:pt x="8239" y="1872"/>
                    <a:pt x="8013" y="1515"/>
                  </a:cubicBezTo>
                  <a:lnTo>
                    <a:pt x="8311" y="824"/>
                  </a:lnTo>
                  <a:cubicBezTo>
                    <a:pt x="8430" y="574"/>
                    <a:pt x="8311" y="264"/>
                    <a:pt x="8037" y="157"/>
                  </a:cubicBezTo>
                  <a:cubicBezTo>
                    <a:pt x="7971" y="126"/>
                    <a:pt x="7901" y="111"/>
                    <a:pt x="7831" y="111"/>
                  </a:cubicBezTo>
                  <a:cubicBezTo>
                    <a:pt x="7638" y="111"/>
                    <a:pt x="7449" y="226"/>
                    <a:pt x="7370" y="419"/>
                  </a:cubicBezTo>
                  <a:lnTo>
                    <a:pt x="7073" y="1110"/>
                  </a:lnTo>
                  <a:cubicBezTo>
                    <a:pt x="6927" y="1135"/>
                    <a:pt x="6831" y="1152"/>
                    <a:pt x="6751" y="1152"/>
                  </a:cubicBezTo>
                  <a:cubicBezTo>
                    <a:pt x="6611" y="1152"/>
                    <a:pt x="6524" y="1100"/>
                    <a:pt x="6311" y="955"/>
                  </a:cubicBezTo>
                  <a:lnTo>
                    <a:pt x="6180" y="872"/>
                  </a:lnTo>
                  <a:cubicBezTo>
                    <a:pt x="6152" y="853"/>
                    <a:pt x="6119" y="844"/>
                    <a:pt x="6087" y="844"/>
                  </a:cubicBezTo>
                  <a:cubicBezTo>
                    <a:pt x="6034" y="844"/>
                    <a:pt x="5983" y="868"/>
                    <a:pt x="5953" y="919"/>
                  </a:cubicBezTo>
                  <a:cubicBezTo>
                    <a:pt x="5918" y="991"/>
                    <a:pt x="5930" y="1098"/>
                    <a:pt x="6001" y="1134"/>
                  </a:cubicBezTo>
                  <a:lnTo>
                    <a:pt x="6132" y="1229"/>
                  </a:lnTo>
                  <a:cubicBezTo>
                    <a:pt x="6389" y="1406"/>
                    <a:pt x="6533" y="1474"/>
                    <a:pt x="6731" y="1474"/>
                  </a:cubicBezTo>
                  <a:cubicBezTo>
                    <a:pt x="6826" y="1474"/>
                    <a:pt x="6933" y="1458"/>
                    <a:pt x="7073" y="1431"/>
                  </a:cubicBezTo>
                  <a:cubicBezTo>
                    <a:pt x="7189" y="1411"/>
                    <a:pt x="7278" y="1397"/>
                    <a:pt x="7350" y="1397"/>
                  </a:cubicBezTo>
                  <a:cubicBezTo>
                    <a:pt x="7531" y="1397"/>
                    <a:pt x="7614" y="1481"/>
                    <a:pt x="7775" y="1753"/>
                  </a:cubicBezTo>
                  <a:cubicBezTo>
                    <a:pt x="8013" y="2122"/>
                    <a:pt x="8120" y="2193"/>
                    <a:pt x="8561" y="2300"/>
                  </a:cubicBezTo>
                  <a:cubicBezTo>
                    <a:pt x="8966" y="2384"/>
                    <a:pt x="9013" y="2419"/>
                    <a:pt x="9085" y="2848"/>
                  </a:cubicBezTo>
                  <a:cubicBezTo>
                    <a:pt x="9109" y="3015"/>
                    <a:pt x="9144" y="3181"/>
                    <a:pt x="9228" y="3324"/>
                  </a:cubicBezTo>
                  <a:cubicBezTo>
                    <a:pt x="9370" y="3551"/>
                    <a:pt x="9621" y="3658"/>
                    <a:pt x="9799" y="3812"/>
                  </a:cubicBezTo>
                  <a:cubicBezTo>
                    <a:pt x="9882" y="3908"/>
                    <a:pt x="9906" y="3932"/>
                    <a:pt x="9906" y="3955"/>
                  </a:cubicBezTo>
                  <a:cubicBezTo>
                    <a:pt x="9906" y="3955"/>
                    <a:pt x="9930" y="4015"/>
                    <a:pt x="9906" y="4193"/>
                  </a:cubicBezTo>
                  <a:cubicBezTo>
                    <a:pt x="9859" y="4444"/>
                    <a:pt x="9787" y="4634"/>
                    <a:pt x="9823" y="4860"/>
                  </a:cubicBezTo>
                  <a:cubicBezTo>
                    <a:pt x="9882" y="5194"/>
                    <a:pt x="10216" y="5467"/>
                    <a:pt x="10204" y="5694"/>
                  </a:cubicBezTo>
                  <a:cubicBezTo>
                    <a:pt x="10204" y="5920"/>
                    <a:pt x="9859" y="6170"/>
                    <a:pt x="9787" y="6515"/>
                  </a:cubicBezTo>
                  <a:cubicBezTo>
                    <a:pt x="9704" y="6813"/>
                    <a:pt x="9906" y="7241"/>
                    <a:pt x="9811" y="7420"/>
                  </a:cubicBezTo>
                  <a:cubicBezTo>
                    <a:pt x="9728" y="7611"/>
                    <a:pt x="9275" y="7777"/>
                    <a:pt x="9109" y="8015"/>
                  </a:cubicBezTo>
                  <a:cubicBezTo>
                    <a:pt x="8918" y="8277"/>
                    <a:pt x="8954" y="8718"/>
                    <a:pt x="8787" y="8873"/>
                  </a:cubicBezTo>
                  <a:cubicBezTo>
                    <a:pt x="8620" y="9027"/>
                    <a:pt x="8192" y="8980"/>
                    <a:pt x="7906" y="9158"/>
                  </a:cubicBezTo>
                  <a:cubicBezTo>
                    <a:pt x="7644" y="9325"/>
                    <a:pt x="7477" y="9754"/>
                    <a:pt x="7287" y="9825"/>
                  </a:cubicBezTo>
                  <a:cubicBezTo>
                    <a:pt x="7254" y="9840"/>
                    <a:pt x="7210" y="9846"/>
                    <a:pt x="7163" y="9846"/>
                  </a:cubicBezTo>
                  <a:cubicBezTo>
                    <a:pt x="7058" y="9846"/>
                    <a:pt x="6936" y="9818"/>
                    <a:pt x="6870" y="9801"/>
                  </a:cubicBezTo>
                  <a:cubicBezTo>
                    <a:pt x="6712" y="9764"/>
                    <a:pt x="6595" y="9744"/>
                    <a:pt x="6493" y="9744"/>
                  </a:cubicBezTo>
                  <a:cubicBezTo>
                    <a:pt x="6304" y="9744"/>
                    <a:pt x="6170" y="9813"/>
                    <a:pt x="5930" y="9968"/>
                  </a:cubicBezTo>
                  <a:cubicBezTo>
                    <a:pt x="5756" y="10072"/>
                    <a:pt x="5655" y="10126"/>
                    <a:pt x="5557" y="10126"/>
                  </a:cubicBezTo>
                  <a:cubicBezTo>
                    <a:pt x="5453" y="10126"/>
                    <a:pt x="5351" y="10066"/>
                    <a:pt x="5168" y="9944"/>
                  </a:cubicBezTo>
                  <a:cubicBezTo>
                    <a:pt x="4918" y="9767"/>
                    <a:pt x="4777" y="9704"/>
                    <a:pt x="4576" y="9704"/>
                  </a:cubicBezTo>
                  <a:cubicBezTo>
                    <a:pt x="4480" y="9704"/>
                    <a:pt x="4370" y="9719"/>
                    <a:pt x="4227" y="9742"/>
                  </a:cubicBezTo>
                  <a:cubicBezTo>
                    <a:pt x="4095" y="9764"/>
                    <a:pt x="4008" y="9771"/>
                    <a:pt x="3947" y="9771"/>
                  </a:cubicBezTo>
                  <a:cubicBezTo>
                    <a:pt x="3843" y="9771"/>
                    <a:pt x="3821" y="9749"/>
                    <a:pt x="3798" y="9742"/>
                  </a:cubicBezTo>
                  <a:cubicBezTo>
                    <a:pt x="3608" y="9647"/>
                    <a:pt x="3453" y="9218"/>
                    <a:pt x="3203" y="9039"/>
                  </a:cubicBezTo>
                  <a:cubicBezTo>
                    <a:pt x="2941" y="8849"/>
                    <a:pt x="2501" y="8873"/>
                    <a:pt x="2346" y="8718"/>
                  </a:cubicBezTo>
                  <a:cubicBezTo>
                    <a:pt x="2191" y="8551"/>
                    <a:pt x="2239" y="8123"/>
                    <a:pt x="2060" y="7837"/>
                  </a:cubicBezTo>
                  <a:cubicBezTo>
                    <a:pt x="1941" y="7646"/>
                    <a:pt x="1750" y="7551"/>
                    <a:pt x="1548" y="7384"/>
                  </a:cubicBezTo>
                  <a:cubicBezTo>
                    <a:pt x="1417" y="7265"/>
                    <a:pt x="1393" y="7206"/>
                    <a:pt x="1393" y="7206"/>
                  </a:cubicBezTo>
                  <a:cubicBezTo>
                    <a:pt x="1310" y="7015"/>
                    <a:pt x="1524" y="6599"/>
                    <a:pt x="1465" y="6301"/>
                  </a:cubicBezTo>
                  <a:cubicBezTo>
                    <a:pt x="1405" y="5979"/>
                    <a:pt x="1072" y="5694"/>
                    <a:pt x="1096" y="5467"/>
                  </a:cubicBezTo>
                  <a:cubicBezTo>
                    <a:pt x="1096" y="5241"/>
                    <a:pt x="1429" y="4991"/>
                    <a:pt x="1512" y="4646"/>
                  </a:cubicBezTo>
                  <a:cubicBezTo>
                    <a:pt x="1584" y="4336"/>
                    <a:pt x="1393" y="3932"/>
                    <a:pt x="1477" y="3741"/>
                  </a:cubicBezTo>
                  <a:cubicBezTo>
                    <a:pt x="1572" y="3551"/>
                    <a:pt x="2001" y="3396"/>
                    <a:pt x="2179" y="3146"/>
                  </a:cubicBezTo>
                  <a:cubicBezTo>
                    <a:pt x="2370" y="2884"/>
                    <a:pt x="2346" y="2443"/>
                    <a:pt x="2501" y="2288"/>
                  </a:cubicBezTo>
                  <a:cubicBezTo>
                    <a:pt x="2667" y="2134"/>
                    <a:pt x="3096" y="2181"/>
                    <a:pt x="3382" y="2003"/>
                  </a:cubicBezTo>
                  <a:cubicBezTo>
                    <a:pt x="3608" y="1872"/>
                    <a:pt x="3715" y="1610"/>
                    <a:pt x="3870" y="1431"/>
                  </a:cubicBezTo>
                  <a:cubicBezTo>
                    <a:pt x="3944" y="1357"/>
                    <a:pt x="3995" y="1320"/>
                    <a:pt x="4116" y="1320"/>
                  </a:cubicBezTo>
                  <a:cubicBezTo>
                    <a:pt x="4189" y="1320"/>
                    <a:pt x="4287" y="1333"/>
                    <a:pt x="4429" y="1360"/>
                  </a:cubicBezTo>
                  <a:cubicBezTo>
                    <a:pt x="4543" y="1395"/>
                    <a:pt x="4662" y="1417"/>
                    <a:pt x="4784" y="1417"/>
                  </a:cubicBezTo>
                  <a:cubicBezTo>
                    <a:pt x="4828" y="1417"/>
                    <a:pt x="4873" y="1414"/>
                    <a:pt x="4918" y="1407"/>
                  </a:cubicBezTo>
                  <a:cubicBezTo>
                    <a:pt x="5144" y="1360"/>
                    <a:pt x="5322" y="1217"/>
                    <a:pt x="5513" y="1110"/>
                  </a:cubicBezTo>
                  <a:cubicBezTo>
                    <a:pt x="5584" y="1062"/>
                    <a:pt x="5620" y="955"/>
                    <a:pt x="5572" y="884"/>
                  </a:cubicBezTo>
                  <a:cubicBezTo>
                    <a:pt x="5540" y="835"/>
                    <a:pt x="5479" y="802"/>
                    <a:pt x="5421" y="802"/>
                  </a:cubicBezTo>
                  <a:cubicBezTo>
                    <a:pt x="5395" y="802"/>
                    <a:pt x="5369" y="809"/>
                    <a:pt x="5346" y="824"/>
                  </a:cubicBezTo>
                  <a:cubicBezTo>
                    <a:pt x="5023" y="1010"/>
                    <a:pt x="4963" y="1086"/>
                    <a:pt x="4794" y="1086"/>
                  </a:cubicBezTo>
                  <a:cubicBezTo>
                    <a:pt x="4714" y="1086"/>
                    <a:pt x="4610" y="1069"/>
                    <a:pt x="4441" y="1038"/>
                  </a:cubicBezTo>
                  <a:lnTo>
                    <a:pt x="4167" y="336"/>
                  </a:lnTo>
                  <a:cubicBezTo>
                    <a:pt x="4095" y="127"/>
                    <a:pt x="3904" y="1"/>
                    <a:pt x="3696"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3">
              <a:extLst>
                <a:ext uri="{FF2B5EF4-FFF2-40B4-BE49-F238E27FC236}">
                  <a16:creationId xmlns:a16="http://schemas.microsoft.com/office/drawing/2014/main" id="{AD78FE56-745B-AB72-3440-C4EA83CD56F7}"/>
                </a:ext>
              </a:extLst>
            </p:cNvPr>
            <p:cNvSpPr/>
            <p:nvPr/>
          </p:nvSpPr>
          <p:spPr>
            <a:xfrm>
              <a:off x="3722084" y="748508"/>
              <a:ext cx="127101" cy="146214"/>
            </a:xfrm>
            <a:custGeom>
              <a:avLst/>
              <a:gdLst/>
              <a:ahLst/>
              <a:cxnLst/>
              <a:rect l="l" t="t" r="r" b="b"/>
              <a:pathLst>
                <a:path w="3990" h="4590" extrusionOk="0">
                  <a:moveTo>
                    <a:pt x="2681" y="1"/>
                  </a:moveTo>
                  <a:cubicBezTo>
                    <a:pt x="2422" y="1"/>
                    <a:pt x="2181" y="137"/>
                    <a:pt x="2120" y="428"/>
                  </a:cubicBezTo>
                  <a:cubicBezTo>
                    <a:pt x="2036" y="773"/>
                    <a:pt x="1941" y="1095"/>
                    <a:pt x="1786" y="1392"/>
                  </a:cubicBezTo>
                  <a:cubicBezTo>
                    <a:pt x="1739" y="1476"/>
                    <a:pt x="1786" y="1571"/>
                    <a:pt x="1858" y="1619"/>
                  </a:cubicBezTo>
                  <a:cubicBezTo>
                    <a:pt x="1881" y="1632"/>
                    <a:pt x="1905" y="1638"/>
                    <a:pt x="1929" y="1638"/>
                  </a:cubicBezTo>
                  <a:cubicBezTo>
                    <a:pt x="1991" y="1638"/>
                    <a:pt x="2050" y="1599"/>
                    <a:pt x="2084" y="1547"/>
                  </a:cubicBezTo>
                  <a:cubicBezTo>
                    <a:pt x="2251" y="1214"/>
                    <a:pt x="2358" y="880"/>
                    <a:pt x="2441" y="499"/>
                  </a:cubicBezTo>
                  <a:cubicBezTo>
                    <a:pt x="2466" y="387"/>
                    <a:pt x="2563" y="336"/>
                    <a:pt x="2676" y="336"/>
                  </a:cubicBezTo>
                  <a:cubicBezTo>
                    <a:pt x="2836" y="336"/>
                    <a:pt x="3028" y="439"/>
                    <a:pt x="3084" y="607"/>
                  </a:cubicBezTo>
                  <a:cubicBezTo>
                    <a:pt x="3287" y="1214"/>
                    <a:pt x="3632" y="2214"/>
                    <a:pt x="3072" y="3095"/>
                  </a:cubicBezTo>
                  <a:cubicBezTo>
                    <a:pt x="2512" y="3947"/>
                    <a:pt x="1615" y="4265"/>
                    <a:pt x="1007" y="4265"/>
                  </a:cubicBezTo>
                  <a:cubicBezTo>
                    <a:pt x="672" y="4265"/>
                    <a:pt x="425" y="4168"/>
                    <a:pt x="370" y="4012"/>
                  </a:cubicBezTo>
                  <a:cubicBezTo>
                    <a:pt x="334" y="3881"/>
                    <a:pt x="417" y="3678"/>
                    <a:pt x="643" y="3440"/>
                  </a:cubicBezTo>
                  <a:cubicBezTo>
                    <a:pt x="1060" y="2964"/>
                    <a:pt x="1405" y="2583"/>
                    <a:pt x="1679" y="2190"/>
                  </a:cubicBezTo>
                  <a:cubicBezTo>
                    <a:pt x="1739" y="2107"/>
                    <a:pt x="1715" y="2012"/>
                    <a:pt x="1644" y="1964"/>
                  </a:cubicBezTo>
                  <a:cubicBezTo>
                    <a:pt x="1611" y="1946"/>
                    <a:pt x="1576" y="1936"/>
                    <a:pt x="1542" y="1936"/>
                  </a:cubicBezTo>
                  <a:cubicBezTo>
                    <a:pt x="1488" y="1936"/>
                    <a:pt x="1439" y="1960"/>
                    <a:pt x="1417" y="2012"/>
                  </a:cubicBezTo>
                  <a:cubicBezTo>
                    <a:pt x="1143" y="2393"/>
                    <a:pt x="810" y="2762"/>
                    <a:pt x="405" y="3202"/>
                  </a:cubicBezTo>
                  <a:cubicBezTo>
                    <a:pt x="0" y="3607"/>
                    <a:pt x="0" y="3928"/>
                    <a:pt x="60" y="4119"/>
                  </a:cubicBezTo>
                  <a:cubicBezTo>
                    <a:pt x="171" y="4424"/>
                    <a:pt x="546" y="4589"/>
                    <a:pt x="1019" y="4589"/>
                  </a:cubicBezTo>
                  <a:cubicBezTo>
                    <a:pt x="1763" y="4589"/>
                    <a:pt x="2752" y="4179"/>
                    <a:pt x="3334" y="3262"/>
                  </a:cubicBezTo>
                  <a:cubicBezTo>
                    <a:pt x="3989" y="2250"/>
                    <a:pt x="3608" y="1095"/>
                    <a:pt x="3394" y="488"/>
                  </a:cubicBezTo>
                  <a:cubicBezTo>
                    <a:pt x="3287" y="172"/>
                    <a:pt x="2973" y="1"/>
                    <a:pt x="2681"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3">
              <a:extLst>
                <a:ext uri="{FF2B5EF4-FFF2-40B4-BE49-F238E27FC236}">
                  <a16:creationId xmlns:a16="http://schemas.microsoft.com/office/drawing/2014/main" id="{13A1663B-66E8-780B-8E5B-8393E8D7B0FC}"/>
                </a:ext>
              </a:extLst>
            </p:cNvPr>
            <p:cNvSpPr/>
            <p:nvPr/>
          </p:nvSpPr>
          <p:spPr>
            <a:xfrm>
              <a:off x="3379148" y="-40048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73" name="Google Shape;2573;p43">
              <a:extLst>
                <a:ext uri="{FF2B5EF4-FFF2-40B4-BE49-F238E27FC236}">
                  <a16:creationId xmlns:a16="http://schemas.microsoft.com/office/drawing/2014/main" id="{C9AFCA69-A712-7B32-95BA-F663C9188D8E}"/>
                </a:ext>
              </a:extLst>
            </p:cNvPr>
            <p:cNvSpPr/>
            <p:nvPr/>
          </p:nvSpPr>
          <p:spPr>
            <a:xfrm>
              <a:off x="2190523" y="15207"/>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grpSp>
    </p:spTree>
    <p:extLst>
      <p:ext uri="{BB962C8B-B14F-4D97-AF65-F5344CB8AC3E}">
        <p14:creationId xmlns:p14="http://schemas.microsoft.com/office/powerpoint/2010/main" val="2424338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8">
          <a:extLst>
            <a:ext uri="{FF2B5EF4-FFF2-40B4-BE49-F238E27FC236}">
              <a16:creationId xmlns:a16="http://schemas.microsoft.com/office/drawing/2014/main" id="{0A54EFF7-1014-2F0F-4722-6EB5AFCAF865}"/>
            </a:ext>
          </a:extLst>
        </p:cNvPr>
        <p:cNvGrpSpPr/>
        <p:nvPr/>
      </p:nvGrpSpPr>
      <p:grpSpPr>
        <a:xfrm>
          <a:off x="0" y="0"/>
          <a:ext cx="0" cy="0"/>
          <a:chOff x="0" y="0"/>
          <a:chExt cx="0" cy="0"/>
        </a:xfrm>
      </p:grpSpPr>
      <p:sp>
        <p:nvSpPr>
          <p:cNvPr id="2659" name="Google Shape;2659;p48">
            <a:extLst>
              <a:ext uri="{FF2B5EF4-FFF2-40B4-BE49-F238E27FC236}">
                <a16:creationId xmlns:a16="http://schemas.microsoft.com/office/drawing/2014/main" id="{193C8EB5-EA51-BCDB-061E-8BC049F47F26}"/>
              </a:ext>
            </a:extLst>
          </p:cNvPr>
          <p:cNvSpPr txBox="1">
            <a:spLocks noGrp="1"/>
          </p:cNvSpPr>
          <p:nvPr>
            <p:ph type="subTitle" idx="1"/>
          </p:nvPr>
        </p:nvSpPr>
        <p:spPr>
          <a:xfrm>
            <a:off x="821527" y="1084528"/>
            <a:ext cx="2743200" cy="11515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Before peak detection, the raw signal is passed through a </a:t>
            </a:r>
            <a:r>
              <a:rPr lang="en-US" b="1" dirty="0"/>
              <a:t>bandpass filter</a:t>
            </a:r>
            <a:r>
              <a:rPr lang="en-US" dirty="0"/>
              <a:t>. This step removes noise and artifacts outside the desired frequency range for clean data for peak detection.</a:t>
            </a:r>
            <a:endParaRPr dirty="0"/>
          </a:p>
        </p:txBody>
      </p:sp>
      <p:sp>
        <p:nvSpPr>
          <p:cNvPr id="2660" name="Google Shape;2660;p48">
            <a:extLst>
              <a:ext uri="{FF2B5EF4-FFF2-40B4-BE49-F238E27FC236}">
                <a16:creationId xmlns:a16="http://schemas.microsoft.com/office/drawing/2014/main" id="{3EDD86D6-08B8-9C16-29BB-C9AF8A90F9E2}"/>
              </a:ext>
            </a:extLst>
          </p:cNvPr>
          <p:cNvSpPr txBox="1">
            <a:spLocks noGrp="1"/>
          </p:cNvSpPr>
          <p:nvPr>
            <p:ph type="subTitle" idx="2"/>
          </p:nvPr>
        </p:nvSpPr>
        <p:spPr>
          <a:xfrm>
            <a:off x="5579274" y="1234493"/>
            <a:ext cx="27432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This function identifies the maxima in the filtered PPG signal, representing significant events like heartbeats.</a:t>
            </a:r>
            <a:endParaRPr dirty="0"/>
          </a:p>
        </p:txBody>
      </p:sp>
      <p:sp>
        <p:nvSpPr>
          <p:cNvPr id="2663" name="Google Shape;2663;p48">
            <a:extLst>
              <a:ext uri="{FF2B5EF4-FFF2-40B4-BE49-F238E27FC236}">
                <a16:creationId xmlns:a16="http://schemas.microsoft.com/office/drawing/2014/main" id="{4241FD54-763E-F8D4-1325-F1D89298F69D}"/>
              </a:ext>
            </a:extLst>
          </p:cNvPr>
          <p:cNvSpPr txBox="1">
            <a:spLocks noGrp="1"/>
          </p:cNvSpPr>
          <p:nvPr>
            <p:ph type="subTitle" idx="5"/>
          </p:nvPr>
        </p:nvSpPr>
        <p:spPr>
          <a:xfrm>
            <a:off x="757230" y="470107"/>
            <a:ext cx="27432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Signal filtering</a:t>
            </a:r>
            <a:endParaRPr dirty="0"/>
          </a:p>
        </p:txBody>
      </p:sp>
      <p:sp>
        <p:nvSpPr>
          <p:cNvPr id="2665" name="Google Shape;2665;p48">
            <a:extLst>
              <a:ext uri="{FF2B5EF4-FFF2-40B4-BE49-F238E27FC236}">
                <a16:creationId xmlns:a16="http://schemas.microsoft.com/office/drawing/2014/main" id="{C407B0BC-58A4-2324-06E2-F74F7D88334F}"/>
              </a:ext>
            </a:extLst>
          </p:cNvPr>
          <p:cNvSpPr txBox="1">
            <a:spLocks noGrp="1"/>
          </p:cNvSpPr>
          <p:nvPr>
            <p:ph type="subTitle" idx="7"/>
          </p:nvPr>
        </p:nvSpPr>
        <p:spPr>
          <a:xfrm>
            <a:off x="5643570" y="470107"/>
            <a:ext cx="27432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Peak detection</a:t>
            </a:r>
            <a:endParaRPr dirty="0"/>
          </a:p>
        </p:txBody>
      </p:sp>
    </p:spTree>
    <p:extLst>
      <p:ext uri="{BB962C8B-B14F-4D97-AF65-F5344CB8AC3E}">
        <p14:creationId xmlns:p14="http://schemas.microsoft.com/office/powerpoint/2010/main" val="1061469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69">
          <a:extLst>
            <a:ext uri="{FF2B5EF4-FFF2-40B4-BE49-F238E27FC236}">
              <a16:creationId xmlns:a16="http://schemas.microsoft.com/office/drawing/2014/main" id="{CD74DDA6-9E03-7CF2-B89E-259796EADD48}"/>
            </a:ext>
          </a:extLst>
        </p:cNvPr>
        <p:cNvGrpSpPr/>
        <p:nvPr/>
      </p:nvGrpSpPr>
      <p:grpSpPr>
        <a:xfrm>
          <a:off x="0" y="0"/>
          <a:ext cx="0" cy="0"/>
          <a:chOff x="0" y="0"/>
          <a:chExt cx="0" cy="0"/>
        </a:xfrm>
      </p:grpSpPr>
      <p:sp>
        <p:nvSpPr>
          <p:cNvPr id="8" name="Subtitle 4">
            <a:extLst>
              <a:ext uri="{FF2B5EF4-FFF2-40B4-BE49-F238E27FC236}">
                <a16:creationId xmlns:a16="http://schemas.microsoft.com/office/drawing/2014/main" id="{6CB766D9-87F8-05A8-3CB2-121EC21649A5}"/>
              </a:ext>
            </a:extLst>
          </p:cNvPr>
          <p:cNvSpPr txBox="1">
            <a:spLocks/>
          </p:cNvSpPr>
          <p:nvPr/>
        </p:nvSpPr>
        <p:spPr>
          <a:xfrm>
            <a:off x="2622949" y="994463"/>
            <a:ext cx="3898101" cy="334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1pPr>
            <a:lvl2pPr marL="914400" marR="0" lvl="1"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2pPr>
            <a:lvl3pPr marL="1371600" marR="0" lvl="2"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3pPr>
            <a:lvl4pPr marL="1828800" marR="0" lvl="3"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4pPr>
            <a:lvl5pPr marL="2286000" marR="0" lvl="4"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5pPr>
            <a:lvl6pPr marL="2743200" marR="0" lvl="5"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6pPr>
            <a:lvl7pPr marL="3200400" marR="0" lvl="6"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7pPr>
            <a:lvl8pPr marL="3657600" marR="0" lvl="7"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8pPr>
            <a:lvl9pPr marL="4114800" marR="0" lvl="8"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9pPr>
          </a:lstStyle>
          <a:p>
            <a:pPr algn="ctr"/>
            <a:r>
              <a:rPr lang="en-GB" sz="1600" dirty="0"/>
              <a:t>Peak Detection for Normal VS MI </a:t>
            </a:r>
            <a:endParaRPr lang="en-IN" sz="1600" dirty="0"/>
          </a:p>
        </p:txBody>
      </p:sp>
      <p:pic>
        <p:nvPicPr>
          <p:cNvPr id="6" name="Picture 5">
            <a:extLst>
              <a:ext uri="{FF2B5EF4-FFF2-40B4-BE49-F238E27FC236}">
                <a16:creationId xmlns:a16="http://schemas.microsoft.com/office/drawing/2014/main" id="{11353862-F827-FD77-2AB4-1FB0457B78AB}"/>
              </a:ext>
            </a:extLst>
          </p:cNvPr>
          <p:cNvPicPr>
            <a:picLocks noChangeAspect="1"/>
          </p:cNvPicPr>
          <p:nvPr/>
        </p:nvPicPr>
        <p:blipFill>
          <a:blip r:embed="rId3"/>
          <a:stretch>
            <a:fillRect/>
          </a:stretch>
        </p:blipFill>
        <p:spPr>
          <a:xfrm>
            <a:off x="1882618" y="1612590"/>
            <a:ext cx="5579268" cy="2730928"/>
          </a:xfrm>
          <a:prstGeom prst="rect">
            <a:avLst/>
          </a:prstGeom>
        </p:spPr>
      </p:pic>
    </p:spTree>
    <p:extLst>
      <p:ext uri="{BB962C8B-B14F-4D97-AF65-F5344CB8AC3E}">
        <p14:creationId xmlns:p14="http://schemas.microsoft.com/office/powerpoint/2010/main" val="3179451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3">
          <a:extLst>
            <a:ext uri="{FF2B5EF4-FFF2-40B4-BE49-F238E27FC236}">
              <a16:creationId xmlns:a16="http://schemas.microsoft.com/office/drawing/2014/main" id="{19DF69FD-69F6-2356-3757-4E6F3CB5F213}"/>
            </a:ext>
          </a:extLst>
        </p:cNvPr>
        <p:cNvGrpSpPr/>
        <p:nvPr/>
      </p:nvGrpSpPr>
      <p:grpSpPr>
        <a:xfrm>
          <a:off x="0" y="0"/>
          <a:ext cx="0" cy="0"/>
          <a:chOff x="0" y="0"/>
          <a:chExt cx="0" cy="0"/>
        </a:xfrm>
      </p:grpSpPr>
      <p:sp>
        <p:nvSpPr>
          <p:cNvPr id="2554" name="Google Shape;2554;p43">
            <a:extLst>
              <a:ext uri="{FF2B5EF4-FFF2-40B4-BE49-F238E27FC236}">
                <a16:creationId xmlns:a16="http://schemas.microsoft.com/office/drawing/2014/main" id="{3228F96B-4D7B-EA57-8DDE-A5738F06C2F1}"/>
              </a:ext>
            </a:extLst>
          </p:cNvPr>
          <p:cNvSpPr/>
          <p:nvPr/>
        </p:nvSpPr>
        <p:spPr>
          <a:xfrm>
            <a:off x="5424140" y="427170"/>
            <a:ext cx="1554600" cy="15546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55" name="Google Shape;2555;p43">
            <a:extLst>
              <a:ext uri="{FF2B5EF4-FFF2-40B4-BE49-F238E27FC236}">
                <a16:creationId xmlns:a16="http://schemas.microsoft.com/office/drawing/2014/main" id="{3B742CF5-3CD3-1E0F-F9F4-45480B273C19}"/>
              </a:ext>
            </a:extLst>
          </p:cNvPr>
          <p:cNvSpPr txBox="1">
            <a:spLocks noGrp="1"/>
          </p:cNvSpPr>
          <p:nvPr>
            <p:ph type="title"/>
          </p:nvPr>
        </p:nvSpPr>
        <p:spPr>
          <a:xfrm>
            <a:off x="300272" y="2247331"/>
            <a:ext cx="8443451"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Random Forest</a:t>
            </a:r>
            <a:endParaRPr dirty="0"/>
          </a:p>
        </p:txBody>
      </p:sp>
      <p:grpSp>
        <p:nvGrpSpPr>
          <p:cNvPr id="2557" name="Google Shape;2557;p43">
            <a:extLst>
              <a:ext uri="{FF2B5EF4-FFF2-40B4-BE49-F238E27FC236}">
                <a16:creationId xmlns:a16="http://schemas.microsoft.com/office/drawing/2014/main" id="{C3C52A2E-D0D3-FF94-AD63-60D0ADC5385A}"/>
              </a:ext>
            </a:extLst>
          </p:cNvPr>
          <p:cNvGrpSpPr/>
          <p:nvPr/>
        </p:nvGrpSpPr>
        <p:grpSpPr>
          <a:xfrm>
            <a:off x="2190523" y="-400480"/>
            <a:ext cx="3977275" cy="1970658"/>
            <a:chOff x="2190523" y="-400480"/>
            <a:chExt cx="3977275" cy="1970658"/>
          </a:xfrm>
        </p:grpSpPr>
        <p:sp>
          <p:nvSpPr>
            <p:cNvPr id="2558" name="Google Shape;2558;p43">
              <a:extLst>
                <a:ext uri="{FF2B5EF4-FFF2-40B4-BE49-F238E27FC236}">
                  <a16:creationId xmlns:a16="http://schemas.microsoft.com/office/drawing/2014/main" id="{30A9B90C-3466-0791-9689-E3E59A4111B5}"/>
                </a:ext>
              </a:extLst>
            </p:cNvPr>
            <p:cNvSpPr/>
            <p:nvPr/>
          </p:nvSpPr>
          <p:spPr>
            <a:xfrm>
              <a:off x="4613498" y="1522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59" name="Google Shape;2559;p43">
              <a:extLst>
                <a:ext uri="{FF2B5EF4-FFF2-40B4-BE49-F238E27FC236}">
                  <a16:creationId xmlns:a16="http://schemas.microsoft.com/office/drawing/2014/main" id="{0BDCE88A-64DA-9141-3B0B-764E12CDAAE4}"/>
                </a:ext>
              </a:extLst>
            </p:cNvPr>
            <p:cNvSpPr/>
            <p:nvPr/>
          </p:nvSpPr>
          <p:spPr>
            <a:xfrm>
              <a:off x="4613498" y="83877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0" name="Google Shape;2560;p43">
              <a:extLst>
                <a:ext uri="{FF2B5EF4-FFF2-40B4-BE49-F238E27FC236}">
                  <a16:creationId xmlns:a16="http://schemas.microsoft.com/office/drawing/2014/main" id="{9D5C17D8-A340-4191-D9ED-C992E7A6C4E5}"/>
                </a:ext>
              </a:extLst>
            </p:cNvPr>
            <p:cNvSpPr/>
            <p:nvPr/>
          </p:nvSpPr>
          <p:spPr>
            <a:xfrm>
              <a:off x="4202048" y="43092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1" name="Google Shape;2561;p43">
              <a:extLst>
                <a:ext uri="{FF2B5EF4-FFF2-40B4-BE49-F238E27FC236}">
                  <a16:creationId xmlns:a16="http://schemas.microsoft.com/office/drawing/2014/main" id="{44C95519-45B5-A931-4D7C-82D73121041C}"/>
                </a:ext>
              </a:extLst>
            </p:cNvPr>
            <p:cNvSpPr/>
            <p:nvPr/>
          </p:nvSpPr>
          <p:spPr>
            <a:xfrm>
              <a:off x="3790598" y="83877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2" name="Google Shape;2562;p43">
              <a:extLst>
                <a:ext uri="{FF2B5EF4-FFF2-40B4-BE49-F238E27FC236}">
                  <a16:creationId xmlns:a16="http://schemas.microsoft.com/office/drawing/2014/main" id="{CAFF60FC-6BE1-A7D2-3297-EB8194550484}"/>
                </a:ext>
              </a:extLst>
            </p:cNvPr>
            <p:cNvSpPr/>
            <p:nvPr/>
          </p:nvSpPr>
          <p:spPr>
            <a:xfrm>
              <a:off x="3379148" y="43092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3" name="Google Shape;2563;p43">
              <a:extLst>
                <a:ext uri="{FF2B5EF4-FFF2-40B4-BE49-F238E27FC236}">
                  <a16:creationId xmlns:a16="http://schemas.microsoft.com/office/drawing/2014/main" id="{DCFF9168-B30E-066C-5EE8-C4E1A3C54C1E}"/>
                </a:ext>
              </a:extLst>
            </p:cNvPr>
            <p:cNvSpPr/>
            <p:nvPr/>
          </p:nvSpPr>
          <p:spPr>
            <a:xfrm>
              <a:off x="4202048" y="-40048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4" name="Google Shape;2564;p43">
              <a:extLst>
                <a:ext uri="{FF2B5EF4-FFF2-40B4-BE49-F238E27FC236}">
                  <a16:creationId xmlns:a16="http://schemas.microsoft.com/office/drawing/2014/main" id="{AB9A9A79-9757-9F2E-CBDC-8BC21C6FC11E}"/>
                </a:ext>
              </a:extLst>
            </p:cNvPr>
            <p:cNvSpPr/>
            <p:nvPr/>
          </p:nvSpPr>
          <p:spPr>
            <a:xfrm>
              <a:off x="5436398" y="1522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5" name="Google Shape;2565;p43">
              <a:extLst>
                <a:ext uri="{FF2B5EF4-FFF2-40B4-BE49-F238E27FC236}">
                  <a16:creationId xmlns:a16="http://schemas.microsoft.com/office/drawing/2014/main" id="{4C6AAAC1-FEC4-5358-4F06-960ACC846BC5}"/>
                </a:ext>
              </a:extLst>
            </p:cNvPr>
            <p:cNvSpPr/>
            <p:nvPr/>
          </p:nvSpPr>
          <p:spPr>
            <a:xfrm>
              <a:off x="5024948" y="-40048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6" name="Google Shape;2566;p43">
              <a:extLst>
                <a:ext uri="{FF2B5EF4-FFF2-40B4-BE49-F238E27FC236}">
                  <a16:creationId xmlns:a16="http://schemas.microsoft.com/office/drawing/2014/main" id="{FA331B27-2453-75E8-D734-4128C7917010}"/>
                </a:ext>
              </a:extLst>
            </p:cNvPr>
            <p:cNvSpPr/>
            <p:nvPr/>
          </p:nvSpPr>
          <p:spPr>
            <a:xfrm>
              <a:off x="2967698" y="83877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7" name="Google Shape;2567;p43">
              <a:extLst>
                <a:ext uri="{FF2B5EF4-FFF2-40B4-BE49-F238E27FC236}">
                  <a16:creationId xmlns:a16="http://schemas.microsoft.com/office/drawing/2014/main" id="{1F116881-6400-1406-84CC-BE938DFEB2AF}"/>
                </a:ext>
              </a:extLst>
            </p:cNvPr>
            <p:cNvSpPr/>
            <p:nvPr/>
          </p:nvSpPr>
          <p:spPr>
            <a:xfrm>
              <a:off x="4874506" y="197526"/>
              <a:ext cx="89162" cy="366778"/>
            </a:xfrm>
            <a:custGeom>
              <a:avLst/>
              <a:gdLst/>
              <a:ahLst/>
              <a:cxnLst/>
              <a:rect l="l" t="t" r="r" b="b"/>
              <a:pathLst>
                <a:path w="2799" h="11514" extrusionOk="0">
                  <a:moveTo>
                    <a:pt x="1382" y="1751"/>
                  </a:moveTo>
                  <a:cubicBezTo>
                    <a:pt x="1667" y="1917"/>
                    <a:pt x="1929" y="2084"/>
                    <a:pt x="2132" y="2275"/>
                  </a:cubicBezTo>
                  <a:lnTo>
                    <a:pt x="620" y="2275"/>
                  </a:lnTo>
                  <a:cubicBezTo>
                    <a:pt x="822" y="2084"/>
                    <a:pt x="1084" y="1917"/>
                    <a:pt x="1382" y="1751"/>
                  </a:cubicBezTo>
                  <a:close/>
                  <a:moveTo>
                    <a:pt x="2370" y="2620"/>
                  </a:moveTo>
                  <a:cubicBezTo>
                    <a:pt x="2465" y="2822"/>
                    <a:pt x="2489" y="3048"/>
                    <a:pt x="2382" y="3298"/>
                  </a:cubicBezTo>
                  <a:lnTo>
                    <a:pt x="381" y="3298"/>
                  </a:lnTo>
                  <a:cubicBezTo>
                    <a:pt x="298" y="3084"/>
                    <a:pt x="286" y="2858"/>
                    <a:pt x="381" y="2620"/>
                  </a:cubicBezTo>
                  <a:close/>
                  <a:moveTo>
                    <a:pt x="2144" y="3644"/>
                  </a:moveTo>
                  <a:cubicBezTo>
                    <a:pt x="1953" y="3834"/>
                    <a:pt x="1679" y="4001"/>
                    <a:pt x="1382" y="4168"/>
                  </a:cubicBezTo>
                  <a:cubicBezTo>
                    <a:pt x="1096" y="4001"/>
                    <a:pt x="822" y="3834"/>
                    <a:pt x="620" y="3644"/>
                  </a:cubicBezTo>
                  <a:close/>
                  <a:moveTo>
                    <a:pt x="2441" y="5918"/>
                  </a:moveTo>
                  <a:cubicBezTo>
                    <a:pt x="2334" y="6394"/>
                    <a:pt x="1893" y="6680"/>
                    <a:pt x="1382" y="6966"/>
                  </a:cubicBezTo>
                  <a:cubicBezTo>
                    <a:pt x="881" y="6680"/>
                    <a:pt x="429" y="6394"/>
                    <a:pt x="346" y="5918"/>
                  </a:cubicBezTo>
                  <a:close/>
                  <a:moveTo>
                    <a:pt x="1382" y="7347"/>
                  </a:moveTo>
                  <a:cubicBezTo>
                    <a:pt x="1679" y="7513"/>
                    <a:pt x="1953" y="7680"/>
                    <a:pt x="2144" y="7870"/>
                  </a:cubicBezTo>
                  <a:lnTo>
                    <a:pt x="620" y="7870"/>
                  </a:lnTo>
                  <a:cubicBezTo>
                    <a:pt x="822" y="7680"/>
                    <a:pt x="1096" y="7513"/>
                    <a:pt x="1382" y="7347"/>
                  </a:cubicBezTo>
                  <a:close/>
                  <a:moveTo>
                    <a:pt x="2394" y="8216"/>
                  </a:moveTo>
                  <a:cubicBezTo>
                    <a:pt x="2489" y="8454"/>
                    <a:pt x="2489" y="8680"/>
                    <a:pt x="2382" y="8894"/>
                  </a:cubicBezTo>
                  <a:lnTo>
                    <a:pt x="405" y="8894"/>
                  </a:lnTo>
                  <a:cubicBezTo>
                    <a:pt x="298" y="8656"/>
                    <a:pt x="298" y="8442"/>
                    <a:pt x="405" y="8216"/>
                  </a:cubicBezTo>
                  <a:close/>
                  <a:moveTo>
                    <a:pt x="2132" y="9240"/>
                  </a:moveTo>
                  <a:cubicBezTo>
                    <a:pt x="1929" y="9430"/>
                    <a:pt x="1667" y="9597"/>
                    <a:pt x="1382" y="9764"/>
                  </a:cubicBezTo>
                  <a:cubicBezTo>
                    <a:pt x="1096" y="9597"/>
                    <a:pt x="834" y="9430"/>
                    <a:pt x="620" y="9240"/>
                  </a:cubicBezTo>
                  <a:close/>
                  <a:moveTo>
                    <a:pt x="167" y="0"/>
                  </a:moveTo>
                  <a:cubicBezTo>
                    <a:pt x="72" y="0"/>
                    <a:pt x="0" y="72"/>
                    <a:pt x="0" y="167"/>
                  </a:cubicBezTo>
                  <a:cubicBezTo>
                    <a:pt x="0" y="846"/>
                    <a:pt x="524" y="1251"/>
                    <a:pt x="1072" y="1560"/>
                  </a:cubicBezTo>
                  <a:cubicBezTo>
                    <a:pt x="500" y="1894"/>
                    <a:pt x="0" y="2310"/>
                    <a:pt x="0" y="2965"/>
                  </a:cubicBezTo>
                  <a:cubicBezTo>
                    <a:pt x="0" y="3644"/>
                    <a:pt x="524" y="4049"/>
                    <a:pt x="1072" y="4358"/>
                  </a:cubicBezTo>
                  <a:cubicBezTo>
                    <a:pt x="524" y="4668"/>
                    <a:pt x="0" y="5072"/>
                    <a:pt x="0" y="5763"/>
                  </a:cubicBezTo>
                  <a:cubicBezTo>
                    <a:pt x="0" y="6442"/>
                    <a:pt x="524" y="6847"/>
                    <a:pt x="1072" y="7156"/>
                  </a:cubicBezTo>
                  <a:cubicBezTo>
                    <a:pt x="524" y="7466"/>
                    <a:pt x="0" y="7870"/>
                    <a:pt x="0" y="8549"/>
                  </a:cubicBezTo>
                  <a:cubicBezTo>
                    <a:pt x="0" y="8799"/>
                    <a:pt x="72" y="9002"/>
                    <a:pt x="179" y="9180"/>
                  </a:cubicBezTo>
                  <a:cubicBezTo>
                    <a:pt x="227" y="9240"/>
                    <a:pt x="322" y="9525"/>
                    <a:pt x="1072" y="9954"/>
                  </a:cubicBezTo>
                  <a:cubicBezTo>
                    <a:pt x="524" y="10264"/>
                    <a:pt x="0" y="10668"/>
                    <a:pt x="0" y="11359"/>
                  </a:cubicBezTo>
                  <a:cubicBezTo>
                    <a:pt x="0" y="11442"/>
                    <a:pt x="72" y="11514"/>
                    <a:pt x="167" y="11514"/>
                  </a:cubicBezTo>
                  <a:cubicBezTo>
                    <a:pt x="250" y="11514"/>
                    <a:pt x="322" y="11442"/>
                    <a:pt x="322" y="11359"/>
                  </a:cubicBezTo>
                  <a:cubicBezTo>
                    <a:pt x="322" y="10776"/>
                    <a:pt x="834" y="10466"/>
                    <a:pt x="1393" y="10145"/>
                  </a:cubicBezTo>
                  <a:cubicBezTo>
                    <a:pt x="1965" y="10466"/>
                    <a:pt x="2465" y="10776"/>
                    <a:pt x="2465" y="11359"/>
                  </a:cubicBezTo>
                  <a:cubicBezTo>
                    <a:pt x="2465" y="11442"/>
                    <a:pt x="2548" y="11514"/>
                    <a:pt x="2632" y="11514"/>
                  </a:cubicBezTo>
                  <a:cubicBezTo>
                    <a:pt x="2727" y="11514"/>
                    <a:pt x="2798" y="11442"/>
                    <a:pt x="2798" y="11359"/>
                  </a:cubicBezTo>
                  <a:cubicBezTo>
                    <a:pt x="2798" y="10668"/>
                    <a:pt x="2274" y="10264"/>
                    <a:pt x="1727" y="9954"/>
                  </a:cubicBezTo>
                  <a:cubicBezTo>
                    <a:pt x="2286" y="9633"/>
                    <a:pt x="2798" y="9216"/>
                    <a:pt x="2798" y="8561"/>
                  </a:cubicBezTo>
                  <a:cubicBezTo>
                    <a:pt x="2798" y="7870"/>
                    <a:pt x="2274" y="7466"/>
                    <a:pt x="1727" y="7156"/>
                  </a:cubicBezTo>
                  <a:cubicBezTo>
                    <a:pt x="2274" y="6847"/>
                    <a:pt x="2798" y="6442"/>
                    <a:pt x="2798" y="5763"/>
                  </a:cubicBezTo>
                  <a:cubicBezTo>
                    <a:pt x="2798" y="5608"/>
                    <a:pt x="2763" y="5465"/>
                    <a:pt x="2727" y="5346"/>
                  </a:cubicBezTo>
                  <a:cubicBezTo>
                    <a:pt x="2699" y="5273"/>
                    <a:pt x="2629" y="5227"/>
                    <a:pt x="2560" y="5227"/>
                  </a:cubicBezTo>
                  <a:cubicBezTo>
                    <a:pt x="2539" y="5227"/>
                    <a:pt x="2519" y="5231"/>
                    <a:pt x="2501" y="5239"/>
                  </a:cubicBezTo>
                  <a:cubicBezTo>
                    <a:pt x="2405" y="5263"/>
                    <a:pt x="2370" y="5370"/>
                    <a:pt x="2394" y="5465"/>
                  </a:cubicBezTo>
                  <a:cubicBezTo>
                    <a:pt x="2405" y="5501"/>
                    <a:pt x="2405" y="5549"/>
                    <a:pt x="2405" y="5596"/>
                  </a:cubicBezTo>
                  <a:lnTo>
                    <a:pt x="322" y="5596"/>
                  </a:lnTo>
                  <a:cubicBezTo>
                    <a:pt x="417" y="5132"/>
                    <a:pt x="881" y="4834"/>
                    <a:pt x="1370" y="4549"/>
                  </a:cubicBezTo>
                  <a:cubicBezTo>
                    <a:pt x="1560" y="4656"/>
                    <a:pt x="1774" y="4775"/>
                    <a:pt x="1929" y="4906"/>
                  </a:cubicBezTo>
                  <a:cubicBezTo>
                    <a:pt x="1960" y="4932"/>
                    <a:pt x="1998" y="4944"/>
                    <a:pt x="2035" y="4944"/>
                  </a:cubicBezTo>
                  <a:cubicBezTo>
                    <a:pt x="2084" y="4944"/>
                    <a:pt x="2134" y="4923"/>
                    <a:pt x="2167" y="4882"/>
                  </a:cubicBezTo>
                  <a:cubicBezTo>
                    <a:pt x="2227" y="4811"/>
                    <a:pt x="2215" y="4703"/>
                    <a:pt x="2144" y="4644"/>
                  </a:cubicBezTo>
                  <a:cubicBezTo>
                    <a:pt x="2001" y="4537"/>
                    <a:pt x="1858" y="4453"/>
                    <a:pt x="1703" y="4358"/>
                  </a:cubicBezTo>
                  <a:cubicBezTo>
                    <a:pt x="2263" y="4049"/>
                    <a:pt x="2775" y="3644"/>
                    <a:pt x="2775" y="2965"/>
                  </a:cubicBezTo>
                  <a:cubicBezTo>
                    <a:pt x="2775" y="2727"/>
                    <a:pt x="2703" y="2513"/>
                    <a:pt x="2596" y="2334"/>
                  </a:cubicBezTo>
                  <a:cubicBezTo>
                    <a:pt x="2560" y="2275"/>
                    <a:pt x="2441" y="1989"/>
                    <a:pt x="1703" y="1560"/>
                  </a:cubicBezTo>
                  <a:cubicBezTo>
                    <a:pt x="2263" y="1239"/>
                    <a:pt x="2798" y="846"/>
                    <a:pt x="2798" y="167"/>
                  </a:cubicBezTo>
                  <a:cubicBezTo>
                    <a:pt x="2798" y="72"/>
                    <a:pt x="2727" y="0"/>
                    <a:pt x="2632" y="0"/>
                  </a:cubicBezTo>
                  <a:cubicBezTo>
                    <a:pt x="2548" y="0"/>
                    <a:pt x="2465" y="72"/>
                    <a:pt x="2465" y="167"/>
                  </a:cubicBezTo>
                  <a:cubicBezTo>
                    <a:pt x="2465" y="739"/>
                    <a:pt x="1965" y="1060"/>
                    <a:pt x="1393" y="1370"/>
                  </a:cubicBezTo>
                  <a:cubicBezTo>
                    <a:pt x="834" y="1060"/>
                    <a:pt x="322" y="727"/>
                    <a:pt x="322" y="167"/>
                  </a:cubicBezTo>
                  <a:cubicBezTo>
                    <a:pt x="322" y="72"/>
                    <a:pt x="250" y="0"/>
                    <a:pt x="167"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3">
              <a:extLst>
                <a:ext uri="{FF2B5EF4-FFF2-40B4-BE49-F238E27FC236}">
                  <a16:creationId xmlns:a16="http://schemas.microsoft.com/office/drawing/2014/main" id="{4E474D98-2E77-AEA2-B69B-4003DBE57856}"/>
                </a:ext>
              </a:extLst>
            </p:cNvPr>
            <p:cNvSpPr/>
            <p:nvPr/>
          </p:nvSpPr>
          <p:spPr>
            <a:xfrm>
              <a:off x="4994345" y="197526"/>
              <a:ext cx="89544" cy="366778"/>
            </a:xfrm>
            <a:custGeom>
              <a:avLst/>
              <a:gdLst/>
              <a:ahLst/>
              <a:cxnLst/>
              <a:rect l="l" t="t" r="r" b="b"/>
              <a:pathLst>
                <a:path w="2811" h="11514" extrusionOk="0">
                  <a:moveTo>
                    <a:pt x="2799" y="2906"/>
                  </a:moveTo>
                  <a:cubicBezTo>
                    <a:pt x="2799" y="2912"/>
                    <a:pt x="2802" y="2914"/>
                    <a:pt x="2803" y="2914"/>
                  </a:cubicBezTo>
                  <a:cubicBezTo>
                    <a:pt x="2805" y="2914"/>
                    <a:pt x="2805" y="2912"/>
                    <a:pt x="2799" y="2906"/>
                  </a:cubicBezTo>
                  <a:close/>
                  <a:moveTo>
                    <a:pt x="2453" y="3096"/>
                  </a:moveTo>
                  <a:cubicBezTo>
                    <a:pt x="2382" y="3584"/>
                    <a:pt x="1918" y="3870"/>
                    <a:pt x="1406" y="4168"/>
                  </a:cubicBezTo>
                  <a:cubicBezTo>
                    <a:pt x="882" y="3870"/>
                    <a:pt x="417" y="3584"/>
                    <a:pt x="346" y="3096"/>
                  </a:cubicBezTo>
                  <a:close/>
                  <a:moveTo>
                    <a:pt x="1394" y="4549"/>
                  </a:moveTo>
                  <a:cubicBezTo>
                    <a:pt x="1680" y="4715"/>
                    <a:pt x="1965" y="4882"/>
                    <a:pt x="2156" y="5072"/>
                  </a:cubicBezTo>
                  <a:lnTo>
                    <a:pt x="644" y="5072"/>
                  </a:lnTo>
                  <a:cubicBezTo>
                    <a:pt x="834" y="4882"/>
                    <a:pt x="1120" y="4715"/>
                    <a:pt x="1394" y="4549"/>
                  </a:cubicBezTo>
                  <a:close/>
                  <a:moveTo>
                    <a:pt x="2394" y="5418"/>
                  </a:moveTo>
                  <a:cubicBezTo>
                    <a:pt x="2501" y="5644"/>
                    <a:pt x="2501" y="5858"/>
                    <a:pt x="2394" y="6096"/>
                  </a:cubicBezTo>
                  <a:lnTo>
                    <a:pt x="406" y="6096"/>
                  </a:lnTo>
                  <a:cubicBezTo>
                    <a:pt x="298" y="5858"/>
                    <a:pt x="298" y="5644"/>
                    <a:pt x="406" y="5418"/>
                  </a:cubicBezTo>
                  <a:close/>
                  <a:moveTo>
                    <a:pt x="2156" y="6442"/>
                  </a:moveTo>
                  <a:cubicBezTo>
                    <a:pt x="1965" y="6632"/>
                    <a:pt x="1680" y="6799"/>
                    <a:pt x="1406" y="6966"/>
                  </a:cubicBezTo>
                  <a:cubicBezTo>
                    <a:pt x="1120" y="6799"/>
                    <a:pt x="846" y="6632"/>
                    <a:pt x="644" y="6442"/>
                  </a:cubicBezTo>
                  <a:close/>
                  <a:moveTo>
                    <a:pt x="1406" y="7347"/>
                  </a:moveTo>
                  <a:cubicBezTo>
                    <a:pt x="1906" y="7632"/>
                    <a:pt x="2358" y="7918"/>
                    <a:pt x="2453" y="8382"/>
                  </a:cubicBezTo>
                  <a:lnTo>
                    <a:pt x="358" y="8382"/>
                  </a:lnTo>
                  <a:cubicBezTo>
                    <a:pt x="453" y="7918"/>
                    <a:pt x="906" y="7632"/>
                    <a:pt x="1406" y="7347"/>
                  </a:cubicBezTo>
                  <a:close/>
                  <a:moveTo>
                    <a:pt x="2442" y="8716"/>
                  </a:moveTo>
                  <a:cubicBezTo>
                    <a:pt x="2370" y="9180"/>
                    <a:pt x="1906" y="9478"/>
                    <a:pt x="1406" y="9764"/>
                  </a:cubicBezTo>
                  <a:cubicBezTo>
                    <a:pt x="894" y="9478"/>
                    <a:pt x="429" y="9192"/>
                    <a:pt x="346" y="8716"/>
                  </a:cubicBezTo>
                  <a:close/>
                  <a:moveTo>
                    <a:pt x="179" y="0"/>
                  </a:moveTo>
                  <a:cubicBezTo>
                    <a:pt x="96" y="0"/>
                    <a:pt x="13" y="72"/>
                    <a:pt x="13" y="167"/>
                  </a:cubicBezTo>
                  <a:cubicBezTo>
                    <a:pt x="13" y="858"/>
                    <a:pt x="548" y="1251"/>
                    <a:pt x="1084" y="1560"/>
                  </a:cubicBezTo>
                  <a:cubicBezTo>
                    <a:pt x="953" y="1632"/>
                    <a:pt x="834" y="1715"/>
                    <a:pt x="715" y="1786"/>
                  </a:cubicBezTo>
                  <a:cubicBezTo>
                    <a:pt x="584" y="1870"/>
                    <a:pt x="656" y="2096"/>
                    <a:pt x="822" y="2096"/>
                  </a:cubicBezTo>
                  <a:cubicBezTo>
                    <a:pt x="906" y="2096"/>
                    <a:pt x="870" y="2072"/>
                    <a:pt x="1430" y="1751"/>
                  </a:cubicBezTo>
                  <a:cubicBezTo>
                    <a:pt x="1918" y="2036"/>
                    <a:pt x="2370" y="2310"/>
                    <a:pt x="2477" y="2751"/>
                  </a:cubicBezTo>
                  <a:lnTo>
                    <a:pt x="406" y="2751"/>
                  </a:lnTo>
                  <a:cubicBezTo>
                    <a:pt x="417" y="2703"/>
                    <a:pt x="417" y="2644"/>
                    <a:pt x="429" y="2608"/>
                  </a:cubicBezTo>
                  <a:cubicBezTo>
                    <a:pt x="477" y="2513"/>
                    <a:pt x="429" y="2429"/>
                    <a:pt x="346" y="2382"/>
                  </a:cubicBezTo>
                  <a:cubicBezTo>
                    <a:pt x="320" y="2369"/>
                    <a:pt x="295" y="2363"/>
                    <a:pt x="271" y="2363"/>
                  </a:cubicBezTo>
                  <a:cubicBezTo>
                    <a:pt x="208" y="2363"/>
                    <a:pt x="154" y="2404"/>
                    <a:pt x="120" y="2465"/>
                  </a:cubicBezTo>
                  <a:cubicBezTo>
                    <a:pt x="60" y="2608"/>
                    <a:pt x="36" y="2751"/>
                    <a:pt x="13" y="2917"/>
                  </a:cubicBezTo>
                  <a:lnTo>
                    <a:pt x="13" y="2929"/>
                  </a:lnTo>
                  <a:cubicBezTo>
                    <a:pt x="1" y="3620"/>
                    <a:pt x="489" y="4013"/>
                    <a:pt x="1084" y="4358"/>
                  </a:cubicBezTo>
                  <a:cubicBezTo>
                    <a:pt x="537" y="4668"/>
                    <a:pt x="13" y="5072"/>
                    <a:pt x="13" y="5763"/>
                  </a:cubicBezTo>
                  <a:cubicBezTo>
                    <a:pt x="13" y="6442"/>
                    <a:pt x="537" y="6847"/>
                    <a:pt x="1084" y="7156"/>
                  </a:cubicBezTo>
                  <a:cubicBezTo>
                    <a:pt x="513" y="7501"/>
                    <a:pt x="13" y="7882"/>
                    <a:pt x="13" y="8561"/>
                  </a:cubicBezTo>
                  <a:cubicBezTo>
                    <a:pt x="13" y="9240"/>
                    <a:pt x="537" y="9644"/>
                    <a:pt x="1084" y="9954"/>
                  </a:cubicBezTo>
                  <a:cubicBezTo>
                    <a:pt x="537" y="10264"/>
                    <a:pt x="13" y="10668"/>
                    <a:pt x="13" y="11359"/>
                  </a:cubicBezTo>
                  <a:cubicBezTo>
                    <a:pt x="13" y="11442"/>
                    <a:pt x="96" y="11514"/>
                    <a:pt x="179" y="11514"/>
                  </a:cubicBezTo>
                  <a:cubicBezTo>
                    <a:pt x="275" y="11514"/>
                    <a:pt x="346" y="11442"/>
                    <a:pt x="346" y="11359"/>
                  </a:cubicBezTo>
                  <a:cubicBezTo>
                    <a:pt x="346" y="10776"/>
                    <a:pt x="846" y="10466"/>
                    <a:pt x="1418" y="10145"/>
                  </a:cubicBezTo>
                  <a:cubicBezTo>
                    <a:pt x="1977" y="10466"/>
                    <a:pt x="2489" y="10776"/>
                    <a:pt x="2489" y="11359"/>
                  </a:cubicBezTo>
                  <a:cubicBezTo>
                    <a:pt x="2489" y="11442"/>
                    <a:pt x="2561" y="11514"/>
                    <a:pt x="2656" y="11514"/>
                  </a:cubicBezTo>
                  <a:cubicBezTo>
                    <a:pt x="2739" y="11514"/>
                    <a:pt x="2811" y="11442"/>
                    <a:pt x="2811" y="11359"/>
                  </a:cubicBezTo>
                  <a:cubicBezTo>
                    <a:pt x="2811" y="10668"/>
                    <a:pt x="2299" y="10264"/>
                    <a:pt x="1739" y="9954"/>
                  </a:cubicBezTo>
                  <a:cubicBezTo>
                    <a:pt x="2322" y="9609"/>
                    <a:pt x="2811" y="9228"/>
                    <a:pt x="2811" y="8537"/>
                  </a:cubicBezTo>
                  <a:cubicBezTo>
                    <a:pt x="2811" y="7859"/>
                    <a:pt x="2299" y="7466"/>
                    <a:pt x="1739" y="7144"/>
                  </a:cubicBezTo>
                  <a:cubicBezTo>
                    <a:pt x="2299" y="6835"/>
                    <a:pt x="2811" y="6430"/>
                    <a:pt x="2811" y="5739"/>
                  </a:cubicBezTo>
                  <a:cubicBezTo>
                    <a:pt x="2811" y="5061"/>
                    <a:pt x="2299" y="4656"/>
                    <a:pt x="1739" y="4346"/>
                  </a:cubicBezTo>
                  <a:cubicBezTo>
                    <a:pt x="2358" y="4001"/>
                    <a:pt x="2799" y="3632"/>
                    <a:pt x="2799" y="2906"/>
                  </a:cubicBezTo>
                  <a:cubicBezTo>
                    <a:pt x="2775" y="2251"/>
                    <a:pt x="2263" y="1870"/>
                    <a:pt x="1739" y="1560"/>
                  </a:cubicBezTo>
                  <a:cubicBezTo>
                    <a:pt x="2299" y="1251"/>
                    <a:pt x="2811" y="846"/>
                    <a:pt x="2811" y="167"/>
                  </a:cubicBezTo>
                  <a:cubicBezTo>
                    <a:pt x="2811" y="72"/>
                    <a:pt x="2739" y="0"/>
                    <a:pt x="2656" y="0"/>
                  </a:cubicBezTo>
                  <a:cubicBezTo>
                    <a:pt x="2561" y="0"/>
                    <a:pt x="2489" y="72"/>
                    <a:pt x="2489" y="167"/>
                  </a:cubicBezTo>
                  <a:cubicBezTo>
                    <a:pt x="2489" y="739"/>
                    <a:pt x="1977" y="1060"/>
                    <a:pt x="1418" y="1370"/>
                  </a:cubicBezTo>
                  <a:cubicBezTo>
                    <a:pt x="846" y="1060"/>
                    <a:pt x="346" y="727"/>
                    <a:pt x="346" y="167"/>
                  </a:cubicBezTo>
                  <a:cubicBezTo>
                    <a:pt x="346" y="72"/>
                    <a:pt x="275" y="0"/>
                    <a:pt x="179"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3">
              <a:extLst>
                <a:ext uri="{FF2B5EF4-FFF2-40B4-BE49-F238E27FC236}">
                  <a16:creationId xmlns:a16="http://schemas.microsoft.com/office/drawing/2014/main" id="{16FECF56-C976-A950-56FF-DD2B6A2F6638}"/>
                </a:ext>
              </a:extLst>
            </p:cNvPr>
            <p:cNvSpPr/>
            <p:nvPr/>
          </p:nvSpPr>
          <p:spPr>
            <a:xfrm>
              <a:off x="3666337" y="721845"/>
              <a:ext cx="77854" cy="76452"/>
            </a:xfrm>
            <a:custGeom>
              <a:avLst/>
              <a:gdLst/>
              <a:ahLst/>
              <a:cxnLst/>
              <a:rect l="l" t="t" r="r" b="b"/>
              <a:pathLst>
                <a:path w="2444" h="2400" extrusionOk="0">
                  <a:moveTo>
                    <a:pt x="1345" y="315"/>
                  </a:moveTo>
                  <a:cubicBezTo>
                    <a:pt x="1450" y="315"/>
                    <a:pt x="1549" y="346"/>
                    <a:pt x="1631" y="420"/>
                  </a:cubicBezTo>
                  <a:cubicBezTo>
                    <a:pt x="1905" y="634"/>
                    <a:pt x="2060" y="1206"/>
                    <a:pt x="2096" y="1622"/>
                  </a:cubicBezTo>
                  <a:cubicBezTo>
                    <a:pt x="2104" y="1923"/>
                    <a:pt x="1755" y="2071"/>
                    <a:pt x="1406" y="2071"/>
                  </a:cubicBezTo>
                  <a:cubicBezTo>
                    <a:pt x="1257" y="2071"/>
                    <a:pt x="1109" y="2045"/>
                    <a:pt x="988" y="1991"/>
                  </a:cubicBezTo>
                  <a:cubicBezTo>
                    <a:pt x="560" y="1801"/>
                    <a:pt x="381" y="1313"/>
                    <a:pt x="560" y="872"/>
                  </a:cubicBezTo>
                  <a:cubicBezTo>
                    <a:pt x="693" y="580"/>
                    <a:pt x="1042" y="315"/>
                    <a:pt x="1345" y="315"/>
                  </a:cubicBezTo>
                  <a:close/>
                  <a:moveTo>
                    <a:pt x="1344" y="1"/>
                  </a:moveTo>
                  <a:cubicBezTo>
                    <a:pt x="906" y="1"/>
                    <a:pt x="447" y="320"/>
                    <a:pt x="262" y="741"/>
                  </a:cubicBezTo>
                  <a:cubicBezTo>
                    <a:pt x="0" y="1336"/>
                    <a:pt x="262" y="2027"/>
                    <a:pt x="857" y="2289"/>
                  </a:cubicBezTo>
                  <a:cubicBezTo>
                    <a:pt x="1022" y="2363"/>
                    <a:pt x="1214" y="2400"/>
                    <a:pt x="1407" y="2400"/>
                  </a:cubicBezTo>
                  <a:cubicBezTo>
                    <a:pt x="1925" y="2400"/>
                    <a:pt x="2443" y="2134"/>
                    <a:pt x="2417" y="1622"/>
                  </a:cubicBezTo>
                  <a:cubicBezTo>
                    <a:pt x="2405" y="1134"/>
                    <a:pt x="2203" y="479"/>
                    <a:pt x="1858" y="182"/>
                  </a:cubicBezTo>
                  <a:cubicBezTo>
                    <a:pt x="1704" y="56"/>
                    <a:pt x="1526" y="1"/>
                    <a:pt x="1344"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3">
              <a:extLst>
                <a:ext uri="{FF2B5EF4-FFF2-40B4-BE49-F238E27FC236}">
                  <a16:creationId xmlns:a16="http://schemas.microsoft.com/office/drawing/2014/main" id="{800CE717-B8B8-8CE1-51C7-1599FF149788}"/>
                </a:ext>
              </a:extLst>
            </p:cNvPr>
            <p:cNvSpPr/>
            <p:nvPr/>
          </p:nvSpPr>
          <p:spPr>
            <a:xfrm>
              <a:off x="3565070" y="618698"/>
              <a:ext cx="359579" cy="355852"/>
            </a:xfrm>
            <a:custGeom>
              <a:avLst/>
              <a:gdLst/>
              <a:ahLst/>
              <a:cxnLst/>
              <a:rect l="l" t="t" r="r" b="b"/>
              <a:pathLst>
                <a:path w="11288" h="11171" extrusionOk="0">
                  <a:moveTo>
                    <a:pt x="3691" y="336"/>
                  </a:moveTo>
                  <a:cubicBezTo>
                    <a:pt x="3775" y="336"/>
                    <a:pt x="3846" y="383"/>
                    <a:pt x="3870" y="455"/>
                  </a:cubicBezTo>
                  <a:lnTo>
                    <a:pt x="4084" y="991"/>
                  </a:lnTo>
                  <a:cubicBezTo>
                    <a:pt x="3953" y="1003"/>
                    <a:pt x="3846" y="1050"/>
                    <a:pt x="3739" y="1122"/>
                  </a:cubicBezTo>
                  <a:lnTo>
                    <a:pt x="3536" y="586"/>
                  </a:lnTo>
                  <a:cubicBezTo>
                    <a:pt x="3489" y="455"/>
                    <a:pt x="3572" y="336"/>
                    <a:pt x="3691" y="336"/>
                  </a:cubicBezTo>
                  <a:close/>
                  <a:moveTo>
                    <a:pt x="7834" y="436"/>
                  </a:moveTo>
                  <a:cubicBezTo>
                    <a:pt x="7859" y="436"/>
                    <a:pt x="7883" y="442"/>
                    <a:pt x="7906" y="455"/>
                  </a:cubicBezTo>
                  <a:cubicBezTo>
                    <a:pt x="7989" y="503"/>
                    <a:pt x="8037" y="598"/>
                    <a:pt x="7989" y="693"/>
                  </a:cubicBezTo>
                  <a:lnTo>
                    <a:pt x="7763" y="1217"/>
                  </a:lnTo>
                  <a:cubicBezTo>
                    <a:pt x="7668" y="1134"/>
                    <a:pt x="7561" y="1086"/>
                    <a:pt x="7418" y="1062"/>
                  </a:cubicBezTo>
                  <a:lnTo>
                    <a:pt x="7668" y="538"/>
                  </a:lnTo>
                  <a:cubicBezTo>
                    <a:pt x="7702" y="478"/>
                    <a:pt x="7769" y="436"/>
                    <a:pt x="7834" y="436"/>
                  </a:cubicBezTo>
                  <a:close/>
                  <a:moveTo>
                    <a:pt x="698" y="3177"/>
                  </a:moveTo>
                  <a:cubicBezTo>
                    <a:pt x="775" y="3177"/>
                    <a:pt x="883" y="3247"/>
                    <a:pt x="1298" y="3431"/>
                  </a:cubicBezTo>
                  <a:cubicBezTo>
                    <a:pt x="1250" y="3479"/>
                    <a:pt x="1227" y="3539"/>
                    <a:pt x="1191" y="3586"/>
                  </a:cubicBezTo>
                  <a:cubicBezTo>
                    <a:pt x="1191" y="3586"/>
                    <a:pt x="1167" y="3658"/>
                    <a:pt x="1155" y="3765"/>
                  </a:cubicBezTo>
                  <a:lnTo>
                    <a:pt x="631" y="3527"/>
                  </a:lnTo>
                  <a:cubicBezTo>
                    <a:pt x="477" y="3479"/>
                    <a:pt x="477" y="3253"/>
                    <a:pt x="631" y="3193"/>
                  </a:cubicBezTo>
                  <a:cubicBezTo>
                    <a:pt x="655" y="3183"/>
                    <a:pt x="675" y="3177"/>
                    <a:pt x="698" y="3177"/>
                  </a:cubicBezTo>
                  <a:close/>
                  <a:moveTo>
                    <a:pt x="10679" y="3437"/>
                  </a:moveTo>
                  <a:cubicBezTo>
                    <a:pt x="10755" y="3437"/>
                    <a:pt x="10841" y="3482"/>
                    <a:pt x="10871" y="3551"/>
                  </a:cubicBezTo>
                  <a:cubicBezTo>
                    <a:pt x="10906" y="3646"/>
                    <a:pt x="10847" y="3765"/>
                    <a:pt x="10764" y="3789"/>
                  </a:cubicBezTo>
                  <a:lnTo>
                    <a:pt x="10228" y="4003"/>
                  </a:lnTo>
                  <a:cubicBezTo>
                    <a:pt x="10216" y="3848"/>
                    <a:pt x="10168" y="3741"/>
                    <a:pt x="10097" y="3658"/>
                  </a:cubicBezTo>
                  <a:lnTo>
                    <a:pt x="10633" y="3443"/>
                  </a:lnTo>
                  <a:cubicBezTo>
                    <a:pt x="10647" y="3439"/>
                    <a:pt x="10663" y="3437"/>
                    <a:pt x="10679" y="3437"/>
                  </a:cubicBezTo>
                  <a:close/>
                  <a:moveTo>
                    <a:pt x="1060" y="7134"/>
                  </a:moveTo>
                  <a:cubicBezTo>
                    <a:pt x="1072" y="7265"/>
                    <a:pt x="1119" y="7372"/>
                    <a:pt x="1191" y="7480"/>
                  </a:cubicBezTo>
                  <a:lnTo>
                    <a:pt x="655" y="7682"/>
                  </a:lnTo>
                  <a:cubicBezTo>
                    <a:pt x="635" y="7694"/>
                    <a:pt x="612" y="7699"/>
                    <a:pt x="589" y="7699"/>
                  </a:cubicBezTo>
                  <a:cubicBezTo>
                    <a:pt x="518" y="7699"/>
                    <a:pt x="444" y="7650"/>
                    <a:pt x="417" y="7587"/>
                  </a:cubicBezTo>
                  <a:cubicBezTo>
                    <a:pt x="381" y="7492"/>
                    <a:pt x="429" y="7372"/>
                    <a:pt x="524" y="7349"/>
                  </a:cubicBezTo>
                  <a:lnTo>
                    <a:pt x="1060" y="7134"/>
                  </a:lnTo>
                  <a:close/>
                  <a:moveTo>
                    <a:pt x="10144" y="7361"/>
                  </a:moveTo>
                  <a:lnTo>
                    <a:pt x="10656" y="7599"/>
                  </a:lnTo>
                  <a:cubicBezTo>
                    <a:pt x="10811" y="7658"/>
                    <a:pt x="10811" y="7884"/>
                    <a:pt x="10656" y="7944"/>
                  </a:cubicBezTo>
                  <a:cubicBezTo>
                    <a:pt x="10637" y="7950"/>
                    <a:pt x="10619" y="7953"/>
                    <a:pt x="10601" y="7953"/>
                  </a:cubicBezTo>
                  <a:cubicBezTo>
                    <a:pt x="10506" y="7953"/>
                    <a:pt x="10398" y="7875"/>
                    <a:pt x="9990" y="7706"/>
                  </a:cubicBezTo>
                  <a:cubicBezTo>
                    <a:pt x="10061" y="7611"/>
                    <a:pt x="10121" y="7515"/>
                    <a:pt x="10144" y="7361"/>
                  </a:cubicBezTo>
                  <a:close/>
                  <a:moveTo>
                    <a:pt x="3536" y="9920"/>
                  </a:moveTo>
                  <a:cubicBezTo>
                    <a:pt x="3620" y="9992"/>
                    <a:pt x="3727" y="10051"/>
                    <a:pt x="3870" y="10063"/>
                  </a:cubicBezTo>
                  <a:lnTo>
                    <a:pt x="3620" y="10587"/>
                  </a:lnTo>
                  <a:cubicBezTo>
                    <a:pt x="3584" y="10658"/>
                    <a:pt x="3522" y="10696"/>
                    <a:pt x="3454" y="10696"/>
                  </a:cubicBezTo>
                  <a:cubicBezTo>
                    <a:pt x="3430" y="10696"/>
                    <a:pt x="3406" y="10691"/>
                    <a:pt x="3382" y="10682"/>
                  </a:cubicBezTo>
                  <a:cubicBezTo>
                    <a:pt x="3298" y="10635"/>
                    <a:pt x="3251" y="10528"/>
                    <a:pt x="3298" y="10444"/>
                  </a:cubicBezTo>
                  <a:lnTo>
                    <a:pt x="3536" y="9920"/>
                  </a:lnTo>
                  <a:close/>
                  <a:moveTo>
                    <a:pt x="7549" y="10016"/>
                  </a:moveTo>
                  <a:cubicBezTo>
                    <a:pt x="7727" y="10528"/>
                    <a:pt x="7799" y="10575"/>
                    <a:pt x="7763" y="10694"/>
                  </a:cubicBezTo>
                  <a:cubicBezTo>
                    <a:pt x="7728" y="10770"/>
                    <a:pt x="7659" y="10809"/>
                    <a:pt x="7590" y="10809"/>
                  </a:cubicBezTo>
                  <a:cubicBezTo>
                    <a:pt x="7519" y="10809"/>
                    <a:pt x="7448" y="10767"/>
                    <a:pt x="7418" y="10682"/>
                  </a:cubicBezTo>
                  <a:lnTo>
                    <a:pt x="7204" y="10147"/>
                  </a:lnTo>
                  <a:cubicBezTo>
                    <a:pt x="7346" y="10123"/>
                    <a:pt x="7442" y="10087"/>
                    <a:pt x="7549" y="10016"/>
                  </a:cubicBezTo>
                  <a:close/>
                  <a:moveTo>
                    <a:pt x="3696" y="1"/>
                  </a:moveTo>
                  <a:cubicBezTo>
                    <a:pt x="3631" y="1"/>
                    <a:pt x="3565" y="13"/>
                    <a:pt x="3501" y="38"/>
                  </a:cubicBezTo>
                  <a:cubicBezTo>
                    <a:pt x="3239" y="145"/>
                    <a:pt x="3096" y="443"/>
                    <a:pt x="3203" y="705"/>
                  </a:cubicBezTo>
                  <a:lnTo>
                    <a:pt x="3477" y="1407"/>
                  </a:lnTo>
                  <a:cubicBezTo>
                    <a:pt x="3239" y="1753"/>
                    <a:pt x="3203" y="1765"/>
                    <a:pt x="2846" y="1824"/>
                  </a:cubicBezTo>
                  <a:cubicBezTo>
                    <a:pt x="2655" y="1848"/>
                    <a:pt x="2429" y="1896"/>
                    <a:pt x="2286" y="2050"/>
                  </a:cubicBezTo>
                  <a:cubicBezTo>
                    <a:pt x="2012" y="2300"/>
                    <a:pt x="2060" y="2741"/>
                    <a:pt x="1929" y="2955"/>
                  </a:cubicBezTo>
                  <a:cubicBezTo>
                    <a:pt x="1870" y="3027"/>
                    <a:pt x="1762" y="3098"/>
                    <a:pt x="1643" y="3181"/>
                  </a:cubicBezTo>
                  <a:cubicBezTo>
                    <a:pt x="1631" y="3193"/>
                    <a:pt x="1608" y="3205"/>
                    <a:pt x="1584" y="3217"/>
                  </a:cubicBezTo>
                  <a:lnTo>
                    <a:pt x="893" y="2920"/>
                  </a:lnTo>
                  <a:cubicBezTo>
                    <a:pt x="830" y="2888"/>
                    <a:pt x="761" y="2873"/>
                    <a:pt x="692" y="2873"/>
                  </a:cubicBezTo>
                  <a:cubicBezTo>
                    <a:pt x="630" y="2873"/>
                    <a:pt x="568" y="2885"/>
                    <a:pt x="512" y="2908"/>
                  </a:cubicBezTo>
                  <a:cubicBezTo>
                    <a:pt x="84" y="3074"/>
                    <a:pt x="60" y="3670"/>
                    <a:pt x="477" y="3860"/>
                  </a:cubicBezTo>
                  <a:lnTo>
                    <a:pt x="1167" y="4158"/>
                  </a:lnTo>
                  <a:cubicBezTo>
                    <a:pt x="1239" y="4563"/>
                    <a:pt x="1239" y="4586"/>
                    <a:pt x="1012" y="4920"/>
                  </a:cubicBezTo>
                  <a:cubicBezTo>
                    <a:pt x="893" y="5086"/>
                    <a:pt x="774" y="5265"/>
                    <a:pt x="774" y="5467"/>
                  </a:cubicBezTo>
                  <a:cubicBezTo>
                    <a:pt x="762" y="5825"/>
                    <a:pt x="1119" y="6122"/>
                    <a:pt x="1167" y="6360"/>
                  </a:cubicBezTo>
                  <a:cubicBezTo>
                    <a:pt x="1179" y="6479"/>
                    <a:pt x="1155" y="6646"/>
                    <a:pt x="1108" y="6777"/>
                  </a:cubicBezTo>
                  <a:lnTo>
                    <a:pt x="405" y="7051"/>
                  </a:lnTo>
                  <a:cubicBezTo>
                    <a:pt x="143" y="7146"/>
                    <a:pt x="0" y="7444"/>
                    <a:pt x="107" y="7718"/>
                  </a:cubicBezTo>
                  <a:cubicBezTo>
                    <a:pt x="190" y="7920"/>
                    <a:pt x="386" y="8051"/>
                    <a:pt x="592" y="8051"/>
                  </a:cubicBezTo>
                  <a:cubicBezTo>
                    <a:pt x="653" y="8051"/>
                    <a:pt x="714" y="8040"/>
                    <a:pt x="774" y="8015"/>
                  </a:cubicBezTo>
                  <a:lnTo>
                    <a:pt x="1477" y="7742"/>
                  </a:lnTo>
                  <a:cubicBezTo>
                    <a:pt x="1822" y="7980"/>
                    <a:pt x="1834" y="8015"/>
                    <a:pt x="1893" y="8373"/>
                  </a:cubicBezTo>
                  <a:cubicBezTo>
                    <a:pt x="1989" y="8932"/>
                    <a:pt x="2131" y="9075"/>
                    <a:pt x="2667" y="9194"/>
                  </a:cubicBezTo>
                  <a:cubicBezTo>
                    <a:pt x="3036" y="9277"/>
                    <a:pt x="3060" y="9289"/>
                    <a:pt x="3274" y="9647"/>
                  </a:cubicBezTo>
                  <a:lnTo>
                    <a:pt x="2977" y="10337"/>
                  </a:lnTo>
                  <a:cubicBezTo>
                    <a:pt x="2815" y="10691"/>
                    <a:pt x="3091" y="11053"/>
                    <a:pt x="3439" y="11053"/>
                  </a:cubicBezTo>
                  <a:cubicBezTo>
                    <a:pt x="3502" y="11053"/>
                    <a:pt x="3567" y="11041"/>
                    <a:pt x="3632" y="11016"/>
                  </a:cubicBezTo>
                  <a:cubicBezTo>
                    <a:pt x="3775" y="10980"/>
                    <a:pt x="3858" y="10873"/>
                    <a:pt x="3917" y="10754"/>
                  </a:cubicBezTo>
                  <a:lnTo>
                    <a:pt x="4215" y="10063"/>
                  </a:lnTo>
                  <a:cubicBezTo>
                    <a:pt x="4361" y="10038"/>
                    <a:pt x="4457" y="10021"/>
                    <a:pt x="4536" y="10021"/>
                  </a:cubicBezTo>
                  <a:cubicBezTo>
                    <a:pt x="4677" y="10021"/>
                    <a:pt x="4764" y="10073"/>
                    <a:pt x="4977" y="10218"/>
                  </a:cubicBezTo>
                  <a:cubicBezTo>
                    <a:pt x="5204" y="10377"/>
                    <a:pt x="5367" y="10458"/>
                    <a:pt x="5538" y="10458"/>
                  </a:cubicBezTo>
                  <a:cubicBezTo>
                    <a:pt x="5699" y="10458"/>
                    <a:pt x="5865" y="10386"/>
                    <a:pt x="6096" y="10242"/>
                  </a:cubicBezTo>
                  <a:cubicBezTo>
                    <a:pt x="6280" y="10126"/>
                    <a:pt x="6363" y="10080"/>
                    <a:pt x="6476" y="10080"/>
                  </a:cubicBezTo>
                  <a:cubicBezTo>
                    <a:pt x="6560" y="10080"/>
                    <a:pt x="6661" y="10106"/>
                    <a:pt x="6834" y="10147"/>
                  </a:cubicBezTo>
                  <a:lnTo>
                    <a:pt x="7108" y="10837"/>
                  </a:lnTo>
                  <a:cubicBezTo>
                    <a:pt x="7180" y="11051"/>
                    <a:pt x="7370" y="11171"/>
                    <a:pt x="7585" y="11171"/>
                  </a:cubicBezTo>
                  <a:cubicBezTo>
                    <a:pt x="7942" y="11171"/>
                    <a:pt x="8192" y="10813"/>
                    <a:pt x="8061" y="10468"/>
                  </a:cubicBezTo>
                  <a:lnTo>
                    <a:pt x="7787" y="9766"/>
                  </a:lnTo>
                  <a:cubicBezTo>
                    <a:pt x="8025" y="9432"/>
                    <a:pt x="8061" y="9408"/>
                    <a:pt x="8418" y="9349"/>
                  </a:cubicBezTo>
                  <a:cubicBezTo>
                    <a:pt x="8978" y="9266"/>
                    <a:pt x="9109" y="9111"/>
                    <a:pt x="9228" y="8575"/>
                  </a:cubicBezTo>
                  <a:cubicBezTo>
                    <a:pt x="9323" y="8206"/>
                    <a:pt x="9335" y="8194"/>
                    <a:pt x="9692" y="7968"/>
                  </a:cubicBezTo>
                  <a:cubicBezTo>
                    <a:pt x="10198" y="8180"/>
                    <a:pt x="10406" y="8313"/>
                    <a:pt x="10595" y="8313"/>
                  </a:cubicBezTo>
                  <a:cubicBezTo>
                    <a:pt x="10650" y="8313"/>
                    <a:pt x="10704" y="8302"/>
                    <a:pt x="10764" y="8277"/>
                  </a:cubicBezTo>
                  <a:cubicBezTo>
                    <a:pt x="11192" y="8075"/>
                    <a:pt x="11216" y="7480"/>
                    <a:pt x="10799" y="7301"/>
                  </a:cubicBezTo>
                  <a:lnTo>
                    <a:pt x="10109" y="7003"/>
                  </a:lnTo>
                  <a:cubicBezTo>
                    <a:pt x="10037" y="6599"/>
                    <a:pt x="10037" y="6575"/>
                    <a:pt x="10263" y="6241"/>
                  </a:cubicBezTo>
                  <a:cubicBezTo>
                    <a:pt x="10573" y="5801"/>
                    <a:pt x="10597" y="5622"/>
                    <a:pt x="10287" y="5134"/>
                  </a:cubicBezTo>
                  <a:cubicBezTo>
                    <a:pt x="10085" y="4801"/>
                    <a:pt x="10097" y="4789"/>
                    <a:pt x="10180" y="4384"/>
                  </a:cubicBezTo>
                  <a:lnTo>
                    <a:pt x="10883" y="4122"/>
                  </a:lnTo>
                  <a:cubicBezTo>
                    <a:pt x="11156" y="4015"/>
                    <a:pt x="11287" y="3717"/>
                    <a:pt x="11180" y="3443"/>
                  </a:cubicBezTo>
                  <a:cubicBezTo>
                    <a:pt x="11097" y="3239"/>
                    <a:pt x="10898" y="3115"/>
                    <a:pt x="10690" y="3115"/>
                  </a:cubicBezTo>
                  <a:cubicBezTo>
                    <a:pt x="10631" y="3115"/>
                    <a:pt x="10571" y="3125"/>
                    <a:pt x="10513" y="3146"/>
                  </a:cubicBezTo>
                  <a:lnTo>
                    <a:pt x="9811" y="3420"/>
                  </a:lnTo>
                  <a:cubicBezTo>
                    <a:pt x="9466" y="3181"/>
                    <a:pt x="9454" y="3146"/>
                    <a:pt x="9394" y="2789"/>
                  </a:cubicBezTo>
                  <a:cubicBezTo>
                    <a:pt x="9311" y="2229"/>
                    <a:pt x="9156" y="2086"/>
                    <a:pt x="8620" y="1979"/>
                  </a:cubicBezTo>
                  <a:cubicBezTo>
                    <a:pt x="8251" y="1884"/>
                    <a:pt x="8239" y="1872"/>
                    <a:pt x="8013" y="1515"/>
                  </a:cubicBezTo>
                  <a:lnTo>
                    <a:pt x="8311" y="824"/>
                  </a:lnTo>
                  <a:cubicBezTo>
                    <a:pt x="8430" y="574"/>
                    <a:pt x="8311" y="264"/>
                    <a:pt x="8037" y="157"/>
                  </a:cubicBezTo>
                  <a:cubicBezTo>
                    <a:pt x="7971" y="126"/>
                    <a:pt x="7901" y="111"/>
                    <a:pt x="7831" y="111"/>
                  </a:cubicBezTo>
                  <a:cubicBezTo>
                    <a:pt x="7638" y="111"/>
                    <a:pt x="7449" y="226"/>
                    <a:pt x="7370" y="419"/>
                  </a:cubicBezTo>
                  <a:lnTo>
                    <a:pt x="7073" y="1110"/>
                  </a:lnTo>
                  <a:cubicBezTo>
                    <a:pt x="6927" y="1135"/>
                    <a:pt x="6831" y="1152"/>
                    <a:pt x="6751" y="1152"/>
                  </a:cubicBezTo>
                  <a:cubicBezTo>
                    <a:pt x="6611" y="1152"/>
                    <a:pt x="6524" y="1100"/>
                    <a:pt x="6311" y="955"/>
                  </a:cubicBezTo>
                  <a:lnTo>
                    <a:pt x="6180" y="872"/>
                  </a:lnTo>
                  <a:cubicBezTo>
                    <a:pt x="6152" y="853"/>
                    <a:pt x="6119" y="844"/>
                    <a:pt x="6087" y="844"/>
                  </a:cubicBezTo>
                  <a:cubicBezTo>
                    <a:pt x="6034" y="844"/>
                    <a:pt x="5983" y="868"/>
                    <a:pt x="5953" y="919"/>
                  </a:cubicBezTo>
                  <a:cubicBezTo>
                    <a:pt x="5918" y="991"/>
                    <a:pt x="5930" y="1098"/>
                    <a:pt x="6001" y="1134"/>
                  </a:cubicBezTo>
                  <a:lnTo>
                    <a:pt x="6132" y="1229"/>
                  </a:lnTo>
                  <a:cubicBezTo>
                    <a:pt x="6389" y="1406"/>
                    <a:pt x="6533" y="1474"/>
                    <a:pt x="6731" y="1474"/>
                  </a:cubicBezTo>
                  <a:cubicBezTo>
                    <a:pt x="6826" y="1474"/>
                    <a:pt x="6933" y="1458"/>
                    <a:pt x="7073" y="1431"/>
                  </a:cubicBezTo>
                  <a:cubicBezTo>
                    <a:pt x="7189" y="1411"/>
                    <a:pt x="7278" y="1397"/>
                    <a:pt x="7350" y="1397"/>
                  </a:cubicBezTo>
                  <a:cubicBezTo>
                    <a:pt x="7531" y="1397"/>
                    <a:pt x="7614" y="1481"/>
                    <a:pt x="7775" y="1753"/>
                  </a:cubicBezTo>
                  <a:cubicBezTo>
                    <a:pt x="8013" y="2122"/>
                    <a:pt x="8120" y="2193"/>
                    <a:pt x="8561" y="2300"/>
                  </a:cubicBezTo>
                  <a:cubicBezTo>
                    <a:pt x="8966" y="2384"/>
                    <a:pt x="9013" y="2419"/>
                    <a:pt x="9085" y="2848"/>
                  </a:cubicBezTo>
                  <a:cubicBezTo>
                    <a:pt x="9109" y="3015"/>
                    <a:pt x="9144" y="3181"/>
                    <a:pt x="9228" y="3324"/>
                  </a:cubicBezTo>
                  <a:cubicBezTo>
                    <a:pt x="9370" y="3551"/>
                    <a:pt x="9621" y="3658"/>
                    <a:pt x="9799" y="3812"/>
                  </a:cubicBezTo>
                  <a:cubicBezTo>
                    <a:pt x="9882" y="3908"/>
                    <a:pt x="9906" y="3932"/>
                    <a:pt x="9906" y="3955"/>
                  </a:cubicBezTo>
                  <a:cubicBezTo>
                    <a:pt x="9906" y="3955"/>
                    <a:pt x="9930" y="4015"/>
                    <a:pt x="9906" y="4193"/>
                  </a:cubicBezTo>
                  <a:cubicBezTo>
                    <a:pt x="9859" y="4444"/>
                    <a:pt x="9787" y="4634"/>
                    <a:pt x="9823" y="4860"/>
                  </a:cubicBezTo>
                  <a:cubicBezTo>
                    <a:pt x="9882" y="5194"/>
                    <a:pt x="10216" y="5467"/>
                    <a:pt x="10204" y="5694"/>
                  </a:cubicBezTo>
                  <a:cubicBezTo>
                    <a:pt x="10204" y="5920"/>
                    <a:pt x="9859" y="6170"/>
                    <a:pt x="9787" y="6515"/>
                  </a:cubicBezTo>
                  <a:cubicBezTo>
                    <a:pt x="9704" y="6813"/>
                    <a:pt x="9906" y="7241"/>
                    <a:pt x="9811" y="7420"/>
                  </a:cubicBezTo>
                  <a:cubicBezTo>
                    <a:pt x="9728" y="7611"/>
                    <a:pt x="9275" y="7777"/>
                    <a:pt x="9109" y="8015"/>
                  </a:cubicBezTo>
                  <a:cubicBezTo>
                    <a:pt x="8918" y="8277"/>
                    <a:pt x="8954" y="8718"/>
                    <a:pt x="8787" y="8873"/>
                  </a:cubicBezTo>
                  <a:cubicBezTo>
                    <a:pt x="8620" y="9027"/>
                    <a:pt x="8192" y="8980"/>
                    <a:pt x="7906" y="9158"/>
                  </a:cubicBezTo>
                  <a:cubicBezTo>
                    <a:pt x="7644" y="9325"/>
                    <a:pt x="7477" y="9754"/>
                    <a:pt x="7287" y="9825"/>
                  </a:cubicBezTo>
                  <a:cubicBezTo>
                    <a:pt x="7254" y="9840"/>
                    <a:pt x="7210" y="9846"/>
                    <a:pt x="7163" y="9846"/>
                  </a:cubicBezTo>
                  <a:cubicBezTo>
                    <a:pt x="7058" y="9846"/>
                    <a:pt x="6936" y="9818"/>
                    <a:pt x="6870" y="9801"/>
                  </a:cubicBezTo>
                  <a:cubicBezTo>
                    <a:pt x="6712" y="9764"/>
                    <a:pt x="6595" y="9744"/>
                    <a:pt x="6493" y="9744"/>
                  </a:cubicBezTo>
                  <a:cubicBezTo>
                    <a:pt x="6304" y="9744"/>
                    <a:pt x="6170" y="9813"/>
                    <a:pt x="5930" y="9968"/>
                  </a:cubicBezTo>
                  <a:cubicBezTo>
                    <a:pt x="5756" y="10072"/>
                    <a:pt x="5655" y="10126"/>
                    <a:pt x="5557" y="10126"/>
                  </a:cubicBezTo>
                  <a:cubicBezTo>
                    <a:pt x="5453" y="10126"/>
                    <a:pt x="5351" y="10066"/>
                    <a:pt x="5168" y="9944"/>
                  </a:cubicBezTo>
                  <a:cubicBezTo>
                    <a:pt x="4918" y="9767"/>
                    <a:pt x="4777" y="9704"/>
                    <a:pt x="4576" y="9704"/>
                  </a:cubicBezTo>
                  <a:cubicBezTo>
                    <a:pt x="4480" y="9704"/>
                    <a:pt x="4370" y="9719"/>
                    <a:pt x="4227" y="9742"/>
                  </a:cubicBezTo>
                  <a:cubicBezTo>
                    <a:pt x="4095" y="9764"/>
                    <a:pt x="4008" y="9771"/>
                    <a:pt x="3947" y="9771"/>
                  </a:cubicBezTo>
                  <a:cubicBezTo>
                    <a:pt x="3843" y="9771"/>
                    <a:pt x="3821" y="9749"/>
                    <a:pt x="3798" y="9742"/>
                  </a:cubicBezTo>
                  <a:cubicBezTo>
                    <a:pt x="3608" y="9647"/>
                    <a:pt x="3453" y="9218"/>
                    <a:pt x="3203" y="9039"/>
                  </a:cubicBezTo>
                  <a:cubicBezTo>
                    <a:pt x="2941" y="8849"/>
                    <a:pt x="2501" y="8873"/>
                    <a:pt x="2346" y="8718"/>
                  </a:cubicBezTo>
                  <a:cubicBezTo>
                    <a:pt x="2191" y="8551"/>
                    <a:pt x="2239" y="8123"/>
                    <a:pt x="2060" y="7837"/>
                  </a:cubicBezTo>
                  <a:cubicBezTo>
                    <a:pt x="1941" y="7646"/>
                    <a:pt x="1750" y="7551"/>
                    <a:pt x="1548" y="7384"/>
                  </a:cubicBezTo>
                  <a:cubicBezTo>
                    <a:pt x="1417" y="7265"/>
                    <a:pt x="1393" y="7206"/>
                    <a:pt x="1393" y="7206"/>
                  </a:cubicBezTo>
                  <a:cubicBezTo>
                    <a:pt x="1310" y="7015"/>
                    <a:pt x="1524" y="6599"/>
                    <a:pt x="1465" y="6301"/>
                  </a:cubicBezTo>
                  <a:cubicBezTo>
                    <a:pt x="1405" y="5979"/>
                    <a:pt x="1072" y="5694"/>
                    <a:pt x="1096" y="5467"/>
                  </a:cubicBezTo>
                  <a:cubicBezTo>
                    <a:pt x="1096" y="5241"/>
                    <a:pt x="1429" y="4991"/>
                    <a:pt x="1512" y="4646"/>
                  </a:cubicBezTo>
                  <a:cubicBezTo>
                    <a:pt x="1584" y="4336"/>
                    <a:pt x="1393" y="3932"/>
                    <a:pt x="1477" y="3741"/>
                  </a:cubicBezTo>
                  <a:cubicBezTo>
                    <a:pt x="1572" y="3551"/>
                    <a:pt x="2001" y="3396"/>
                    <a:pt x="2179" y="3146"/>
                  </a:cubicBezTo>
                  <a:cubicBezTo>
                    <a:pt x="2370" y="2884"/>
                    <a:pt x="2346" y="2443"/>
                    <a:pt x="2501" y="2288"/>
                  </a:cubicBezTo>
                  <a:cubicBezTo>
                    <a:pt x="2667" y="2134"/>
                    <a:pt x="3096" y="2181"/>
                    <a:pt x="3382" y="2003"/>
                  </a:cubicBezTo>
                  <a:cubicBezTo>
                    <a:pt x="3608" y="1872"/>
                    <a:pt x="3715" y="1610"/>
                    <a:pt x="3870" y="1431"/>
                  </a:cubicBezTo>
                  <a:cubicBezTo>
                    <a:pt x="3944" y="1357"/>
                    <a:pt x="3995" y="1320"/>
                    <a:pt x="4116" y="1320"/>
                  </a:cubicBezTo>
                  <a:cubicBezTo>
                    <a:pt x="4189" y="1320"/>
                    <a:pt x="4287" y="1333"/>
                    <a:pt x="4429" y="1360"/>
                  </a:cubicBezTo>
                  <a:cubicBezTo>
                    <a:pt x="4543" y="1395"/>
                    <a:pt x="4662" y="1417"/>
                    <a:pt x="4784" y="1417"/>
                  </a:cubicBezTo>
                  <a:cubicBezTo>
                    <a:pt x="4828" y="1417"/>
                    <a:pt x="4873" y="1414"/>
                    <a:pt x="4918" y="1407"/>
                  </a:cubicBezTo>
                  <a:cubicBezTo>
                    <a:pt x="5144" y="1360"/>
                    <a:pt x="5322" y="1217"/>
                    <a:pt x="5513" y="1110"/>
                  </a:cubicBezTo>
                  <a:cubicBezTo>
                    <a:pt x="5584" y="1062"/>
                    <a:pt x="5620" y="955"/>
                    <a:pt x="5572" y="884"/>
                  </a:cubicBezTo>
                  <a:cubicBezTo>
                    <a:pt x="5540" y="835"/>
                    <a:pt x="5479" y="802"/>
                    <a:pt x="5421" y="802"/>
                  </a:cubicBezTo>
                  <a:cubicBezTo>
                    <a:pt x="5395" y="802"/>
                    <a:pt x="5369" y="809"/>
                    <a:pt x="5346" y="824"/>
                  </a:cubicBezTo>
                  <a:cubicBezTo>
                    <a:pt x="5023" y="1010"/>
                    <a:pt x="4963" y="1086"/>
                    <a:pt x="4794" y="1086"/>
                  </a:cubicBezTo>
                  <a:cubicBezTo>
                    <a:pt x="4714" y="1086"/>
                    <a:pt x="4610" y="1069"/>
                    <a:pt x="4441" y="1038"/>
                  </a:cubicBezTo>
                  <a:lnTo>
                    <a:pt x="4167" y="336"/>
                  </a:lnTo>
                  <a:cubicBezTo>
                    <a:pt x="4095" y="127"/>
                    <a:pt x="3904" y="1"/>
                    <a:pt x="3696"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3">
              <a:extLst>
                <a:ext uri="{FF2B5EF4-FFF2-40B4-BE49-F238E27FC236}">
                  <a16:creationId xmlns:a16="http://schemas.microsoft.com/office/drawing/2014/main" id="{2619239D-5D74-7FAC-D498-E15FB651F2A5}"/>
                </a:ext>
              </a:extLst>
            </p:cNvPr>
            <p:cNvSpPr/>
            <p:nvPr/>
          </p:nvSpPr>
          <p:spPr>
            <a:xfrm>
              <a:off x="3722084" y="748508"/>
              <a:ext cx="127101" cy="146214"/>
            </a:xfrm>
            <a:custGeom>
              <a:avLst/>
              <a:gdLst/>
              <a:ahLst/>
              <a:cxnLst/>
              <a:rect l="l" t="t" r="r" b="b"/>
              <a:pathLst>
                <a:path w="3990" h="4590" extrusionOk="0">
                  <a:moveTo>
                    <a:pt x="2681" y="1"/>
                  </a:moveTo>
                  <a:cubicBezTo>
                    <a:pt x="2422" y="1"/>
                    <a:pt x="2181" y="137"/>
                    <a:pt x="2120" y="428"/>
                  </a:cubicBezTo>
                  <a:cubicBezTo>
                    <a:pt x="2036" y="773"/>
                    <a:pt x="1941" y="1095"/>
                    <a:pt x="1786" y="1392"/>
                  </a:cubicBezTo>
                  <a:cubicBezTo>
                    <a:pt x="1739" y="1476"/>
                    <a:pt x="1786" y="1571"/>
                    <a:pt x="1858" y="1619"/>
                  </a:cubicBezTo>
                  <a:cubicBezTo>
                    <a:pt x="1881" y="1632"/>
                    <a:pt x="1905" y="1638"/>
                    <a:pt x="1929" y="1638"/>
                  </a:cubicBezTo>
                  <a:cubicBezTo>
                    <a:pt x="1991" y="1638"/>
                    <a:pt x="2050" y="1599"/>
                    <a:pt x="2084" y="1547"/>
                  </a:cubicBezTo>
                  <a:cubicBezTo>
                    <a:pt x="2251" y="1214"/>
                    <a:pt x="2358" y="880"/>
                    <a:pt x="2441" y="499"/>
                  </a:cubicBezTo>
                  <a:cubicBezTo>
                    <a:pt x="2466" y="387"/>
                    <a:pt x="2563" y="336"/>
                    <a:pt x="2676" y="336"/>
                  </a:cubicBezTo>
                  <a:cubicBezTo>
                    <a:pt x="2836" y="336"/>
                    <a:pt x="3028" y="439"/>
                    <a:pt x="3084" y="607"/>
                  </a:cubicBezTo>
                  <a:cubicBezTo>
                    <a:pt x="3287" y="1214"/>
                    <a:pt x="3632" y="2214"/>
                    <a:pt x="3072" y="3095"/>
                  </a:cubicBezTo>
                  <a:cubicBezTo>
                    <a:pt x="2512" y="3947"/>
                    <a:pt x="1615" y="4265"/>
                    <a:pt x="1007" y="4265"/>
                  </a:cubicBezTo>
                  <a:cubicBezTo>
                    <a:pt x="672" y="4265"/>
                    <a:pt x="425" y="4168"/>
                    <a:pt x="370" y="4012"/>
                  </a:cubicBezTo>
                  <a:cubicBezTo>
                    <a:pt x="334" y="3881"/>
                    <a:pt x="417" y="3678"/>
                    <a:pt x="643" y="3440"/>
                  </a:cubicBezTo>
                  <a:cubicBezTo>
                    <a:pt x="1060" y="2964"/>
                    <a:pt x="1405" y="2583"/>
                    <a:pt x="1679" y="2190"/>
                  </a:cubicBezTo>
                  <a:cubicBezTo>
                    <a:pt x="1739" y="2107"/>
                    <a:pt x="1715" y="2012"/>
                    <a:pt x="1644" y="1964"/>
                  </a:cubicBezTo>
                  <a:cubicBezTo>
                    <a:pt x="1611" y="1946"/>
                    <a:pt x="1576" y="1936"/>
                    <a:pt x="1542" y="1936"/>
                  </a:cubicBezTo>
                  <a:cubicBezTo>
                    <a:pt x="1488" y="1936"/>
                    <a:pt x="1439" y="1960"/>
                    <a:pt x="1417" y="2012"/>
                  </a:cubicBezTo>
                  <a:cubicBezTo>
                    <a:pt x="1143" y="2393"/>
                    <a:pt x="810" y="2762"/>
                    <a:pt x="405" y="3202"/>
                  </a:cubicBezTo>
                  <a:cubicBezTo>
                    <a:pt x="0" y="3607"/>
                    <a:pt x="0" y="3928"/>
                    <a:pt x="60" y="4119"/>
                  </a:cubicBezTo>
                  <a:cubicBezTo>
                    <a:pt x="171" y="4424"/>
                    <a:pt x="546" y="4589"/>
                    <a:pt x="1019" y="4589"/>
                  </a:cubicBezTo>
                  <a:cubicBezTo>
                    <a:pt x="1763" y="4589"/>
                    <a:pt x="2752" y="4179"/>
                    <a:pt x="3334" y="3262"/>
                  </a:cubicBezTo>
                  <a:cubicBezTo>
                    <a:pt x="3989" y="2250"/>
                    <a:pt x="3608" y="1095"/>
                    <a:pt x="3394" y="488"/>
                  </a:cubicBezTo>
                  <a:cubicBezTo>
                    <a:pt x="3287" y="172"/>
                    <a:pt x="2973" y="1"/>
                    <a:pt x="2681"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3">
              <a:extLst>
                <a:ext uri="{FF2B5EF4-FFF2-40B4-BE49-F238E27FC236}">
                  <a16:creationId xmlns:a16="http://schemas.microsoft.com/office/drawing/2014/main" id="{30E6D251-6F78-D537-8572-AE336F31A168}"/>
                </a:ext>
              </a:extLst>
            </p:cNvPr>
            <p:cNvSpPr/>
            <p:nvPr/>
          </p:nvSpPr>
          <p:spPr>
            <a:xfrm>
              <a:off x="3379148" y="-40048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73" name="Google Shape;2573;p43">
              <a:extLst>
                <a:ext uri="{FF2B5EF4-FFF2-40B4-BE49-F238E27FC236}">
                  <a16:creationId xmlns:a16="http://schemas.microsoft.com/office/drawing/2014/main" id="{D35CF620-62F3-7E0F-F6AA-9C7D0B47125A}"/>
                </a:ext>
              </a:extLst>
            </p:cNvPr>
            <p:cNvSpPr/>
            <p:nvPr/>
          </p:nvSpPr>
          <p:spPr>
            <a:xfrm>
              <a:off x="2190523" y="15207"/>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grpSp>
    </p:spTree>
    <p:extLst>
      <p:ext uri="{BB962C8B-B14F-4D97-AF65-F5344CB8AC3E}">
        <p14:creationId xmlns:p14="http://schemas.microsoft.com/office/powerpoint/2010/main" val="2591759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7">
          <a:extLst>
            <a:ext uri="{FF2B5EF4-FFF2-40B4-BE49-F238E27FC236}">
              <a16:creationId xmlns:a16="http://schemas.microsoft.com/office/drawing/2014/main" id="{A1F44172-FD82-A7A8-6467-61B3D38A7FC1}"/>
            </a:ext>
          </a:extLst>
        </p:cNvPr>
        <p:cNvGrpSpPr/>
        <p:nvPr/>
      </p:nvGrpSpPr>
      <p:grpSpPr>
        <a:xfrm>
          <a:off x="0" y="0"/>
          <a:ext cx="0" cy="0"/>
          <a:chOff x="0" y="0"/>
          <a:chExt cx="0" cy="0"/>
        </a:xfrm>
      </p:grpSpPr>
      <p:sp>
        <p:nvSpPr>
          <p:cNvPr id="2578" name="Google Shape;2578;p44">
            <a:extLst>
              <a:ext uri="{FF2B5EF4-FFF2-40B4-BE49-F238E27FC236}">
                <a16:creationId xmlns:a16="http://schemas.microsoft.com/office/drawing/2014/main" id="{7B125A51-AC66-06B4-E117-714E71321C90}"/>
              </a:ext>
            </a:extLst>
          </p:cNvPr>
          <p:cNvSpPr txBox="1">
            <a:spLocks noGrp="1"/>
          </p:cNvSpPr>
          <p:nvPr>
            <p:ph type="title"/>
          </p:nvPr>
        </p:nvSpPr>
        <p:spPr>
          <a:xfrm>
            <a:off x="550069" y="228600"/>
            <a:ext cx="77175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Random Forest Model</a:t>
            </a:r>
            <a:endParaRPr dirty="0"/>
          </a:p>
        </p:txBody>
      </p:sp>
      <p:sp>
        <p:nvSpPr>
          <p:cNvPr id="2580" name="Google Shape;2580;p44">
            <a:extLst>
              <a:ext uri="{FF2B5EF4-FFF2-40B4-BE49-F238E27FC236}">
                <a16:creationId xmlns:a16="http://schemas.microsoft.com/office/drawing/2014/main" id="{ED78A6E8-508E-A172-5CA9-A2E1F87EA346}"/>
              </a:ext>
            </a:extLst>
          </p:cNvPr>
          <p:cNvSpPr txBox="1">
            <a:spLocks noGrp="1"/>
          </p:cNvSpPr>
          <p:nvPr>
            <p:ph type="subTitle" idx="2"/>
          </p:nvPr>
        </p:nvSpPr>
        <p:spPr>
          <a:xfrm>
            <a:off x="425053" y="1120225"/>
            <a:ext cx="8293894" cy="3587506"/>
          </a:xfrm>
          <a:prstGeom prst="rect">
            <a:avLst/>
          </a:prstGeom>
        </p:spPr>
        <p:txBody>
          <a:bodyPr spcFirstLastPara="1" wrap="square" lIns="91425" tIns="91425" rIns="91425" bIns="91425" anchor="t" anchorCtr="0">
            <a:noAutofit/>
          </a:bodyPr>
          <a:lstStyle/>
          <a:p>
            <a:pPr indent="-457200" algn="just">
              <a:buFont typeface="+mj-lt"/>
              <a:buAutoNum type="arabicPeriod"/>
            </a:pPr>
            <a:r>
              <a:rPr lang="en-IN" sz="2000" b="1" dirty="0">
                <a:latin typeface="Calibri" panose="020F0502020204030204" pitchFamily="34" charset="0"/>
                <a:ea typeface="Calibri" panose="020F0502020204030204" pitchFamily="34" charset="0"/>
                <a:cs typeface="Calibri" panose="020F0502020204030204" pitchFamily="34" charset="0"/>
              </a:rPr>
              <a:t>Feature-Based Classification</a:t>
            </a:r>
            <a:r>
              <a:rPr lang="en-IN" sz="2000" dirty="0">
                <a:latin typeface="Calibri" panose="020F0502020204030204" pitchFamily="34" charset="0"/>
                <a:ea typeface="Calibri" panose="020F0502020204030204" pitchFamily="34" charset="0"/>
                <a:cs typeface="Calibri" panose="020F0502020204030204" pitchFamily="34" charset="0"/>
              </a:rPr>
              <a:t>:</a:t>
            </a:r>
          </a:p>
          <a:p>
            <a:pPr lvl="1" indent="-457200" algn="jus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 Random Forest model is trained on extracted features to classify PPG signals into Normal or MI labels.</a:t>
            </a:r>
          </a:p>
          <a:p>
            <a:pPr marL="457200" lvl="1" indent="0" algn="just"/>
            <a:endParaRPr lang="en-US" sz="11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mj-lt"/>
              <a:buAutoNum type="arabicPeriod"/>
            </a:pPr>
            <a:r>
              <a:rPr lang="en-IN" sz="1800" b="1" dirty="0">
                <a:latin typeface="Calibri" panose="020F0502020204030204" pitchFamily="34" charset="0"/>
                <a:ea typeface="Calibri" panose="020F0502020204030204" pitchFamily="34" charset="0"/>
                <a:cs typeface="Calibri" panose="020F0502020204030204" pitchFamily="34" charset="0"/>
              </a:rPr>
              <a:t>Data Splitting</a:t>
            </a:r>
            <a:r>
              <a:rPr lang="en-IN" sz="1800" dirty="0">
                <a:latin typeface="Calibri" panose="020F0502020204030204" pitchFamily="34" charset="0"/>
                <a:ea typeface="Calibri" panose="020F0502020204030204" pitchFamily="34" charset="0"/>
                <a:cs typeface="Calibri" panose="020F0502020204030204" pitchFamily="34" charset="0"/>
              </a:rPr>
              <a:t>:</a:t>
            </a:r>
          </a:p>
          <a:p>
            <a:pPr marL="800100" lvl="1" indent="-342900" algn="just">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The dataset is split into testing and training for model to generalize the data it doesn’t see before.</a:t>
            </a:r>
          </a:p>
          <a:p>
            <a:pPr marL="457200" lvl="1" indent="0" algn="just"/>
            <a:endParaRPr lang="en-IN" sz="16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mj-lt"/>
              <a:buAutoNum type="arabicPeriod"/>
            </a:pPr>
            <a:r>
              <a:rPr lang="en-IN" sz="1600" b="1" dirty="0">
                <a:latin typeface="Calibri" panose="020F0502020204030204" pitchFamily="34" charset="0"/>
                <a:ea typeface="Calibri" panose="020F0502020204030204" pitchFamily="34" charset="0"/>
                <a:cs typeface="Calibri" panose="020F0502020204030204" pitchFamily="34" charset="0"/>
              </a:rPr>
              <a:t>Ensemble Learning</a:t>
            </a:r>
            <a:r>
              <a:rPr lang="en-IN" sz="1600" dirty="0">
                <a:latin typeface="Calibri" panose="020F0502020204030204" pitchFamily="34" charset="0"/>
                <a:ea typeface="Calibri" panose="020F0502020204030204" pitchFamily="34" charset="0"/>
                <a:cs typeface="Calibri" panose="020F0502020204030204" pitchFamily="34" charset="0"/>
              </a:rPr>
              <a:t>:</a:t>
            </a:r>
          </a:p>
          <a:p>
            <a:pPr marL="800100" lvl="1" indent="-342900" algn="just">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Random Forest combines predictions from multiple decision trees to improve accuracy and reduce overfitting.</a:t>
            </a:r>
          </a:p>
          <a:p>
            <a:pPr marL="457200" lvl="1" indent="0" algn="just"/>
            <a:endParaRPr lang="en-US" sz="14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mj-lt"/>
              <a:buAutoNum type="arabicPeriod"/>
            </a:pPr>
            <a:r>
              <a:rPr lang="en-IN" sz="1400" b="1" dirty="0">
                <a:latin typeface="Calibri" panose="020F0502020204030204" pitchFamily="34" charset="0"/>
                <a:ea typeface="Calibri" panose="020F0502020204030204" pitchFamily="34" charset="0"/>
                <a:cs typeface="Calibri" panose="020F0502020204030204" pitchFamily="34" charset="0"/>
              </a:rPr>
              <a:t>Pe</a:t>
            </a:r>
            <a:r>
              <a:rPr lang="en-IN" sz="1600" b="1" dirty="0">
                <a:latin typeface="Calibri" panose="020F0502020204030204" pitchFamily="34" charset="0"/>
                <a:ea typeface="Calibri" panose="020F0502020204030204" pitchFamily="34" charset="0"/>
                <a:cs typeface="Calibri" panose="020F0502020204030204" pitchFamily="34" charset="0"/>
              </a:rPr>
              <a:t>rformance Evaluation:</a:t>
            </a:r>
          </a:p>
          <a:p>
            <a:pPr marL="800100" lvl="1" indent="-342900" algn="just">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The model's predictions are evaluated using metrics like accuracy, classification report, and confusion matrix, providing insights into its effectiveness in classifying signals.</a:t>
            </a:r>
            <a:endParaRPr lang="en-IN" sz="1400" b="1" dirty="0">
              <a:latin typeface="Calibri" panose="020F0502020204030204" pitchFamily="34" charset="0"/>
              <a:ea typeface="Calibri" panose="020F0502020204030204" pitchFamily="34" charset="0"/>
              <a:cs typeface="Calibri" panose="020F0502020204030204" pitchFamily="34" charset="0"/>
            </a:endParaRPr>
          </a:p>
          <a:p>
            <a:pPr marL="800100" lvl="1" indent="-342900" algn="just">
              <a:buFont typeface="Arial" panose="020B0604020202020204" pitchFamily="34" charset="0"/>
              <a:buChar char="•"/>
            </a:pPr>
            <a:endParaRPr lang="en-IN" sz="16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8782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69"/>
        <p:cNvGrpSpPr/>
        <p:nvPr/>
      </p:nvGrpSpPr>
      <p:grpSpPr>
        <a:xfrm>
          <a:off x="0" y="0"/>
          <a:ext cx="0" cy="0"/>
          <a:chOff x="0" y="0"/>
          <a:chExt cx="0" cy="0"/>
        </a:xfrm>
      </p:grpSpPr>
      <p:sp>
        <p:nvSpPr>
          <p:cNvPr id="2470" name="Google Shape;2470;p40"/>
          <p:cNvSpPr txBox="1">
            <a:spLocks noGrp="1"/>
          </p:cNvSpPr>
          <p:nvPr>
            <p:ph type="title"/>
          </p:nvPr>
        </p:nvSpPr>
        <p:spPr>
          <a:xfrm>
            <a:off x="713225" y="539500"/>
            <a:ext cx="77175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TEAM MEMBERS</a:t>
            </a:r>
            <a:endParaRPr dirty="0"/>
          </a:p>
        </p:txBody>
      </p:sp>
      <p:sp>
        <p:nvSpPr>
          <p:cNvPr id="3" name="Text Placeholder 2">
            <a:extLst>
              <a:ext uri="{FF2B5EF4-FFF2-40B4-BE49-F238E27FC236}">
                <a16:creationId xmlns:a16="http://schemas.microsoft.com/office/drawing/2014/main" id="{77556555-B88F-82A7-35CA-5FCFF04CB7E0}"/>
              </a:ext>
            </a:extLst>
          </p:cNvPr>
          <p:cNvSpPr>
            <a:spLocks noGrp="1"/>
          </p:cNvSpPr>
          <p:nvPr>
            <p:ph type="body" idx="1"/>
          </p:nvPr>
        </p:nvSpPr>
        <p:spPr>
          <a:xfrm>
            <a:off x="1291869" y="1424712"/>
            <a:ext cx="3687300" cy="365700"/>
          </a:xfrm>
        </p:spPr>
        <p:txBody>
          <a:bodyPr/>
          <a:lstStyle/>
          <a:p>
            <a:pPr algn="l"/>
            <a:r>
              <a:rPr lang="en-GB" sz="1600" dirty="0"/>
              <a:t>MOHAN KRISHNA   CB.EN.U4AIE22121</a:t>
            </a:r>
          </a:p>
          <a:p>
            <a:pPr marL="152400" indent="0" algn="l">
              <a:buNone/>
            </a:pPr>
            <a:endParaRPr lang="en-IN" sz="1600" dirty="0"/>
          </a:p>
        </p:txBody>
      </p:sp>
      <p:sp>
        <p:nvSpPr>
          <p:cNvPr id="4" name="Text Placeholder 2">
            <a:extLst>
              <a:ext uri="{FF2B5EF4-FFF2-40B4-BE49-F238E27FC236}">
                <a16:creationId xmlns:a16="http://schemas.microsoft.com/office/drawing/2014/main" id="{6DDF22E1-0E86-6C6E-C243-D39009183349}"/>
              </a:ext>
            </a:extLst>
          </p:cNvPr>
          <p:cNvSpPr txBox="1">
            <a:spLocks/>
          </p:cNvSpPr>
          <p:nvPr/>
        </p:nvSpPr>
        <p:spPr>
          <a:xfrm>
            <a:off x="4800600" y="1424712"/>
            <a:ext cx="3634913" cy="36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Lato"/>
                <a:ea typeface="Lato"/>
                <a:cs typeface="Lato"/>
                <a:sym typeface="Lato"/>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Lato"/>
                <a:ea typeface="Lato"/>
                <a:cs typeface="Lato"/>
                <a:sym typeface="Lato"/>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Lato"/>
                <a:ea typeface="Lato"/>
                <a:cs typeface="Lato"/>
                <a:sym typeface="Lato"/>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Lato"/>
                <a:ea typeface="Lato"/>
                <a:cs typeface="Lato"/>
                <a:sym typeface="Lato"/>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Lato"/>
                <a:ea typeface="Lato"/>
                <a:cs typeface="Lato"/>
                <a:sym typeface="Lato"/>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Lato"/>
                <a:ea typeface="Lato"/>
                <a:cs typeface="Lato"/>
                <a:sym typeface="Lato"/>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Lato"/>
                <a:ea typeface="Lato"/>
                <a:cs typeface="Lato"/>
                <a:sym typeface="Lato"/>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Lato"/>
                <a:ea typeface="Lato"/>
                <a:cs typeface="Lato"/>
                <a:sym typeface="Lato"/>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Lato"/>
                <a:ea typeface="Lato"/>
                <a:cs typeface="Lato"/>
                <a:sym typeface="Lato"/>
              </a:defRPr>
            </a:lvl9pPr>
          </a:lstStyle>
          <a:p>
            <a:pPr algn="l"/>
            <a:r>
              <a:rPr lang="en-GB" sz="1600" dirty="0"/>
              <a:t>SANDEEP KUMAR   CB.EN.U4AIE22155</a:t>
            </a:r>
            <a:endParaRPr lang="en-IN" sz="1600" dirty="0"/>
          </a:p>
        </p:txBody>
      </p:sp>
      <p:sp>
        <p:nvSpPr>
          <p:cNvPr id="5" name="Text Placeholder 2">
            <a:extLst>
              <a:ext uri="{FF2B5EF4-FFF2-40B4-BE49-F238E27FC236}">
                <a16:creationId xmlns:a16="http://schemas.microsoft.com/office/drawing/2014/main" id="{96B0C874-CCD0-DD62-A9D1-D9FD8C662955}"/>
              </a:ext>
            </a:extLst>
          </p:cNvPr>
          <p:cNvSpPr txBox="1">
            <a:spLocks/>
          </p:cNvSpPr>
          <p:nvPr/>
        </p:nvSpPr>
        <p:spPr>
          <a:xfrm>
            <a:off x="1291869" y="2851014"/>
            <a:ext cx="3508731" cy="36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Lato"/>
                <a:ea typeface="Lato"/>
                <a:cs typeface="Lato"/>
                <a:sym typeface="Lato"/>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Lato"/>
                <a:ea typeface="Lato"/>
                <a:cs typeface="Lato"/>
                <a:sym typeface="Lato"/>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Lato"/>
                <a:ea typeface="Lato"/>
                <a:cs typeface="Lato"/>
                <a:sym typeface="Lato"/>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Lato"/>
                <a:ea typeface="Lato"/>
                <a:cs typeface="Lato"/>
                <a:sym typeface="Lato"/>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Lato"/>
                <a:ea typeface="Lato"/>
                <a:cs typeface="Lato"/>
                <a:sym typeface="Lato"/>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Lato"/>
                <a:ea typeface="Lato"/>
                <a:cs typeface="Lato"/>
                <a:sym typeface="Lato"/>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Lato"/>
                <a:ea typeface="Lato"/>
                <a:cs typeface="Lato"/>
                <a:sym typeface="Lato"/>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Lato"/>
                <a:ea typeface="Lato"/>
                <a:cs typeface="Lato"/>
                <a:sym typeface="Lato"/>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Lato"/>
                <a:ea typeface="Lato"/>
                <a:cs typeface="Lato"/>
                <a:sym typeface="Lato"/>
              </a:defRPr>
            </a:lvl9pPr>
          </a:lstStyle>
          <a:p>
            <a:pPr algn="l"/>
            <a:r>
              <a:rPr lang="en-GB" sz="1600" dirty="0"/>
              <a:t>SRI RAM              CB.EN.U4AIE22166</a:t>
            </a:r>
            <a:endParaRPr lang="en-IN" sz="1600" dirty="0"/>
          </a:p>
        </p:txBody>
      </p:sp>
      <p:sp>
        <p:nvSpPr>
          <p:cNvPr id="6" name="Text Placeholder 2">
            <a:extLst>
              <a:ext uri="{FF2B5EF4-FFF2-40B4-BE49-F238E27FC236}">
                <a16:creationId xmlns:a16="http://schemas.microsoft.com/office/drawing/2014/main" id="{EB95AE99-63CE-B714-4E49-619C5D55AA96}"/>
              </a:ext>
            </a:extLst>
          </p:cNvPr>
          <p:cNvSpPr txBox="1">
            <a:spLocks/>
          </p:cNvSpPr>
          <p:nvPr/>
        </p:nvSpPr>
        <p:spPr>
          <a:xfrm>
            <a:off x="4800600" y="2851014"/>
            <a:ext cx="3106277" cy="36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Lato"/>
                <a:ea typeface="Lato"/>
                <a:cs typeface="Lato"/>
                <a:sym typeface="Lato"/>
              </a:defRPr>
            </a:lvl1pPr>
            <a:lvl2pPr marL="914400" marR="0" lvl="1"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Lato"/>
                <a:ea typeface="Lato"/>
                <a:cs typeface="Lato"/>
                <a:sym typeface="Lato"/>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Lato"/>
                <a:ea typeface="Lato"/>
                <a:cs typeface="Lato"/>
                <a:sym typeface="Lato"/>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Lato"/>
                <a:ea typeface="Lato"/>
                <a:cs typeface="Lato"/>
                <a:sym typeface="Lato"/>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Lato"/>
                <a:ea typeface="Lato"/>
                <a:cs typeface="Lato"/>
                <a:sym typeface="Lato"/>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Lato"/>
                <a:ea typeface="Lato"/>
                <a:cs typeface="Lato"/>
                <a:sym typeface="Lato"/>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Lato"/>
                <a:ea typeface="Lato"/>
                <a:cs typeface="Lato"/>
                <a:sym typeface="Lato"/>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Lato"/>
                <a:ea typeface="Lato"/>
                <a:cs typeface="Lato"/>
                <a:sym typeface="Lato"/>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Lato"/>
                <a:ea typeface="Lato"/>
                <a:cs typeface="Lato"/>
                <a:sym typeface="Lato"/>
              </a:defRPr>
            </a:lvl9pPr>
          </a:lstStyle>
          <a:p>
            <a:pPr algn="l"/>
            <a:r>
              <a:rPr lang="en-GB" sz="1600" dirty="0"/>
              <a:t>PRANAY          CB.EN.U4AIE22143</a:t>
            </a:r>
            <a:endParaRPr lang="en-IN"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53">
          <a:extLst>
            <a:ext uri="{FF2B5EF4-FFF2-40B4-BE49-F238E27FC236}">
              <a16:creationId xmlns:a16="http://schemas.microsoft.com/office/drawing/2014/main" id="{B465F8D3-2912-0C5B-73A7-8CEA210B00B9}"/>
            </a:ext>
          </a:extLst>
        </p:cNvPr>
        <p:cNvGrpSpPr/>
        <p:nvPr/>
      </p:nvGrpSpPr>
      <p:grpSpPr>
        <a:xfrm>
          <a:off x="0" y="0"/>
          <a:ext cx="0" cy="0"/>
          <a:chOff x="0" y="0"/>
          <a:chExt cx="0" cy="0"/>
        </a:xfrm>
      </p:grpSpPr>
      <p:sp>
        <p:nvSpPr>
          <p:cNvPr id="2554" name="Google Shape;2554;p43">
            <a:extLst>
              <a:ext uri="{FF2B5EF4-FFF2-40B4-BE49-F238E27FC236}">
                <a16:creationId xmlns:a16="http://schemas.microsoft.com/office/drawing/2014/main" id="{822EDEA1-5026-EF8C-B3A3-592A692E2B26}"/>
              </a:ext>
            </a:extLst>
          </p:cNvPr>
          <p:cNvSpPr/>
          <p:nvPr/>
        </p:nvSpPr>
        <p:spPr>
          <a:xfrm>
            <a:off x="5438464" y="467427"/>
            <a:ext cx="1550217" cy="15546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55" name="Google Shape;2555;p43">
            <a:extLst>
              <a:ext uri="{FF2B5EF4-FFF2-40B4-BE49-F238E27FC236}">
                <a16:creationId xmlns:a16="http://schemas.microsoft.com/office/drawing/2014/main" id="{35B3EBBB-AD17-221B-5C2D-F4412C87059F}"/>
              </a:ext>
            </a:extLst>
          </p:cNvPr>
          <p:cNvSpPr txBox="1">
            <a:spLocks noGrp="1"/>
          </p:cNvSpPr>
          <p:nvPr>
            <p:ph type="title"/>
          </p:nvPr>
        </p:nvSpPr>
        <p:spPr>
          <a:xfrm>
            <a:off x="346022" y="2158534"/>
            <a:ext cx="8443451"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Results</a:t>
            </a:r>
            <a:endParaRPr dirty="0"/>
          </a:p>
        </p:txBody>
      </p:sp>
      <p:grpSp>
        <p:nvGrpSpPr>
          <p:cNvPr id="2557" name="Google Shape;2557;p43">
            <a:extLst>
              <a:ext uri="{FF2B5EF4-FFF2-40B4-BE49-F238E27FC236}">
                <a16:creationId xmlns:a16="http://schemas.microsoft.com/office/drawing/2014/main" id="{D86DD48D-DD61-CF9A-207B-2EC84EF35A95}"/>
              </a:ext>
            </a:extLst>
          </p:cNvPr>
          <p:cNvGrpSpPr/>
          <p:nvPr/>
        </p:nvGrpSpPr>
        <p:grpSpPr>
          <a:xfrm>
            <a:off x="2190523" y="-400480"/>
            <a:ext cx="3977275" cy="1970658"/>
            <a:chOff x="2190523" y="-400480"/>
            <a:chExt cx="3977275" cy="1970658"/>
          </a:xfrm>
        </p:grpSpPr>
        <p:sp>
          <p:nvSpPr>
            <p:cNvPr id="2558" name="Google Shape;2558;p43">
              <a:extLst>
                <a:ext uri="{FF2B5EF4-FFF2-40B4-BE49-F238E27FC236}">
                  <a16:creationId xmlns:a16="http://schemas.microsoft.com/office/drawing/2014/main" id="{EE0B503F-7036-68C5-242A-5208BA53F63E}"/>
                </a:ext>
              </a:extLst>
            </p:cNvPr>
            <p:cNvSpPr/>
            <p:nvPr/>
          </p:nvSpPr>
          <p:spPr>
            <a:xfrm>
              <a:off x="4613498" y="1522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59" name="Google Shape;2559;p43">
              <a:extLst>
                <a:ext uri="{FF2B5EF4-FFF2-40B4-BE49-F238E27FC236}">
                  <a16:creationId xmlns:a16="http://schemas.microsoft.com/office/drawing/2014/main" id="{B3CBB010-9821-95AB-2025-7C930D8D58C6}"/>
                </a:ext>
              </a:extLst>
            </p:cNvPr>
            <p:cNvSpPr/>
            <p:nvPr/>
          </p:nvSpPr>
          <p:spPr>
            <a:xfrm>
              <a:off x="4613498" y="83877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0" name="Google Shape;2560;p43">
              <a:extLst>
                <a:ext uri="{FF2B5EF4-FFF2-40B4-BE49-F238E27FC236}">
                  <a16:creationId xmlns:a16="http://schemas.microsoft.com/office/drawing/2014/main" id="{50A7B78A-7E4E-741C-D04D-E6577CCD663A}"/>
                </a:ext>
              </a:extLst>
            </p:cNvPr>
            <p:cNvSpPr/>
            <p:nvPr/>
          </p:nvSpPr>
          <p:spPr>
            <a:xfrm>
              <a:off x="4202048" y="43092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1" name="Google Shape;2561;p43">
              <a:extLst>
                <a:ext uri="{FF2B5EF4-FFF2-40B4-BE49-F238E27FC236}">
                  <a16:creationId xmlns:a16="http://schemas.microsoft.com/office/drawing/2014/main" id="{DF264197-6F53-CA19-B551-50CCBB54988B}"/>
                </a:ext>
              </a:extLst>
            </p:cNvPr>
            <p:cNvSpPr/>
            <p:nvPr/>
          </p:nvSpPr>
          <p:spPr>
            <a:xfrm>
              <a:off x="3790598" y="83877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2" name="Google Shape;2562;p43">
              <a:extLst>
                <a:ext uri="{FF2B5EF4-FFF2-40B4-BE49-F238E27FC236}">
                  <a16:creationId xmlns:a16="http://schemas.microsoft.com/office/drawing/2014/main" id="{63CA8545-4058-46E2-7FC5-E4D48BEEE945}"/>
                </a:ext>
              </a:extLst>
            </p:cNvPr>
            <p:cNvSpPr/>
            <p:nvPr/>
          </p:nvSpPr>
          <p:spPr>
            <a:xfrm>
              <a:off x="3379148" y="43092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3" name="Google Shape;2563;p43">
              <a:extLst>
                <a:ext uri="{FF2B5EF4-FFF2-40B4-BE49-F238E27FC236}">
                  <a16:creationId xmlns:a16="http://schemas.microsoft.com/office/drawing/2014/main" id="{8B01EFDE-E392-AA90-7760-3617CD400A67}"/>
                </a:ext>
              </a:extLst>
            </p:cNvPr>
            <p:cNvSpPr/>
            <p:nvPr/>
          </p:nvSpPr>
          <p:spPr>
            <a:xfrm>
              <a:off x="4202048" y="-40048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4" name="Google Shape;2564;p43">
              <a:extLst>
                <a:ext uri="{FF2B5EF4-FFF2-40B4-BE49-F238E27FC236}">
                  <a16:creationId xmlns:a16="http://schemas.microsoft.com/office/drawing/2014/main" id="{E1B14967-81C2-22D6-6904-CBB935CE714F}"/>
                </a:ext>
              </a:extLst>
            </p:cNvPr>
            <p:cNvSpPr/>
            <p:nvPr/>
          </p:nvSpPr>
          <p:spPr>
            <a:xfrm>
              <a:off x="5436398" y="1522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5" name="Google Shape;2565;p43">
              <a:extLst>
                <a:ext uri="{FF2B5EF4-FFF2-40B4-BE49-F238E27FC236}">
                  <a16:creationId xmlns:a16="http://schemas.microsoft.com/office/drawing/2014/main" id="{A3273BCE-02B7-F5DB-BEB0-32529966274C}"/>
                </a:ext>
              </a:extLst>
            </p:cNvPr>
            <p:cNvSpPr/>
            <p:nvPr/>
          </p:nvSpPr>
          <p:spPr>
            <a:xfrm>
              <a:off x="5024948" y="-40048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6" name="Google Shape;2566;p43">
              <a:extLst>
                <a:ext uri="{FF2B5EF4-FFF2-40B4-BE49-F238E27FC236}">
                  <a16:creationId xmlns:a16="http://schemas.microsoft.com/office/drawing/2014/main" id="{4A738280-FAB0-7CC3-6294-3C60B2C2C485}"/>
                </a:ext>
              </a:extLst>
            </p:cNvPr>
            <p:cNvSpPr/>
            <p:nvPr/>
          </p:nvSpPr>
          <p:spPr>
            <a:xfrm>
              <a:off x="2967698" y="83877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7" name="Google Shape;2567;p43">
              <a:extLst>
                <a:ext uri="{FF2B5EF4-FFF2-40B4-BE49-F238E27FC236}">
                  <a16:creationId xmlns:a16="http://schemas.microsoft.com/office/drawing/2014/main" id="{63256457-921A-9F32-A520-8406AD7C689F}"/>
                </a:ext>
              </a:extLst>
            </p:cNvPr>
            <p:cNvSpPr/>
            <p:nvPr/>
          </p:nvSpPr>
          <p:spPr>
            <a:xfrm>
              <a:off x="4874506" y="197526"/>
              <a:ext cx="89162" cy="366778"/>
            </a:xfrm>
            <a:custGeom>
              <a:avLst/>
              <a:gdLst/>
              <a:ahLst/>
              <a:cxnLst/>
              <a:rect l="l" t="t" r="r" b="b"/>
              <a:pathLst>
                <a:path w="2799" h="11514" extrusionOk="0">
                  <a:moveTo>
                    <a:pt x="1382" y="1751"/>
                  </a:moveTo>
                  <a:cubicBezTo>
                    <a:pt x="1667" y="1917"/>
                    <a:pt x="1929" y="2084"/>
                    <a:pt x="2132" y="2275"/>
                  </a:cubicBezTo>
                  <a:lnTo>
                    <a:pt x="620" y="2275"/>
                  </a:lnTo>
                  <a:cubicBezTo>
                    <a:pt x="822" y="2084"/>
                    <a:pt x="1084" y="1917"/>
                    <a:pt x="1382" y="1751"/>
                  </a:cubicBezTo>
                  <a:close/>
                  <a:moveTo>
                    <a:pt x="2370" y="2620"/>
                  </a:moveTo>
                  <a:cubicBezTo>
                    <a:pt x="2465" y="2822"/>
                    <a:pt x="2489" y="3048"/>
                    <a:pt x="2382" y="3298"/>
                  </a:cubicBezTo>
                  <a:lnTo>
                    <a:pt x="381" y="3298"/>
                  </a:lnTo>
                  <a:cubicBezTo>
                    <a:pt x="298" y="3084"/>
                    <a:pt x="286" y="2858"/>
                    <a:pt x="381" y="2620"/>
                  </a:cubicBezTo>
                  <a:close/>
                  <a:moveTo>
                    <a:pt x="2144" y="3644"/>
                  </a:moveTo>
                  <a:cubicBezTo>
                    <a:pt x="1953" y="3834"/>
                    <a:pt x="1679" y="4001"/>
                    <a:pt x="1382" y="4168"/>
                  </a:cubicBezTo>
                  <a:cubicBezTo>
                    <a:pt x="1096" y="4001"/>
                    <a:pt x="822" y="3834"/>
                    <a:pt x="620" y="3644"/>
                  </a:cubicBezTo>
                  <a:close/>
                  <a:moveTo>
                    <a:pt x="2441" y="5918"/>
                  </a:moveTo>
                  <a:cubicBezTo>
                    <a:pt x="2334" y="6394"/>
                    <a:pt x="1893" y="6680"/>
                    <a:pt x="1382" y="6966"/>
                  </a:cubicBezTo>
                  <a:cubicBezTo>
                    <a:pt x="881" y="6680"/>
                    <a:pt x="429" y="6394"/>
                    <a:pt x="346" y="5918"/>
                  </a:cubicBezTo>
                  <a:close/>
                  <a:moveTo>
                    <a:pt x="1382" y="7347"/>
                  </a:moveTo>
                  <a:cubicBezTo>
                    <a:pt x="1679" y="7513"/>
                    <a:pt x="1953" y="7680"/>
                    <a:pt x="2144" y="7870"/>
                  </a:cubicBezTo>
                  <a:lnTo>
                    <a:pt x="620" y="7870"/>
                  </a:lnTo>
                  <a:cubicBezTo>
                    <a:pt x="822" y="7680"/>
                    <a:pt x="1096" y="7513"/>
                    <a:pt x="1382" y="7347"/>
                  </a:cubicBezTo>
                  <a:close/>
                  <a:moveTo>
                    <a:pt x="2394" y="8216"/>
                  </a:moveTo>
                  <a:cubicBezTo>
                    <a:pt x="2489" y="8454"/>
                    <a:pt x="2489" y="8680"/>
                    <a:pt x="2382" y="8894"/>
                  </a:cubicBezTo>
                  <a:lnTo>
                    <a:pt x="405" y="8894"/>
                  </a:lnTo>
                  <a:cubicBezTo>
                    <a:pt x="298" y="8656"/>
                    <a:pt x="298" y="8442"/>
                    <a:pt x="405" y="8216"/>
                  </a:cubicBezTo>
                  <a:close/>
                  <a:moveTo>
                    <a:pt x="2132" y="9240"/>
                  </a:moveTo>
                  <a:cubicBezTo>
                    <a:pt x="1929" y="9430"/>
                    <a:pt x="1667" y="9597"/>
                    <a:pt x="1382" y="9764"/>
                  </a:cubicBezTo>
                  <a:cubicBezTo>
                    <a:pt x="1096" y="9597"/>
                    <a:pt x="834" y="9430"/>
                    <a:pt x="620" y="9240"/>
                  </a:cubicBezTo>
                  <a:close/>
                  <a:moveTo>
                    <a:pt x="167" y="0"/>
                  </a:moveTo>
                  <a:cubicBezTo>
                    <a:pt x="72" y="0"/>
                    <a:pt x="0" y="72"/>
                    <a:pt x="0" y="167"/>
                  </a:cubicBezTo>
                  <a:cubicBezTo>
                    <a:pt x="0" y="846"/>
                    <a:pt x="524" y="1251"/>
                    <a:pt x="1072" y="1560"/>
                  </a:cubicBezTo>
                  <a:cubicBezTo>
                    <a:pt x="500" y="1894"/>
                    <a:pt x="0" y="2310"/>
                    <a:pt x="0" y="2965"/>
                  </a:cubicBezTo>
                  <a:cubicBezTo>
                    <a:pt x="0" y="3644"/>
                    <a:pt x="524" y="4049"/>
                    <a:pt x="1072" y="4358"/>
                  </a:cubicBezTo>
                  <a:cubicBezTo>
                    <a:pt x="524" y="4668"/>
                    <a:pt x="0" y="5072"/>
                    <a:pt x="0" y="5763"/>
                  </a:cubicBezTo>
                  <a:cubicBezTo>
                    <a:pt x="0" y="6442"/>
                    <a:pt x="524" y="6847"/>
                    <a:pt x="1072" y="7156"/>
                  </a:cubicBezTo>
                  <a:cubicBezTo>
                    <a:pt x="524" y="7466"/>
                    <a:pt x="0" y="7870"/>
                    <a:pt x="0" y="8549"/>
                  </a:cubicBezTo>
                  <a:cubicBezTo>
                    <a:pt x="0" y="8799"/>
                    <a:pt x="72" y="9002"/>
                    <a:pt x="179" y="9180"/>
                  </a:cubicBezTo>
                  <a:cubicBezTo>
                    <a:pt x="227" y="9240"/>
                    <a:pt x="322" y="9525"/>
                    <a:pt x="1072" y="9954"/>
                  </a:cubicBezTo>
                  <a:cubicBezTo>
                    <a:pt x="524" y="10264"/>
                    <a:pt x="0" y="10668"/>
                    <a:pt x="0" y="11359"/>
                  </a:cubicBezTo>
                  <a:cubicBezTo>
                    <a:pt x="0" y="11442"/>
                    <a:pt x="72" y="11514"/>
                    <a:pt x="167" y="11514"/>
                  </a:cubicBezTo>
                  <a:cubicBezTo>
                    <a:pt x="250" y="11514"/>
                    <a:pt x="322" y="11442"/>
                    <a:pt x="322" y="11359"/>
                  </a:cubicBezTo>
                  <a:cubicBezTo>
                    <a:pt x="322" y="10776"/>
                    <a:pt x="834" y="10466"/>
                    <a:pt x="1393" y="10145"/>
                  </a:cubicBezTo>
                  <a:cubicBezTo>
                    <a:pt x="1965" y="10466"/>
                    <a:pt x="2465" y="10776"/>
                    <a:pt x="2465" y="11359"/>
                  </a:cubicBezTo>
                  <a:cubicBezTo>
                    <a:pt x="2465" y="11442"/>
                    <a:pt x="2548" y="11514"/>
                    <a:pt x="2632" y="11514"/>
                  </a:cubicBezTo>
                  <a:cubicBezTo>
                    <a:pt x="2727" y="11514"/>
                    <a:pt x="2798" y="11442"/>
                    <a:pt x="2798" y="11359"/>
                  </a:cubicBezTo>
                  <a:cubicBezTo>
                    <a:pt x="2798" y="10668"/>
                    <a:pt x="2274" y="10264"/>
                    <a:pt x="1727" y="9954"/>
                  </a:cubicBezTo>
                  <a:cubicBezTo>
                    <a:pt x="2286" y="9633"/>
                    <a:pt x="2798" y="9216"/>
                    <a:pt x="2798" y="8561"/>
                  </a:cubicBezTo>
                  <a:cubicBezTo>
                    <a:pt x="2798" y="7870"/>
                    <a:pt x="2274" y="7466"/>
                    <a:pt x="1727" y="7156"/>
                  </a:cubicBezTo>
                  <a:cubicBezTo>
                    <a:pt x="2274" y="6847"/>
                    <a:pt x="2798" y="6442"/>
                    <a:pt x="2798" y="5763"/>
                  </a:cubicBezTo>
                  <a:cubicBezTo>
                    <a:pt x="2798" y="5608"/>
                    <a:pt x="2763" y="5465"/>
                    <a:pt x="2727" y="5346"/>
                  </a:cubicBezTo>
                  <a:cubicBezTo>
                    <a:pt x="2699" y="5273"/>
                    <a:pt x="2629" y="5227"/>
                    <a:pt x="2560" y="5227"/>
                  </a:cubicBezTo>
                  <a:cubicBezTo>
                    <a:pt x="2539" y="5227"/>
                    <a:pt x="2519" y="5231"/>
                    <a:pt x="2501" y="5239"/>
                  </a:cubicBezTo>
                  <a:cubicBezTo>
                    <a:pt x="2405" y="5263"/>
                    <a:pt x="2370" y="5370"/>
                    <a:pt x="2394" y="5465"/>
                  </a:cubicBezTo>
                  <a:cubicBezTo>
                    <a:pt x="2405" y="5501"/>
                    <a:pt x="2405" y="5549"/>
                    <a:pt x="2405" y="5596"/>
                  </a:cubicBezTo>
                  <a:lnTo>
                    <a:pt x="322" y="5596"/>
                  </a:lnTo>
                  <a:cubicBezTo>
                    <a:pt x="417" y="5132"/>
                    <a:pt x="881" y="4834"/>
                    <a:pt x="1370" y="4549"/>
                  </a:cubicBezTo>
                  <a:cubicBezTo>
                    <a:pt x="1560" y="4656"/>
                    <a:pt x="1774" y="4775"/>
                    <a:pt x="1929" y="4906"/>
                  </a:cubicBezTo>
                  <a:cubicBezTo>
                    <a:pt x="1960" y="4932"/>
                    <a:pt x="1998" y="4944"/>
                    <a:pt x="2035" y="4944"/>
                  </a:cubicBezTo>
                  <a:cubicBezTo>
                    <a:pt x="2084" y="4944"/>
                    <a:pt x="2134" y="4923"/>
                    <a:pt x="2167" y="4882"/>
                  </a:cubicBezTo>
                  <a:cubicBezTo>
                    <a:pt x="2227" y="4811"/>
                    <a:pt x="2215" y="4703"/>
                    <a:pt x="2144" y="4644"/>
                  </a:cubicBezTo>
                  <a:cubicBezTo>
                    <a:pt x="2001" y="4537"/>
                    <a:pt x="1858" y="4453"/>
                    <a:pt x="1703" y="4358"/>
                  </a:cubicBezTo>
                  <a:cubicBezTo>
                    <a:pt x="2263" y="4049"/>
                    <a:pt x="2775" y="3644"/>
                    <a:pt x="2775" y="2965"/>
                  </a:cubicBezTo>
                  <a:cubicBezTo>
                    <a:pt x="2775" y="2727"/>
                    <a:pt x="2703" y="2513"/>
                    <a:pt x="2596" y="2334"/>
                  </a:cubicBezTo>
                  <a:cubicBezTo>
                    <a:pt x="2560" y="2275"/>
                    <a:pt x="2441" y="1989"/>
                    <a:pt x="1703" y="1560"/>
                  </a:cubicBezTo>
                  <a:cubicBezTo>
                    <a:pt x="2263" y="1239"/>
                    <a:pt x="2798" y="846"/>
                    <a:pt x="2798" y="167"/>
                  </a:cubicBezTo>
                  <a:cubicBezTo>
                    <a:pt x="2798" y="72"/>
                    <a:pt x="2727" y="0"/>
                    <a:pt x="2632" y="0"/>
                  </a:cubicBezTo>
                  <a:cubicBezTo>
                    <a:pt x="2548" y="0"/>
                    <a:pt x="2465" y="72"/>
                    <a:pt x="2465" y="167"/>
                  </a:cubicBezTo>
                  <a:cubicBezTo>
                    <a:pt x="2465" y="739"/>
                    <a:pt x="1965" y="1060"/>
                    <a:pt x="1393" y="1370"/>
                  </a:cubicBezTo>
                  <a:cubicBezTo>
                    <a:pt x="834" y="1060"/>
                    <a:pt x="322" y="727"/>
                    <a:pt x="322" y="167"/>
                  </a:cubicBezTo>
                  <a:cubicBezTo>
                    <a:pt x="322" y="72"/>
                    <a:pt x="250" y="0"/>
                    <a:pt x="167"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3">
              <a:extLst>
                <a:ext uri="{FF2B5EF4-FFF2-40B4-BE49-F238E27FC236}">
                  <a16:creationId xmlns:a16="http://schemas.microsoft.com/office/drawing/2014/main" id="{5659C4CF-87D4-53E2-2751-FEBF8706963F}"/>
                </a:ext>
              </a:extLst>
            </p:cNvPr>
            <p:cNvSpPr/>
            <p:nvPr/>
          </p:nvSpPr>
          <p:spPr>
            <a:xfrm>
              <a:off x="4994345" y="197526"/>
              <a:ext cx="89544" cy="366778"/>
            </a:xfrm>
            <a:custGeom>
              <a:avLst/>
              <a:gdLst/>
              <a:ahLst/>
              <a:cxnLst/>
              <a:rect l="l" t="t" r="r" b="b"/>
              <a:pathLst>
                <a:path w="2811" h="11514" extrusionOk="0">
                  <a:moveTo>
                    <a:pt x="2799" y="2906"/>
                  </a:moveTo>
                  <a:cubicBezTo>
                    <a:pt x="2799" y="2912"/>
                    <a:pt x="2802" y="2914"/>
                    <a:pt x="2803" y="2914"/>
                  </a:cubicBezTo>
                  <a:cubicBezTo>
                    <a:pt x="2805" y="2914"/>
                    <a:pt x="2805" y="2912"/>
                    <a:pt x="2799" y="2906"/>
                  </a:cubicBezTo>
                  <a:close/>
                  <a:moveTo>
                    <a:pt x="2453" y="3096"/>
                  </a:moveTo>
                  <a:cubicBezTo>
                    <a:pt x="2382" y="3584"/>
                    <a:pt x="1918" y="3870"/>
                    <a:pt x="1406" y="4168"/>
                  </a:cubicBezTo>
                  <a:cubicBezTo>
                    <a:pt x="882" y="3870"/>
                    <a:pt x="417" y="3584"/>
                    <a:pt x="346" y="3096"/>
                  </a:cubicBezTo>
                  <a:close/>
                  <a:moveTo>
                    <a:pt x="1394" y="4549"/>
                  </a:moveTo>
                  <a:cubicBezTo>
                    <a:pt x="1680" y="4715"/>
                    <a:pt x="1965" y="4882"/>
                    <a:pt x="2156" y="5072"/>
                  </a:cubicBezTo>
                  <a:lnTo>
                    <a:pt x="644" y="5072"/>
                  </a:lnTo>
                  <a:cubicBezTo>
                    <a:pt x="834" y="4882"/>
                    <a:pt x="1120" y="4715"/>
                    <a:pt x="1394" y="4549"/>
                  </a:cubicBezTo>
                  <a:close/>
                  <a:moveTo>
                    <a:pt x="2394" y="5418"/>
                  </a:moveTo>
                  <a:cubicBezTo>
                    <a:pt x="2501" y="5644"/>
                    <a:pt x="2501" y="5858"/>
                    <a:pt x="2394" y="6096"/>
                  </a:cubicBezTo>
                  <a:lnTo>
                    <a:pt x="406" y="6096"/>
                  </a:lnTo>
                  <a:cubicBezTo>
                    <a:pt x="298" y="5858"/>
                    <a:pt x="298" y="5644"/>
                    <a:pt x="406" y="5418"/>
                  </a:cubicBezTo>
                  <a:close/>
                  <a:moveTo>
                    <a:pt x="2156" y="6442"/>
                  </a:moveTo>
                  <a:cubicBezTo>
                    <a:pt x="1965" y="6632"/>
                    <a:pt x="1680" y="6799"/>
                    <a:pt x="1406" y="6966"/>
                  </a:cubicBezTo>
                  <a:cubicBezTo>
                    <a:pt x="1120" y="6799"/>
                    <a:pt x="846" y="6632"/>
                    <a:pt x="644" y="6442"/>
                  </a:cubicBezTo>
                  <a:close/>
                  <a:moveTo>
                    <a:pt x="1406" y="7347"/>
                  </a:moveTo>
                  <a:cubicBezTo>
                    <a:pt x="1906" y="7632"/>
                    <a:pt x="2358" y="7918"/>
                    <a:pt x="2453" y="8382"/>
                  </a:cubicBezTo>
                  <a:lnTo>
                    <a:pt x="358" y="8382"/>
                  </a:lnTo>
                  <a:cubicBezTo>
                    <a:pt x="453" y="7918"/>
                    <a:pt x="906" y="7632"/>
                    <a:pt x="1406" y="7347"/>
                  </a:cubicBezTo>
                  <a:close/>
                  <a:moveTo>
                    <a:pt x="2442" y="8716"/>
                  </a:moveTo>
                  <a:cubicBezTo>
                    <a:pt x="2370" y="9180"/>
                    <a:pt x="1906" y="9478"/>
                    <a:pt x="1406" y="9764"/>
                  </a:cubicBezTo>
                  <a:cubicBezTo>
                    <a:pt x="894" y="9478"/>
                    <a:pt x="429" y="9192"/>
                    <a:pt x="346" y="8716"/>
                  </a:cubicBezTo>
                  <a:close/>
                  <a:moveTo>
                    <a:pt x="179" y="0"/>
                  </a:moveTo>
                  <a:cubicBezTo>
                    <a:pt x="96" y="0"/>
                    <a:pt x="13" y="72"/>
                    <a:pt x="13" y="167"/>
                  </a:cubicBezTo>
                  <a:cubicBezTo>
                    <a:pt x="13" y="858"/>
                    <a:pt x="548" y="1251"/>
                    <a:pt x="1084" y="1560"/>
                  </a:cubicBezTo>
                  <a:cubicBezTo>
                    <a:pt x="953" y="1632"/>
                    <a:pt x="834" y="1715"/>
                    <a:pt x="715" y="1786"/>
                  </a:cubicBezTo>
                  <a:cubicBezTo>
                    <a:pt x="584" y="1870"/>
                    <a:pt x="656" y="2096"/>
                    <a:pt x="822" y="2096"/>
                  </a:cubicBezTo>
                  <a:cubicBezTo>
                    <a:pt x="906" y="2096"/>
                    <a:pt x="870" y="2072"/>
                    <a:pt x="1430" y="1751"/>
                  </a:cubicBezTo>
                  <a:cubicBezTo>
                    <a:pt x="1918" y="2036"/>
                    <a:pt x="2370" y="2310"/>
                    <a:pt x="2477" y="2751"/>
                  </a:cubicBezTo>
                  <a:lnTo>
                    <a:pt x="406" y="2751"/>
                  </a:lnTo>
                  <a:cubicBezTo>
                    <a:pt x="417" y="2703"/>
                    <a:pt x="417" y="2644"/>
                    <a:pt x="429" y="2608"/>
                  </a:cubicBezTo>
                  <a:cubicBezTo>
                    <a:pt x="477" y="2513"/>
                    <a:pt x="429" y="2429"/>
                    <a:pt x="346" y="2382"/>
                  </a:cubicBezTo>
                  <a:cubicBezTo>
                    <a:pt x="320" y="2369"/>
                    <a:pt x="295" y="2363"/>
                    <a:pt x="271" y="2363"/>
                  </a:cubicBezTo>
                  <a:cubicBezTo>
                    <a:pt x="208" y="2363"/>
                    <a:pt x="154" y="2404"/>
                    <a:pt x="120" y="2465"/>
                  </a:cubicBezTo>
                  <a:cubicBezTo>
                    <a:pt x="60" y="2608"/>
                    <a:pt x="36" y="2751"/>
                    <a:pt x="13" y="2917"/>
                  </a:cubicBezTo>
                  <a:lnTo>
                    <a:pt x="13" y="2929"/>
                  </a:lnTo>
                  <a:cubicBezTo>
                    <a:pt x="1" y="3620"/>
                    <a:pt x="489" y="4013"/>
                    <a:pt x="1084" y="4358"/>
                  </a:cubicBezTo>
                  <a:cubicBezTo>
                    <a:pt x="537" y="4668"/>
                    <a:pt x="13" y="5072"/>
                    <a:pt x="13" y="5763"/>
                  </a:cubicBezTo>
                  <a:cubicBezTo>
                    <a:pt x="13" y="6442"/>
                    <a:pt x="537" y="6847"/>
                    <a:pt x="1084" y="7156"/>
                  </a:cubicBezTo>
                  <a:cubicBezTo>
                    <a:pt x="513" y="7501"/>
                    <a:pt x="13" y="7882"/>
                    <a:pt x="13" y="8561"/>
                  </a:cubicBezTo>
                  <a:cubicBezTo>
                    <a:pt x="13" y="9240"/>
                    <a:pt x="537" y="9644"/>
                    <a:pt x="1084" y="9954"/>
                  </a:cubicBezTo>
                  <a:cubicBezTo>
                    <a:pt x="537" y="10264"/>
                    <a:pt x="13" y="10668"/>
                    <a:pt x="13" y="11359"/>
                  </a:cubicBezTo>
                  <a:cubicBezTo>
                    <a:pt x="13" y="11442"/>
                    <a:pt x="96" y="11514"/>
                    <a:pt x="179" y="11514"/>
                  </a:cubicBezTo>
                  <a:cubicBezTo>
                    <a:pt x="275" y="11514"/>
                    <a:pt x="346" y="11442"/>
                    <a:pt x="346" y="11359"/>
                  </a:cubicBezTo>
                  <a:cubicBezTo>
                    <a:pt x="346" y="10776"/>
                    <a:pt x="846" y="10466"/>
                    <a:pt x="1418" y="10145"/>
                  </a:cubicBezTo>
                  <a:cubicBezTo>
                    <a:pt x="1977" y="10466"/>
                    <a:pt x="2489" y="10776"/>
                    <a:pt x="2489" y="11359"/>
                  </a:cubicBezTo>
                  <a:cubicBezTo>
                    <a:pt x="2489" y="11442"/>
                    <a:pt x="2561" y="11514"/>
                    <a:pt x="2656" y="11514"/>
                  </a:cubicBezTo>
                  <a:cubicBezTo>
                    <a:pt x="2739" y="11514"/>
                    <a:pt x="2811" y="11442"/>
                    <a:pt x="2811" y="11359"/>
                  </a:cubicBezTo>
                  <a:cubicBezTo>
                    <a:pt x="2811" y="10668"/>
                    <a:pt x="2299" y="10264"/>
                    <a:pt x="1739" y="9954"/>
                  </a:cubicBezTo>
                  <a:cubicBezTo>
                    <a:pt x="2322" y="9609"/>
                    <a:pt x="2811" y="9228"/>
                    <a:pt x="2811" y="8537"/>
                  </a:cubicBezTo>
                  <a:cubicBezTo>
                    <a:pt x="2811" y="7859"/>
                    <a:pt x="2299" y="7466"/>
                    <a:pt x="1739" y="7144"/>
                  </a:cubicBezTo>
                  <a:cubicBezTo>
                    <a:pt x="2299" y="6835"/>
                    <a:pt x="2811" y="6430"/>
                    <a:pt x="2811" y="5739"/>
                  </a:cubicBezTo>
                  <a:cubicBezTo>
                    <a:pt x="2811" y="5061"/>
                    <a:pt x="2299" y="4656"/>
                    <a:pt x="1739" y="4346"/>
                  </a:cubicBezTo>
                  <a:cubicBezTo>
                    <a:pt x="2358" y="4001"/>
                    <a:pt x="2799" y="3632"/>
                    <a:pt x="2799" y="2906"/>
                  </a:cubicBezTo>
                  <a:cubicBezTo>
                    <a:pt x="2775" y="2251"/>
                    <a:pt x="2263" y="1870"/>
                    <a:pt x="1739" y="1560"/>
                  </a:cubicBezTo>
                  <a:cubicBezTo>
                    <a:pt x="2299" y="1251"/>
                    <a:pt x="2811" y="846"/>
                    <a:pt x="2811" y="167"/>
                  </a:cubicBezTo>
                  <a:cubicBezTo>
                    <a:pt x="2811" y="72"/>
                    <a:pt x="2739" y="0"/>
                    <a:pt x="2656" y="0"/>
                  </a:cubicBezTo>
                  <a:cubicBezTo>
                    <a:pt x="2561" y="0"/>
                    <a:pt x="2489" y="72"/>
                    <a:pt x="2489" y="167"/>
                  </a:cubicBezTo>
                  <a:cubicBezTo>
                    <a:pt x="2489" y="739"/>
                    <a:pt x="1977" y="1060"/>
                    <a:pt x="1418" y="1370"/>
                  </a:cubicBezTo>
                  <a:cubicBezTo>
                    <a:pt x="846" y="1060"/>
                    <a:pt x="346" y="727"/>
                    <a:pt x="346" y="167"/>
                  </a:cubicBezTo>
                  <a:cubicBezTo>
                    <a:pt x="346" y="72"/>
                    <a:pt x="275" y="0"/>
                    <a:pt x="179"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3">
              <a:extLst>
                <a:ext uri="{FF2B5EF4-FFF2-40B4-BE49-F238E27FC236}">
                  <a16:creationId xmlns:a16="http://schemas.microsoft.com/office/drawing/2014/main" id="{FD9B8CC1-ADCD-BBA2-D131-B3F0AB62829D}"/>
                </a:ext>
              </a:extLst>
            </p:cNvPr>
            <p:cNvSpPr/>
            <p:nvPr/>
          </p:nvSpPr>
          <p:spPr>
            <a:xfrm>
              <a:off x="3666337" y="721845"/>
              <a:ext cx="77854" cy="76452"/>
            </a:xfrm>
            <a:custGeom>
              <a:avLst/>
              <a:gdLst/>
              <a:ahLst/>
              <a:cxnLst/>
              <a:rect l="l" t="t" r="r" b="b"/>
              <a:pathLst>
                <a:path w="2444" h="2400" extrusionOk="0">
                  <a:moveTo>
                    <a:pt x="1345" y="315"/>
                  </a:moveTo>
                  <a:cubicBezTo>
                    <a:pt x="1450" y="315"/>
                    <a:pt x="1549" y="346"/>
                    <a:pt x="1631" y="420"/>
                  </a:cubicBezTo>
                  <a:cubicBezTo>
                    <a:pt x="1905" y="634"/>
                    <a:pt x="2060" y="1206"/>
                    <a:pt x="2096" y="1622"/>
                  </a:cubicBezTo>
                  <a:cubicBezTo>
                    <a:pt x="2104" y="1923"/>
                    <a:pt x="1755" y="2071"/>
                    <a:pt x="1406" y="2071"/>
                  </a:cubicBezTo>
                  <a:cubicBezTo>
                    <a:pt x="1257" y="2071"/>
                    <a:pt x="1109" y="2045"/>
                    <a:pt x="988" y="1991"/>
                  </a:cubicBezTo>
                  <a:cubicBezTo>
                    <a:pt x="560" y="1801"/>
                    <a:pt x="381" y="1313"/>
                    <a:pt x="560" y="872"/>
                  </a:cubicBezTo>
                  <a:cubicBezTo>
                    <a:pt x="693" y="580"/>
                    <a:pt x="1042" y="315"/>
                    <a:pt x="1345" y="315"/>
                  </a:cubicBezTo>
                  <a:close/>
                  <a:moveTo>
                    <a:pt x="1344" y="1"/>
                  </a:moveTo>
                  <a:cubicBezTo>
                    <a:pt x="906" y="1"/>
                    <a:pt x="447" y="320"/>
                    <a:pt x="262" y="741"/>
                  </a:cubicBezTo>
                  <a:cubicBezTo>
                    <a:pt x="0" y="1336"/>
                    <a:pt x="262" y="2027"/>
                    <a:pt x="857" y="2289"/>
                  </a:cubicBezTo>
                  <a:cubicBezTo>
                    <a:pt x="1022" y="2363"/>
                    <a:pt x="1214" y="2400"/>
                    <a:pt x="1407" y="2400"/>
                  </a:cubicBezTo>
                  <a:cubicBezTo>
                    <a:pt x="1925" y="2400"/>
                    <a:pt x="2443" y="2134"/>
                    <a:pt x="2417" y="1622"/>
                  </a:cubicBezTo>
                  <a:cubicBezTo>
                    <a:pt x="2405" y="1134"/>
                    <a:pt x="2203" y="479"/>
                    <a:pt x="1858" y="182"/>
                  </a:cubicBezTo>
                  <a:cubicBezTo>
                    <a:pt x="1704" y="56"/>
                    <a:pt x="1526" y="1"/>
                    <a:pt x="1344"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3">
              <a:extLst>
                <a:ext uri="{FF2B5EF4-FFF2-40B4-BE49-F238E27FC236}">
                  <a16:creationId xmlns:a16="http://schemas.microsoft.com/office/drawing/2014/main" id="{935F958A-2E8B-B83F-86AB-D02F7F0FCDB9}"/>
                </a:ext>
              </a:extLst>
            </p:cNvPr>
            <p:cNvSpPr/>
            <p:nvPr/>
          </p:nvSpPr>
          <p:spPr>
            <a:xfrm>
              <a:off x="3565070" y="618698"/>
              <a:ext cx="359579" cy="355852"/>
            </a:xfrm>
            <a:custGeom>
              <a:avLst/>
              <a:gdLst/>
              <a:ahLst/>
              <a:cxnLst/>
              <a:rect l="l" t="t" r="r" b="b"/>
              <a:pathLst>
                <a:path w="11288" h="11171" extrusionOk="0">
                  <a:moveTo>
                    <a:pt x="3691" y="336"/>
                  </a:moveTo>
                  <a:cubicBezTo>
                    <a:pt x="3775" y="336"/>
                    <a:pt x="3846" y="383"/>
                    <a:pt x="3870" y="455"/>
                  </a:cubicBezTo>
                  <a:lnTo>
                    <a:pt x="4084" y="991"/>
                  </a:lnTo>
                  <a:cubicBezTo>
                    <a:pt x="3953" y="1003"/>
                    <a:pt x="3846" y="1050"/>
                    <a:pt x="3739" y="1122"/>
                  </a:cubicBezTo>
                  <a:lnTo>
                    <a:pt x="3536" y="586"/>
                  </a:lnTo>
                  <a:cubicBezTo>
                    <a:pt x="3489" y="455"/>
                    <a:pt x="3572" y="336"/>
                    <a:pt x="3691" y="336"/>
                  </a:cubicBezTo>
                  <a:close/>
                  <a:moveTo>
                    <a:pt x="7834" y="436"/>
                  </a:moveTo>
                  <a:cubicBezTo>
                    <a:pt x="7859" y="436"/>
                    <a:pt x="7883" y="442"/>
                    <a:pt x="7906" y="455"/>
                  </a:cubicBezTo>
                  <a:cubicBezTo>
                    <a:pt x="7989" y="503"/>
                    <a:pt x="8037" y="598"/>
                    <a:pt x="7989" y="693"/>
                  </a:cubicBezTo>
                  <a:lnTo>
                    <a:pt x="7763" y="1217"/>
                  </a:lnTo>
                  <a:cubicBezTo>
                    <a:pt x="7668" y="1134"/>
                    <a:pt x="7561" y="1086"/>
                    <a:pt x="7418" y="1062"/>
                  </a:cubicBezTo>
                  <a:lnTo>
                    <a:pt x="7668" y="538"/>
                  </a:lnTo>
                  <a:cubicBezTo>
                    <a:pt x="7702" y="478"/>
                    <a:pt x="7769" y="436"/>
                    <a:pt x="7834" y="436"/>
                  </a:cubicBezTo>
                  <a:close/>
                  <a:moveTo>
                    <a:pt x="698" y="3177"/>
                  </a:moveTo>
                  <a:cubicBezTo>
                    <a:pt x="775" y="3177"/>
                    <a:pt x="883" y="3247"/>
                    <a:pt x="1298" y="3431"/>
                  </a:cubicBezTo>
                  <a:cubicBezTo>
                    <a:pt x="1250" y="3479"/>
                    <a:pt x="1227" y="3539"/>
                    <a:pt x="1191" y="3586"/>
                  </a:cubicBezTo>
                  <a:cubicBezTo>
                    <a:pt x="1191" y="3586"/>
                    <a:pt x="1167" y="3658"/>
                    <a:pt x="1155" y="3765"/>
                  </a:cubicBezTo>
                  <a:lnTo>
                    <a:pt x="631" y="3527"/>
                  </a:lnTo>
                  <a:cubicBezTo>
                    <a:pt x="477" y="3479"/>
                    <a:pt x="477" y="3253"/>
                    <a:pt x="631" y="3193"/>
                  </a:cubicBezTo>
                  <a:cubicBezTo>
                    <a:pt x="655" y="3183"/>
                    <a:pt x="675" y="3177"/>
                    <a:pt x="698" y="3177"/>
                  </a:cubicBezTo>
                  <a:close/>
                  <a:moveTo>
                    <a:pt x="10679" y="3437"/>
                  </a:moveTo>
                  <a:cubicBezTo>
                    <a:pt x="10755" y="3437"/>
                    <a:pt x="10841" y="3482"/>
                    <a:pt x="10871" y="3551"/>
                  </a:cubicBezTo>
                  <a:cubicBezTo>
                    <a:pt x="10906" y="3646"/>
                    <a:pt x="10847" y="3765"/>
                    <a:pt x="10764" y="3789"/>
                  </a:cubicBezTo>
                  <a:lnTo>
                    <a:pt x="10228" y="4003"/>
                  </a:lnTo>
                  <a:cubicBezTo>
                    <a:pt x="10216" y="3848"/>
                    <a:pt x="10168" y="3741"/>
                    <a:pt x="10097" y="3658"/>
                  </a:cubicBezTo>
                  <a:lnTo>
                    <a:pt x="10633" y="3443"/>
                  </a:lnTo>
                  <a:cubicBezTo>
                    <a:pt x="10647" y="3439"/>
                    <a:pt x="10663" y="3437"/>
                    <a:pt x="10679" y="3437"/>
                  </a:cubicBezTo>
                  <a:close/>
                  <a:moveTo>
                    <a:pt x="1060" y="7134"/>
                  </a:moveTo>
                  <a:cubicBezTo>
                    <a:pt x="1072" y="7265"/>
                    <a:pt x="1119" y="7372"/>
                    <a:pt x="1191" y="7480"/>
                  </a:cubicBezTo>
                  <a:lnTo>
                    <a:pt x="655" y="7682"/>
                  </a:lnTo>
                  <a:cubicBezTo>
                    <a:pt x="635" y="7694"/>
                    <a:pt x="612" y="7699"/>
                    <a:pt x="589" y="7699"/>
                  </a:cubicBezTo>
                  <a:cubicBezTo>
                    <a:pt x="518" y="7699"/>
                    <a:pt x="444" y="7650"/>
                    <a:pt x="417" y="7587"/>
                  </a:cubicBezTo>
                  <a:cubicBezTo>
                    <a:pt x="381" y="7492"/>
                    <a:pt x="429" y="7372"/>
                    <a:pt x="524" y="7349"/>
                  </a:cubicBezTo>
                  <a:lnTo>
                    <a:pt x="1060" y="7134"/>
                  </a:lnTo>
                  <a:close/>
                  <a:moveTo>
                    <a:pt x="10144" y="7361"/>
                  </a:moveTo>
                  <a:lnTo>
                    <a:pt x="10656" y="7599"/>
                  </a:lnTo>
                  <a:cubicBezTo>
                    <a:pt x="10811" y="7658"/>
                    <a:pt x="10811" y="7884"/>
                    <a:pt x="10656" y="7944"/>
                  </a:cubicBezTo>
                  <a:cubicBezTo>
                    <a:pt x="10637" y="7950"/>
                    <a:pt x="10619" y="7953"/>
                    <a:pt x="10601" y="7953"/>
                  </a:cubicBezTo>
                  <a:cubicBezTo>
                    <a:pt x="10506" y="7953"/>
                    <a:pt x="10398" y="7875"/>
                    <a:pt x="9990" y="7706"/>
                  </a:cubicBezTo>
                  <a:cubicBezTo>
                    <a:pt x="10061" y="7611"/>
                    <a:pt x="10121" y="7515"/>
                    <a:pt x="10144" y="7361"/>
                  </a:cubicBezTo>
                  <a:close/>
                  <a:moveTo>
                    <a:pt x="3536" y="9920"/>
                  </a:moveTo>
                  <a:cubicBezTo>
                    <a:pt x="3620" y="9992"/>
                    <a:pt x="3727" y="10051"/>
                    <a:pt x="3870" y="10063"/>
                  </a:cubicBezTo>
                  <a:lnTo>
                    <a:pt x="3620" y="10587"/>
                  </a:lnTo>
                  <a:cubicBezTo>
                    <a:pt x="3584" y="10658"/>
                    <a:pt x="3522" y="10696"/>
                    <a:pt x="3454" y="10696"/>
                  </a:cubicBezTo>
                  <a:cubicBezTo>
                    <a:pt x="3430" y="10696"/>
                    <a:pt x="3406" y="10691"/>
                    <a:pt x="3382" y="10682"/>
                  </a:cubicBezTo>
                  <a:cubicBezTo>
                    <a:pt x="3298" y="10635"/>
                    <a:pt x="3251" y="10528"/>
                    <a:pt x="3298" y="10444"/>
                  </a:cubicBezTo>
                  <a:lnTo>
                    <a:pt x="3536" y="9920"/>
                  </a:lnTo>
                  <a:close/>
                  <a:moveTo>
                    <a:pt x="7549" y="10016"/>
                  </a:moveTo>
                  <a:cubicBezTo>
                    <a:pt x="7727" y="10528"/>
                    <a:pt x="7799" y="10575"/>
                    <a:pt x="7763" y="10694"/>
                  </a:cubicBezTo>
                  <a:cubicBezTo>
                    <a:pt x="7728" y="10770"/>
                    <a:pt x="7659" y="10809"/>
                    <a:pt x="7590" y="10809"/>
                  </a:cubicBezTo>
                  <a:cubicBezTo>
                    <a:pt x="7519" y="10809"/>
                    <a:pt x="7448" y="10767"/>
                    <a:pt x="7418" y="10682"/>
                  </a:cubicBezTo>
                  <a:lnTo>
                    <a:pt x="7204" y="10147"/>
                  </a:lnTo>
                  <a:cubicBezTo>
                    <a:pt x="7346" y="10123"/>
                    <a:pt x="7442" y="10087"/>
                    <a:pt x="7549" y="10016"/>
                  </a:cubicBezTo>
                  <a:close/>
                  <a:moveTo>
                    <a:pt x="3696" y="1"/>
                  </a:moveTo>
                  <a:cubicBezTo>
                    <a:pt x="3631" y="1"/>
                    <a:pt x="3565" y="13"/>
                    <a:pt x="3501" y="38"/>
                  </a:cubicBezTo>
                  <a:cubicBezTo>
                    <a:pt x="3239" y="145"/>
                    <a:pt x="3096" y="443"/>
                    <a:pt x="3203" y="705"/>
                  </a:cubicBezTo>
                  <a:lnTo>
                    <a:pt x="3477" y="1407"/>
                  </a:lnTo>
                  <a:cubicBezTo>
                    <a:pt x="3239" y="1753"/>
                    <a:pt x="3203" y="1765"/>
                    <a:pt x="2846" y="1824"/>
                  </a:cubicBezTo>
                  <a:cubicBezTo>
                    <a:pt x="2655" y="1848"/>
                    <a:pt x="2429" y="1896"/>
                    <a:pt x="2286" y="2050"/>
                  </a:cubicBezTo>
                  <a:cubicBezTo>
                    <a:pt x="2012" y="2300"/>
                    <a:pt x="2060" y="2741"/>
                    <a:pt x="1929" y="2955"/>
                  </a:cubicBezTo>
                  <a:cubicBezTo>
                    <a:pt x="1870" y="3027"/>
                    <a:pt x="1762" y="3098"/>
                    <a:pt x="1643" y="3181"/>
                  </a:cubicBezTo>
                  <a:cubicBezTo>
                    <a:pt x="1631" y="3193"/>
                    <a:pt x="1608" y="3205"/>
                    <a:pt x="1584" y="3217"/>
                  </a:cubicBezTo>
                  <a:lnTo>
                    <a:pt x="893" y="2920"/>
                  </a:lnTo>
                  <a:cubicBezTo>
                    <a:pt x="830" y="2888"/>
                    <a:pt x="761" y="2873"/>
                    <a:pt x="692" y="2873"/>
                  </a:cubicBezTo>
                  <a:cubicBezTo>
                    <a:pt x="630" y="2873"/>
                    <a:pt x="568" y="2885"/>
                    <a:pt x="512" y="2908"/>
                  </a:cubicBezTo>
                  <a:cubicBezTo>
                    <a:pt x="84" y="3074"/>
                    <a:pt x="60" y="3670"/>
                    <a:pt x="477" y="3860"/>
                  </a:cubicBezTo>
                  <a:lnTo>
                    <a:pt x="1167" y="4158"/>
                  </a:lnTo>
                  <a:cubicBezTo>
                    <a:pt x="1239" y="4563"/>
                    <a:pt x="1239" y="4586"/>
                    <a:pt x="1012" y="4920"/>
                  </a:cubicBezTo>
                  <a:cubicBezTo>
                    <a:pt x="893" y="5086"/>
                    <a:pt x="774" y="5265"/>
                    <a:pt x="774" y="5467"/>
                  </a:cubicBezTo>
                  <a:cubicBezTo>
                    <a:pt x="762" y="5825"/>
                    <a:pt x="1119" y="6122"/>
                    <a:pt x="1167" y="6360"/>
                  </a:cubicBezTo>
                  <a:cubicBezTo>
                    <a:pt x="1179" y="6479"/>
                    <a:pt x="1155" y="6646"/>
                    <a:pt x="1108" y="6777"/>
                  </a:cubicBezTo>
                  <a:lnTo>
                    <a:pt x="405" y="7051"/>
                  </a:lnTo>
                  <a:cubicBezTo>
                    <a:pt x="143" y="7146"/>
                    <a:pt x="0" y="7444"/>
                    <a:pt x="107" y="7718"/>
                  </a:cubicBezTo>
                  <a:cubicBezTo>
                    <a:pt x="190" y="7920"/>
                    <a:pt x="386" y="8051"/>
                    <a:pt x="592" y="8051"/>
                  </a:cubicBezTo>
                  <a:cubicBezTo>
                    <a:pt x="653" y="8051"/>
                    <a:pt x="714" y="8040"/>
                    <a:pt x="774" y="8015"/>
                  </a:cubicBezTo>
                  <a:lnTo>
                    <a:pt x="1477" y="7742"/>
                  </a:lnTo>
                  <a:cubicBezTo>
                    <a:pt x="1822" y="7980"/>
                    <a:pt x="1834" y="8015"/>
                    <a:pt x="1893" y="8373"/>
                  </a:cubicBezTo>
                  <a:cubicBezTo>
                    <a:pt x="1989" y="8932"/>
                    <a:pt x="2131" y="9075"/>
                    <a:pt x="2667" y="9194"/>
                  </a:cubicBezTo>
                  <a:cubicBezTo>
                    <a:pt x="3036" y="9277"/>
                    <a:pt x="3060" y="9289"/>
                    <a:pt x="3274" y="9647"/>
                  </a:cubicBezTo>
                  <a:lnTo>
                    <a:pt x="2977" y="10337"/>
                  </a:lnTo>
                  <a:cubicBezTo>
                    <a:pt x="2815" y="10691"/>
                    <a:pt x="3091" y="11053"/>
                    <a:pt x="3439" y="11053"/>
                  </a:cubicBezTo>
                  <a:cubicBezTo>
                    <a:pt x="3502" y="11053"/>
                    <a:pt x="3567" y="11041"/>
                    <a:pt x="3632" y="11016"/>
                  </a:cubicBezTo>
                  <a:cubicBezTo>
                    <a:pt x="3775" y="10980"/>
                    <a:pt x="3858" y="10873"/>
                    <a:pt x="3917" y="10754"/>
                  </a:cubicBezTo>
                  <a:lnTo>
                    <a:pt x="4215" y="10063"/>
                  </a:lnTo>
                  <a:cubicBezTo>
                    <a:pt x="4361" y="10038"/>
                    <a:pt x="4457" y="10021"/>
                    <a:pt x="4536" y="10021"/>
                  </a:cubicBezTo>
                  <a:cubicBezTo>
                    <a:pt x="4677" y="10021"/>
                    <a:pt x="4764" y="10073"/>
                    <a:pt x="4977" y="10218"/>
                  </a:cubicBezTo>
                  <a:cubicBezTo>
                    <a:pt x="5204" y="10377"/>
                    <a:pt x="5367" y="10458"/>
                    <a:pt x="5538" y="10458"/>
                  </a:cubicBezTo>
                  <a:cubicBezTo>
                    <a:pt x="5699" y="10458"/>
                    <a:pt x="5865" y="10386"/>
                    <a:pt x="6096" y="10242"/>
                  </a:cubicBezTo>
                  <a:cubicBezTo>
                    <a:pt x="6280" y="10126"/>
                    <a:pt x="6363" y="10080"/>
                    <a:pt x="6476" y="10080"/>
                  </a:cubicBezTo>
                  <a:cubicBezTo>
                    <a:pt x="6560" y="10080"/>
                    <a:pt x="6661" y="10106"/>
                    <a:pt x="6834" y="10147"/>
                  </a:cubicBezTo>
                  <a:lnTo>
                    <a:pt x="7108" y="10837"/>
                  </a:lnTo>
                  <a:cubicBezTo>
                    <a:pt x="7180" y="11051"/>
                    <a:pt x="7370" y="11171"/>
                    <a:pt x="7585" y="11171"/>
                  </a:cubicBezTo>
                  <a:cubicBezTo>
                    <a:pt x="7942" y="11171"/>
                    <a:pt x="8192" y="10813"/>
                    <a:pt x="8061" y="10468"/>
                  </a:cubicBezTo>
                  <a:lnTo>
                    <a:pt x="7787" y="9766"/>
                  </a:lnTo>
                  <a:cubicBezTo>
                    <a:pt x="8025" y="9432"/>
                    <a:pt x="8061" y="9408"/>
                    <a:pt x="8418" y="9349"/>
                  </a:cubicBezTo>
                  <a:cubicBezTo>
                    <a:pt x="8978" y="9266"/>
                    <a:pt x="9109" y="9111"/>
                    <a:pt x="9228" y="8575"/>
                  </a:cubicBezTo>
                  <a:cubicBezTo>
                    <a:pt x="9323" y="8206"/>
                    <a:pt x="9335" y="8194"/>
                    <a:pt x="9692" y="7968"/>
                  </a:cubicBezTo>
                  <a:cubicBezTo>
                    <a:pt x="10198" y="8180"/>
                    <a:pt x="10406" y="8313"/>
                    <a:pt x="10595" y="8313"/>
                  </a:cubicBezTo>
                  <a:cubicBezTo>
                    <a:pt x="10650" y="8313"/>
                    <a:pt x="10704" y="8302"/>
                    <a:pt x="10764" y="8277"/>
                  </a:cubicBezTo>
                  <a:cubicBezTo>
                    <a:pt x="11192" y="8075"/>
                    <a:pt x="11216" y="7480"/>
                    <a:pt x="10799" y="7301"/>
                  </a:cubicBezTo>
                  <a:lnTo>
                    <a:pt x="10109" y="7003"/>
                  </a:lnTo>
                  <a:cubicBezTo>
                    <a:pt x="10037" y="6599"/>
                    <a:pt x="10037" y="6575"/>
                    <a:pt x="10263" y="6241"/>
                  </a:cubicBezTo>
                  <a:cubicBezTo>
                    <a:pt x="10573" y="5801"/>
                    <a:pt x="10597" y="5622"/>
                    <a:pt x="10287" y="5134"/>
                  </a:cubicBezTo>
                  <a:cubicBezTo>
                    <a:pt x="10085" y="4801"/>
                    <a:pt x="10097" y="4789"/>
                    <a:pt x="10180" y="4384"/>
                  </a:cubicBezTo>
                  <a:lnTo>
                    <a:pt x="10883" y="4122"/>
                  </a:lnTo>
                  <a:cubicBezTo>
                    <a:pt x="11156" y="4015"/>
                    <a:pt x="11287" y="3717"/>
                    <a:pt x="11180" y="3443"/>
                  </a:cubicBezTo>
                  <a:cubicBezTo>
                    <a:pt x="11097" y="3239"/>
                    <a:pt x="10898" y="3115"/>
                    <a:pt x="10690" y="3115"/>
                  </a:cubicBezTo>
                  <a:cubicBezTo>
                    <a:pt x="10631" y="3115"/>
                    <a:pt x="10571" y="3125"/>
                    <a:pt x="10513" y="3146"/>
                  </a:cubicBezTo>
                  <a:lnTo>
                    <a:pt x="9811" y="3420"/>
                  </a:lnTo>
                  <a:cubicBezTo>
                    <a:pt x="9466" y="3181"/>
                    <a:pt x="9454" y="3146"/>
                    <a:pt x="9394" y="2789"/>
                  </a:cubicBezTo>
                  <a:cubicBezTo>
                    <a:pt x="9311" y="2229"/>
                    <a:pt x="9156" y="2086"/>
                    <a:pt x="8620" y="1979"/>
                  </a:cubicBezTo>
                  <a:cubicBezTo>
                    <a:pt x="8251" y="1884"/>
                    <a:pt x="8239" y="1872"/>
                    <a:pt x="8013" y="1515"/>
                  </a:cubicBezTo>
                  <a:lnTo>
                    <a:pt x="8311" y="824"/>
                  </a:lnTo>
                  <a:cubicBezTo>
                    <a:pt x="8430" y="574"/>
                    <a:pt x="8311" y="264"/>
                    <a:pt x="8037" y="157"/>
                  </a:cubicBezTo>
                  <a:cubicBezTo>
                    <a:pt x="7971" y="126"/>
                    <a:pt x="7901" y="111"/>
                    <a:pt x="7831" y="111"/>
                  </a:cubicBezTo>
                  <a:cubicBezTo>
                    <a:pt x="7638" y="111"/>
                    <a:pt x="7449" y="226"/>
                    <a:pt x="7370" y="419"/>
                  </a:cubicBezTo>
                  <a:lnTo>
                    <a:pt x="7073" y="1110"/>
                  </a:lnTo>
                  <a:cubicBezTo>
                    <a:pt x="6927" y="1135"/>
                    <a:pt x="6831" y="1152"/>
                    <a:pt x="6751" y="1152"/>
                  </a:cubicBezTo>
                  <a:cubicBezTo>
                    <a:pt x="6611" y="1152"/>
                    <a:pt x="6524" y="1100"/>
                    <a:pt x="6311" y="955"/>
                  </a:cubicBezTo>
                  <a:lnTo>
                    <a:pt x="6180" y="872"/>
                  </a:lnTo>
                  <a:cubicBezTo>
                    <a:pt x="6152" y="853"/>
                    <a:pt x="6119" y="844"/>
                    <a:pt x="6087" y="844"/>
                  </a:cubicBezTo>
                  <a:cubicBezTo>
                    <a:pt x="6034" y="844"/>
                    <a:pt x="5983" y="868"/>
                    <a:pt x="5953" y="919"/>
                  </a:cubicBezTo>
                  <a:cubicBezTo>
                    <a:pt x="5918" y="991"/>
                    <a:pt x="5930" y="1098"/>
                    <a:pt x="6001" y="1134"/>
                  </a:cubicBezTo>
                  <a:lnTo>
                    <a:pt x="6132" y="1229"/>
                  </a:lnTo>
                  <a:cubicBezTo>
                    <a:pt x="6389" y="1406"/>
                    <a:pt x="6533" y="1474"/>
                    <a:pt x="6731" y="1474"/>
                  </a:cubicBezTo>
                  <a:cubicBezTo>
                    <a:pt x="6826" y="1474"/>
                    <a:pt x="6933" y="1458"/>
                    <a:pt x="7073" y="1431"/>
                  </a:cubicBezTo>
                  <a:cubicBezTo>
                    <a:pt x="7189" y="1411"/>
                    <a:pt x="7278" y="1397"/>
                    <a:pt x="7350" y="1397"/>
                  </a:cubicBezTo>
                  <a:cubicBezTo>
                    <a:pt x="7531" y="1397"/>
                    <a:pt x="7614" y="1481"/>
                    <a:pt x="7775" y="1753"/>
                  </a:cubicBezTo>
                  <a:cubicBezTo>
                    <a:pt x="8013" y="2122"/>
                    <a:pt x="8120" y="2193"/>
                    <a:pt x="8561" y="2300"/>
                  </a:cubicBezTo>
                  <a:cubicBezTo>
                    <a:pt x="8966" y="2384"/>
                    <a:pt x="9013" y="2419"/>
                    <a:pt x="9085" y="2848"/>
                  </a:cubicBezTo>
                  <a:cubicBezTo>
                    <a:pt x="9109" y="3015"/>
                    <a:pt x="9144" y="3181"/>
                    <a:pt x="9228" y="3324"/>
                  </a:cubicBezTo>
                  <a:cubicBezTo>
                    <a:pt x="9370" y="3551"/>
                    <a:pt x="9621" y="3658"/>
                    <a:pt x="9799" y="3812"/>
                  </a:cubicBezTo>
                  <a:cubicBezTo>
                    <a:pt x="9882" y="3908"/>
                    <a:pt x="9906" y="3932"/>
                    <a:pt x="9906" y="3955"/>
                  </a:cubicBezTo>
                  <a:cubicBezTo>
                    <a:pt x="9906" y="3955"/>
                    <a:pt x="9930" y="4015"/>
                    <a:pt x="9906" y="4193"/>
                  </a:cubicBezTo>
                  <a:cubicBezTo>
                    <a:pt x="9859" y="4444"/>
                    <a:pt x="9787" y="4634"/>
                    <a:pt x="9823" y="4860"/>
                  </a:cubicBezTo>
                  <a:cubicBezTo>
                    <a:pt x="9882" y="5194"/>
                    <a:pt x="10216" y="5467"/>
                    <a:pt x="10204" y="5694"/>
                  </a:cubicBezTo>
                  <a:cubicBezTo>
                    <a:pt x="10204" y="5920"/>
                    <a:pt x="9859" y="6170"/>
                    <a:pt x="9787" y="6515"/>
                  </a:cubicBezTo>
                  <a:cubicBezTo>
                    <a:pt x="9704" y="6813"/>
                    <a:pt x="9906" y="7241"/>
                    <a:pt x="9811" y="7420"/>
                  </a:cubicBezTo>
                  <a:cubicBezTo>
                    <a:pt x="9728" y="7611"/>
                    <a:pt x="9275" y="7777"/>
                    <a:pt x="9109" y="8015"/>
                  </a:cubicBezTo>
                  <a:cubicBezTo>
                    <a:pt x="8918" y="8277"/>
                    <a:pt x="8954" y="8718"/>
                    <a:pt x="8787" y="8873"/>
                  </a:cubicBezTo>
                  <a:cubicBezTo>
                    <a:pt x="8620" y="9027"/>
                    <a:pt x="8192" y="8980"/>
                    <a:pt x="7906" y="9158"/>
                  </a:cubicBezTo>
                  <a:cubicBezTo>
                    <a:pt x="7644" y="9325"/>
                    <a:pt x="7477" y="9754"/>
                    <a:pt x="7287" y="9825"/>
                  </a:cubicBezTo>
                  <a:cubicBezTo>
                    <a:pt x="7254" y="9840"/>
                    <a:pt x="7210" y="9846"/>
                    <a:pt x="7163" y="9846"/>
                  </a:cubicBezTo>
                  <a:cubicBezTo>
                    <a:pt x="7058" y="9846"/>
                    <a:pt x="6936" y="9818"/>
                    <a:pt x="6870" y="9801"/>
                  </a:cubicBezTo>
                  <a:cubicBezTo>
                    <a:pt x="6712" y="9764"/>
                    <a:pt x="6595" y="9744"/>
                    <a:pt x="6493" y="9744"/>
                  </a:cubicBezTo>
                  <a:cubicBezTo>
                    <a:pt x="6304" y="9744"/>
                    <a:pt x="6170" y="9813"/>
                    <a:pt x="5930" y="9968"/>
                  </a:cubicBezTo>
                  <a:cubicBezTo>
                    <a:pt x="5756" y="10072"/>
                    <a:pt x="5655" y="10126"/>
                    <a:pt x="5557" y="10126"/>
                  </a:cubicBezTo>
                  <a:cubicBezTo>
                    <a:pt x="5453" y="10126"/>
                    <a:pt x="5351" y="10066"/>
                    <a:pt x="5168" y="9944"/>
                  </a:cubicBezTo>
                  <a:cubicBezTo>
                    <a:pt x="4918" y="9767"/>
                    <a:pt x="4777" y="9704"/>
                    <a:pt x="4576" y="9704"/>
                  </a:cubicBezTo>
                  <a:cubicBezTo>
                    <a:pt x="4480" y="9704"/>
                    <a:pt x="4370" y="9719"/>
                    <a:pt x="4227" y="9742"/>
                  </a:cubicBezTo>
                  <a:cubicBezTo>
                    <a:pt x="4095" y="9764"/>
                    <a:pt x="4008" y="9771"/>
                    <a:pt x="3947" y="9771"/>
                  </a:cubicBezTo>
                  <a:cubicBezTo>
                    <a:pt x="3843" y="9771"/>
                    <a:pt x="3821" y="9749"/>
                    <a:pt x="3798" y="9742"/>
                  </a:cubicBezTo>
                  <a:cubicBezTo>
                    <a:pt x="3608" y="9647"/>
                    <a:pt x="3453" y="9218"/>
                    <a:pt x="3203" y="9039"/>
                  </a:cubicBezTo>
                  <a:cubicBezTo>
                    <a:pt x="2941" y="8849"/>
                    <a:pt x="2501" y="8873"/>
                    <a:pt x="2346" y="8718"/>
                  </a:cubicBezTo>
                  <a:cubicBezTo>
                    <a:pt x="2191" y="8551"/>
                    <a:pt x="2239" y="8123"/>
                    <a:pt x="2060" y="7837"/>
                  </a:cubicBezTo>
                  <a:cubicBezTo>
                    <a:pt x="1941" y="7646"/>
                    <a:pt x="1750" y="7551"/>
                    <a:pt x="1548" y="7384"/>
                  </a:cubicBezTo>
                  <a:cubicBezTo>
                    <a:pt x="1417" y="7265"/>
                    <a:pt x="1393" y="7206"/>
                    <a:pt x="1393" y="7206"/>
                  </a:cubicBezTo>
                  <a:cubicBezTo>
                    <a:pt x="1310" y="7015"/>
                    <a:pt x="1524" y="6599"/>
                    <a:pt x="1465" y="6301"/>
                  </a:cubicBezTo>
                  <a:cubicBezTo>
                    <a:pt x="1405" y="5979"/>
                    <a:pt x="1072" y="5694"/>
                    <a:pt x="1096" y="5467"/>
                  </a:cubicBezTo>
                  <a:cubicBezTo>
                    <a:pt x="1096" y="5241"/>
                    <a:pt x="1429" y="4991"/>
                    <a:pt x="1512" y="4646"/>
                  </a:cubicBezTo>
                  <a:cubicBezTo>
                    <a:pt x="1584" y="4336"/>
                    <a:pt x="1393" y="3932"/>
                    <a:pt x="1477" y="3741"/>
                  </a:cubicBezTo>
                  <a:cubicBezTo>
                    <a:pt x="1572" y="3551"/>
                    <a:pt x="2001" y="3396"/>
                    <a:pt x="2179" y="3146"/>
                  </a:cubicBezTo>
                  <a:cubicBezTo>
                    <a:pt x="2370" y="2884"/>
                    <a:pt x="2346" y="2443"/>
                    <a:pt x="2501" y="2288"/>
                  </a:cubicBezTo>
                  <a:cubicBezTo>
                    <a:pt x="2667" y="2134"/>
                    <a:pt x="3096" y="2181"/>
                    <a:pt x="3382" y="2003"/>
                  </a:cubicBezTo>
                  <a:cubicBezTo>
                    <a:pt x="3608" y="1872"/>
                    <a:pt x="3715" y="1610"/>
                    <a:pt x="3870" y="1431"/>
                  </a:cubicBezTo>
                  <a:cubicBezTo>
                    <a:pt x="3944" y="1357"/>
                    <a:pt x="3995" y="1320"/>
                    <a:pt x="4116" y="1320"/>
                  </a:cubicBezTo>
                  <a:cubicBezTo>
                    <a:pt x="4189" y="1320"/>
                    <a:pt x="4287" y="1333"/>
                    <a:pt x="4429" y="1360"/>
                  </a:cubicBezTo>
                  <a:cubicBezTo>
                    <a:pt x="4543" y="1395"/>
                    <a:pt x="4662" y="1417"/>
                    <a:pt x="4784" y="1417"/>
                  </a:cubicBezTo>
                  <a:cubicBezTo>
                    <a:pt x="4828" y="1417"/>
                    <a:pt x="4873" y="1414"/>
                    <a:pt x="4918" y="1407"/>
                  </a:cubicBezTo>
                  <a:cubicBezTo>
                    <a:pt x="5144" y="1360"/>
                    <a:pt x="5322" y="1217"/>
                    <a:pt x="5513" y="1110"/>
                  </a:cubicBezTo>
                  <a:cubicBezTo>
                    <a:pt x="5584" y="1062"/>
                    <a:pt x="5620" y="955"/>
                    <a:pt x="5572" y="884"/>
                  </a:cubicBezTo>
                  <a:cubicBezTo>
                    <a:pt x="5540" y="835"/>
                    <a:pt x="5479" y="802"/>
                    <a:pt x="5421" y="802"/>
                  </a:cubicBezTo>
                  <a:cubicBezTo>
                    <a:pt x="5395" y="802"/>
                    <a:pt x="5369" y="809"/>
                    <a:pt x="5346" y="824"/>
                  </a:cubicBezTo>
                  <a:cubicBezTo>
                    <a:pt x="5023" y="1010"/>
                    <a:pt x="4963" y="1086"/>
                    <a:pt x="4794" y="1086"/>
                  </a:cubicBezTo>
                  <a:cubicBezTo>
                    <a:pt x="4714" y="1086"/>
                    <a:pt x="4610" y="1069"/>
                    <a:pt x="4441" y="1038"/>
                  </a:cubicBezTo>
                  <a:lnTo>
                    <a:pt x="4167" y="336"/>
                  </a:lnTo>
                  <a:cubicBezTo>
                    <a:pt x="4095" y="127"/>
                    <a:pt x="3904" y="1"/>
                    <a:pt x="3696"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3">
              <a:extLst>
                <a:ext uri="{FF2B5EF4-FFF2-40B4-BE49-F238E27FC236}">
                  <a16:creationId xmlns:a16="http://schemas.microsoft.com/office/drawing/2014/main" id="{9503313C-209C-37CD-7850-D08E093BEE48}"/>
                </a:ext>
              </a:extLst>
            </p:cNvPr>
            <p:cNvSpPr/>
            <p:nvPr/>
          </p:nvSpPr>
          <p:spPr>
            <a:xfrm>
              <a:off x="3722084" y="748508"/>
              <a:ext cx="127101" cy="146214"/>
            </a:xfrm>
            <a:custGeom>
              <a:avLst/>
              <a:gdLst/>
              <a:ahLst/>
              <a:cxnLst/>
              <a:rect l="l" t="t" r="r" b="b"/>
              <a:pathLst>
                <a:path w="3990" h="4590" extrusionOk="0">
                  <a:moveTo>
                    <a:pt x="2681" y="1"/>
                  </a:moveTo>
                  <a:cubicBezTo>
                    <a:pt x="2422" y="1"/>
                    <a:pt x="2181" y="137"/>
                    <a:pt x="2120" y="428"/>
                  </a:cubicBezTo>
                  <a:cubicBezTo>
                    <a:pt x="2036" y="773"/>
                    <a:pt x="1941" y="1095"/>
                    <a:pt x="1786" y="1392"/>
                  </a:cubicBezTo>
                  <a:cubicBezTo>
                    <a:pt x="1739" y="1476"/>
                    <a:pt x="1786" y="1571"/>
                    <a:pt x="1858" y="1619"/>
                  </a:cubicBezTo>
                  <a:cubicBezTo>
                    <a:pt x="1881" y="1632"/>
                    <a:pt x="1905" y="1638"/>
                    <a:pt x="1929" y="1638"/>
                  </a:cubicBezTo>
                  <a:cubicBezTo>
                    <a:pt x="1991" y="1638"/>
                    <a:pt x="2050" y="1599"/>
                    <a:pt x="2084" y="1547"/>
                  </a:cubicBezTo>
                  <a:cubicBezTo>
                    <a:pt x="2251" y="1214"/>
                    <a:pt x="2358" y="880"/>
                    <a:pt x="2441" y="499"/>
                  </a:cubicBezTo>
                  <a:cubicBezTo>
                    <a:pt x="2466" y="387"/>
                    <a:pt x="2563" y="336"/>
                    <a:pt x="2676" y="336"/>
                  </a:cubicBezTo>
                  <a:cubicBezTo>
                    <a:pt x="2836" y="336"/>
                    <a:pt x="3028" y="439"/>
                    <a:pt x="3084" y="607"/>
                  </a:cubicBezTo>
                  <a:cubicBezTo>
                    <a:pt x="3287" y="1214"/>
                    <a:pt x="3632" y="2214"/>
                    <a:pt x="3072" y="3095"/>
                  </a:cubicBezTo>
                  <a:cubicBezTo>
                    <a:pt x="2512" y="3947"/>
                    <a:pt x="1615" y="4265"/>
                    <a:pt x="1007" y="4265"/>
                  </a:cubicBezTo>
                  <a:cubicBezTo>
                    <a:pt x="672" y="4265"/>
                    <a:pt x="425" y="4168"/>
                    <a:pt x="370" y="4012"/>
                  </a:cubicBezTo>
                  <a:cubicBezTo>
                    <a:pt x="334" y="3881"/>
                    <a:pt x="417" y="3678"/>
                    <a:pt x="643" y="3440"/>
                  </a:cubicBezTo>
                  <a:cubicBezTo>
                    <a:pt x="1060" y="2964"/>
                    <a:pt x="1405" y="2583"/>
                    <a:pt x="1679" y="2190"/>
                  </a:cubicBezTo>
                  <a:cubicBezTo>
                    <a:pt x="1739" y="2107"/>
                    <a:pt x="1715" y="2012"/>
                    <a:pt x="1644" y="1964"/>
                  </a:cubicBezTo>
                  <a:cubicBezTo>
                    <a:pt x="1611" y="1946"/>
                    <a:pt x="1576" y="1936"/>
                    <a:pt x="1542" y="1936"/>
                  </a:cubicBezTo>
                  <a:cubicBezTo>
                    <a:pt x="1488" y="1936"/>
                    <a:pt x="1439" y="1960"/>
                    <a:pt x="1417" y="2012"/>
                  </a:cubicBezTo>
                  <a:cubicBezTo>
                    <a:pt x="1143" y="2393"/>
                    <a:pt x="810" y="2762"/>
                    <a:pt x="405" y="3202"/>
                  </a:cubicBezTo>
                  <a:cubicBezTo>
                    <a:pt x="0" y="3607"/>
                    <a:pt x="0" y="3928"/>
                    <a:pt x="60" y="4119"/>
                  </a:cubicBezTo>
                  <a:cubicBezTo>
                    <a:pt x="171" y="4424"/>
                    <a:pt x="546" y="4589"/>
                    <a:pt x="1019" y="4589"/>
                  </a:cubicBezTo>
                  <a:cubicBezTo>
                    <a:pt x="1763" y="4589"/>
                    <a:pt x="2752" y="4179"/>
                    <a:pt x="3334" y="3262"/>
                  </a:cubicBezTo>
                  <a:cubicBezTo>
                    <a:pt x="3989" y="2250"/>
                    <a:pt x="3608" y="1095"/>
                    <a:pt x="3394" y="488"/>
                  </a:cubicBezTo>
                  <a:cubicBezTo>
                    <a:pt x="3287" y="172"/>
                    <a:pt x="2973" y="1"/>
                    <a:pt x="2681"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3">
              <a:extLst>
                <a:ext uri="{FF2B5EF4-FFF2-40B4-BE49-F238E27FC236}">
                  <a16:creationId xmlns:a16="http://schemas.microsoft.com/office/drawing/2014/main" id="{46BC9591-2390-4ED0-21B8-4201F0EF126B}"/>
                </a:ext>
              </a:extLst>
            </p:cNvPr>
            <p:cNvSpPr/>
            <p:nvPr/>
          </p:nvSpPr>
          <p:spPr>
            <a:xfrm>
              <a:off x="3379148" y="-40048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73" name="Google Shape;2573;p43">
              <a:extLst>
                <a:ext uri="{FF2B5EF4-FFF2-40B4-BE49-F238E27FC236}">
                  <a16:creationId xmlns:a16="http://schemas.microsoft.com/office/drawing/2014/main" id="{0C1FCCB6-2385-2E4B-468D-6B3F43AD42A4}"/>
                </a:ext>
              </a:extLst>
            </p:cNvPr>
            <p:cNvSpPr/>
            <p:nvPr/>
          </p:nvSpPr>
          <p:spPr>
            <a:xfrm>
              <a:off x="2190523" y="15207"/>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grpSp>
    </p:spTree>
    <p:extLst>
      <p:ext uri="{BB962C8B-B14F-4D97-AF65-F5344CB8AC3E}">
        <p14:creationId xmlns:p14="http://schemas.microsoft.com/office/powerpoint/2010/main" val="1679148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69">
          <a:extLst>
            <a:ext uri="{FF2B5EF4-FFF2-40B4-BE49-F238E27FC236}">
              <a16:creationId xmlns:a16="http://schemas.microsoft.com/office/drawing/2014/main" id="{65748591-DC34-0053-B0CB-2AF80EAB6662}"/>
            </a:ext>
          </a:extLst>
        </p:cNvPr>
        <p:cNvGrpSpPr/>
        <p:nvPr/>
      </p:nvGrpSpPr>
      <p:grpSpPr>
        <a:xfrm>
          <a:off x="0" y="0"/>
          <a:ext cx="0" cy="0"/>
          <a:chOff x="0" y="0"/>
          <a:chExt cx="0" cy="0"/>
        </a:xfrm>
      </p:grpSpPr>
      <p:sp>
        <p:nvSpPr>
          <p:cNvPr id="5" name="Subtitle 4">
            <a:extLst>
              <a:ext uri="{FF2B5EF4-FFF2-40B4-BE49-F238E27FC236}">
                <a16:creationId xmlns:a16="http://schemas.microsoft.com/office/drawing/2014/main" id="{A3C466FC-65E5-2DBF-9A0A-119FEF5E4FB0}"/>
              </a:ext>
            </a:extLst>
          </p:cNvPr>
          <p:cNvSpPr>
            <a:spLocks noGrp="1"/>
          </p:cNvSpPr>
          <p:nvPr>
            <p:ph type="subTitle" idx="1"/>
          </p:nvPr>
        </p:nvSpPr>
        <p:spPr>
          <a:xfrm>
            <a:off x="5472118" y="980175"/>
            <a:ext cx="2764625" cy="334275"/>
          </a:xfrm>
        </p:spPr>
        <p:txBody>
          <a:bodyPr/>
          <a:lstStyle/>
          <a:p>
            <a:pPr algn="ctr"/>
            <a:r>
              <a:rPr lang="en-GB" sz="1600" dirty="0"/>
              <a:t>Confusion matrix</a:t>
            </a:r>
            <a:endParaRPr lang="en-IN" sz="1600" dirty="0"/>
          </a:p>
        </p:txBody>
      </p:sp>
      <p:pic>
        <p:nvPicPr>
          <p:cNvPr id="7" name="Picture 6">
            <a:extLst>
              <a:ext uri="{FF2B5EF4-FFF2-40B4-BE49-F238E27FC236}">
                <a16:creationId xmlns:a16="http://schemas.microsoft.com/office/drawing/2014/main" id="{EAC164F7-4B52-F02C-301E-502B970C3E0B}"/>
              </a:ext>
            </a:extLst>
          </p:cNvPr>
          <p:cNvPicPr>
            <a:picLocks noChangeAspect="1"/>
          </p:cNvPicPr>
          <p:nvPr/>
        </p:nvPicPr>
        <p:blipFill>
          <a:blip r:embed="rId3"/>
          <a:stretch>
            <a:fillRect/>
          </a:stretch>
        </p:blipFill>
        <p:spPr>
          <a:xfrm>
            <a:off x="5681625" y="1721644"/>
            <a:ext cx="2700132" cy="2185988"/>
          </a:xfrm>
          <a:prstGeom prst="rect">
            <a:avLst/>
          </a:prstGeom>
        </p:spPr>
      </p:pic>
      <p:sp>
        <p:nvSpPr>
          <p:cNvPr id="8" name="Subtitle 4">
            <a:extLst>
              <a:ext uri="{FF2B5EF4-FFF2-40B4-BE49-F238E27FC236}">
                <a16:creationId xmlns:a16="http://schemas.microsoft.com/office/drawing/2014/main" id="{5F2191AC-EC23-D08D-058F-1F09C96B7DBC}"/>
              </a:ext>
            </a:extLst>
          </p:cNvPr>
          <p:cNvSpPr txBox="1">
            <a:spLocks/>
          </p:cNvSpPr>
          <p:nvPr/>
        </p:nvSpPr>
        <p:spPr>
          <a:xfrm>
            <a:off x="723905" y="980174"/>
            <a:ext cx="2764625" cy="334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1pPr>
            <a:lvl2pPr marL="914400" marR="0" lvl="1"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2pPr>
            <a:lvl3pPr marL="1371600" marR="0" lvl="2"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3pPr>
            <a:lvl4pPr marL="1828800" marR="0" lvl="3"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4pPr>
            <a:lvl5pPr marL="2286000" marR="0" lvl="4"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5pPr>
            <a:lvl6pPr marL="2743200" marR="0" lvl="5"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6pPr>
            <a:lvl7pPr marL="3200400" marR="0" lvl="6"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7pPr>
            <a:lvl8pPr marL="3657600" marR="0" lvl="7"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8pPr>
            <a:lvl9pPr marL="4114800" marR="0" lvl="8"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9pPr>
          </a:lstStyle>
          <a:p>
            <a:pPr algn="ctr"/>
            <a:r>
              <a:rPr lang="en-GB" sz="1600" dirty="0"/>
              <a:t>Accuracy Report</a:t>
            </a:r>
            <a:endParaRPr lang="en-IN" sz="1600" dirty="0"/>
          </a:p>
        </p:txBody>
      </p:sp>
      <p:pic>
        <p:nvPicPr>
          <p:cNvPr id="10" name="Picture 9">
            <a:extLst>
              <a:ext uri="{FF2B5EF4-FFF2-40B4-BE49-F238E27FC236}">
                <a16:creationId xmlns:a16="http://schemas.microsoft.com/office/drawing/2014/main" id="{FEE1EFD7-6268-A937-B369-CD58348216DA}"/>
              </a:ext>
            </a:extLst>
          </p:cNvPr>
          <p:cNvPicPr>
            <a:picLocks noChangeAspect="1"/>
          </p:cNvPicPr>
          <p:nvPr/>
        </p:nvPicPr>
        <p:blipFill>
          <a:blip r:embed="rId4"/>
          <a:stretch>
            <a:fillRect/>
          </a:stretch>
        </p:blipFill>
        <p:spPr>
          <a:xfrm>
            <a:off x="886595" y="1856650"/>
            <a:ext cx="3571105" cy="1515185"/>
          </a:xfrm>
          <a:prstGeom prst="rect">
            <a:avLst/>
          </a:prstGeom>
        </p:spPr>
      </p:pic>
    </p:spTree>
    <p:extLst>
      <p:ext uri="{BB962C8B-B14F-4D97-AF65-F5344CB8AC3E}">
        <p14:creationId xmlns:p14="http://schemas.microsoft.com/office/powerpoint/2010/main" val="3393574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53">
          <a:extLst>
            <a:ext uri="{FF2B5EF4-FFF2-40B4-BE49-F238E27FC236}">
              <a16:creationId xmlns:a16="http://schemas.microsoft.com/office/drawing/2014/main" id="{1073B569-D90F-5333-23C5-9C1F78BA6AF0}"/>
            </a:ext>
          </a:extLst>
        </p:cNvPr>
        <p:cNvGrpSpPr/>
        <p:nvPr/>
      </p:nvGrpSpPr>
      <p:grpSpPr>
        <a:xfrm>
          <a:off x="0" y="0"/>
          <a:ext cx="0" cy="0"/>
          <a:chOff x="0" y="0"/>
          <a:chExt cx="0" cy="0"/>
        </a:xfrm>
      </p:grpSpPr>
      <p:sp>
        <p:nvSpPr>
          <p:cNvPr id="2554" name="Google Shape;2554;p43">
            <a:extLst>
              <a:ext uri="{FF2B5EF4-FFF2-40B4-BE49-F238E27FC236}">
                <a16:creationId xmlns:a16="http://schemas.microsoft.com/office/drawing/2014/main" id="{270DFA48-F72C-4264-1448-14119D0A971B}"/>
              </a:ext>
            </a:extLst>
          </p:cNvPr>
          <p:cNvSpPr/>
          <p:nvPr/>
        </p:nvSpPr>
        <p:spPr>
          <a:xfrm>
            <a:off x="5435766" y="427170"/>
            <a:ext cx="1554600" cy="15546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55" name="Google Shape;2555;p43">
            <a:extLst>
              <a:ext uri="{FF2B5EF4-FFF2-40B4-BE49-F238E27FC236}">
                <a16:creationId xmlns:a16="http://schemas.microsoft.com/office/drawing/2014/main" id="{2C387C07-3BEE-A5E4-F0B9-E0D705CC824D}"/>
              </a:ext>
            </a:extLst>
          </p:cNvPr>
          <p:cNvSpPr txBox="1">
            <a:spLocks noGrp="1"/>
          </p:cNvSpPr>
          <p:nvPr>
            <p:ph type="title"/>
          </p:nvPr>
        </p:nvSpPr>
        <p:spPr>
          <a:xfrm>
            <a:off x="391772" y="2201842"/>
            <a:ext cx="8443451"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Conclusion</a:t>
            </a:r>
            <a:endParaRPr dirty="0"/>
          </a:p>
        </p:txBody>
      </p:sp>
      <p:grpSp>
        <p:nvGrpSpPr>
          <p:cNvPr id="2557" name="Google Shape;2557;p43">
            <a:extLst>
              <a:ext uri="{FF2B5EF4-FFF2-40B4-BE49-F238E27FC236}">
                <a16:creationId xmlns:a16="http://schemas.microsoft.com/office/drawing/2014/main" id="{AAB05C03-E4AC-E3DB-0AF2-E2AE6E80FCFC}"/>
              </a:ext>
            </a:extLst>
          </p:cNvPr>
          <p:cNvGrpSpPr/>
          <p:nvPr/>
        </p:nvGrpSpPr>
        <p:grpSpPr>
          <a:xfrm>
            <a:off x="2190523" y="-400480"/>
            <a:ext cx="3977275" cy="1970658"/>
            <a:chOff x="2190523" y="-400480"/>
            <a:chExt cx="3977275" cy="1970658"/>
          </a:xfrm>
        </p:grpSpPr>
        <p:sp>
          <p:nvSpPr>
            <p:cNvPr id="2558" name="Google Shape;2558;p43">
              <a:extLst>
                <a:ext uri="{FF2B5EF4-FFF2-40B4-BE49-F238E27FC236}">
                  <a16:creationId xmlns:a16="http://schemas.microsoft.com/office/drawing/2014/main" id="{5F8884F1-8F1C-8A4A-EED3-3ADAB0855028}"/>
                </a:ext>
              </a:extLst>
            </p:cNvPr>
            <p:cNvSpPr/>
            <p:nvPr/>
          </p:nvSpPr>
          <p:spPr>
            <a:xfrm>
              <a:off x="4613498" y="1522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59" name="Google Shape;2559;p43">
              <a:extLst>
                <a:ext uri="{FF2B5EF4-FFF2-40B4-BE49-F238E27FC236}">
                  <a16:creationId xmlns:a16="http://schemas.microsoft.com/office/drawing/2014/main" id="{03D9590E-C59D-7669-59B4-7ADC489F9015}"/>
                </a:ext>
              </a:extLst>
            </p:cNvPr>
            <p:cNvSpPr/>
            <p:nvPr/>
          </p:nvSpPr>
          <p:spPr>
            <a:xfrm>
              <a:off x="4613498" y="83877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0" name="Google Shape;2560;p43">
              <a:extLst>
                <a:ext uri="{FF2B5EF4-FFF2-40B4-BE49-F238E27FC236}">
                  <a16:creationId xmlns:a16="http://schemas.microsoft.com/office/drawing/2014/main" id="{4578F86B-B54F-23EA-12B3-41F8A5E25346}"/>
                </a:ext>
              </a:extLst>
            </p:cNvPr>
            <p:cNvSpPr/>
            <p:nvPr/>
          </p:nvSpPr>
          <p:spPr>
            <a:xfrm>
              <a:off x="4202048" y="43092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1" name="Google Shape;2561;p43">
              <a:extLst>
                <a:ext uri="{FF2B5EF4-FFF2-40B4-BE49-F238E27FC236}">
                  <a16:creationId xmlns:a16="http://schemas.microsoft.com/office/drawing/2014/main" id="{6F07B637-C706-6330-4EA3-E6A59284567A}"/>
                </a:ext>
              </a:extLst>
            </p:cNvPr>
            <p:cNvSpPr/>
            <p:nvPr/>
          </p:nvSpPr>
          <p:spPr>
            <a:xfrm>
              <a:off x="3790598" y="83877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2" name="Google Shape;2562;p43">
              <a:extLst>
                <a:ext uri="{FF2B5EF4-FFF2-40B4-BE49-F238E27FC236}">
                  <a16:creationId xmlns:a16="http://schemas.microsoft.com/office/drawing/2014/main" id="{F4D1C5C4-7B71-D6DC-B9E9-B41C2DA294C8}"/>
                </a:ext>
              </a:extLst>
            </p:cNvPr>
            <p:cNvSpPr/>
            <p:nvPr/>
          </p:nvSpPr>
          <p:spPr>
            <a:xfrm>
              <a:off x="3379148" y="43092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3" name="Google Shape;2563;p43">
              <a:extLst>
                <a:ext uri="{FF2B5EF4-FFF2-40B4-BE49-F238E27FC236}">
                  <a16:creationId xmlns:a16="http://schemas.microsoft.com/office/drawing/2014/main" id="{EBA29BD5-8AEF-3679-A04D-377D7C09628B}"/>
                </a:ext>
              </a:extLst>
            </p:cNvPr>
            <p:cNvSpPr/>
            <p:nvPr/>
          </p:nvSpPr>
          <p:spPr>
            <a:xfrm>
              <a:off x="4202048" y="-40048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4" name="Google Shape;2564;p43">
              <a:extLst>
                <a:ext uri="{FF2B5EF4-FFF2-40B4-BE49-F238E27FC236}">
                  <a16:creationId xmlns:a16="http://schemas.microsoft.com/office/drawing/2014/main" id="{9A8465EB-D1D1-7FB4-302C-B6669B8F8E2F}"/>
                </a:ext>
              </a:extLst>
            </p:cNvPr>
            <p:cNvSpPr/>
            <p:nvPr/>
          </p:nvSpPr>
          <p:spPr>
            <a:xfrm>
              <a:off x="5436398" y="1522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5" name="Google Shape;2565;p43">
              <a:extLst>
                <a:ext uri="{FF2B5EF4-FFF2-40B4-BE49-F238E27FC236}">
                  <a16:creationId xmlns:a16="http://schemas.microsoft.com/office/drawing/2014/main" id="{3634B48D-8261-E029-B497-55EE3CE470E3}"/>
                </a:ext>
              </a:extLst>
            </p:cNvPr>
            <p:cNvSpPr/>
            <p:nvPr/>
          </p:nvSpPr>
          <p:spPr>
            <a:xfrm>
              <a:off x="5024948" y="-40048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6" name="Google Shape;2566;p43">
              <a:extLst>
                <a:ext uri="{FF2B5EF4-FFF2-40B4-BE49-F238E27FC236}">
                  <a16:creationId xmlns:a16="http://schemas.microsoft.com/office/drawing/2014/main" id="{C5C100A0-A91F-6A82-C0B2-43D8071A8DEC}"/>
                </a:ext>
              </a:extLst>
            </p:cNvPr>
            <p:cNvSpPr/>
            <p:nvPr/>
          </p:nvSpPr>
          <p:spPr>
            <a:xfrm>
              <a:off x="2967698" y="83877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7" name="Google Shape;2567;p43">
              <a:extLst>
                <a:ext uri="{FF2B5EF4-FFF2-40B4-BE49-F238E27FC236}">
                  <a16:creationId xmlns:a16="http://schemas.microsoft.com/office/drawing/2014/main" id="{7B5EA3C4-4C51-8F91-FAC4-B387962920BB}"/>
                </a:ext>
              </a:extLst>
            </p:cNvPr>
            <p:cNvSpPr/>
            <p:nvPr/>
          </p:nvSpPr>
          <p:spPr>
            <a:xfrm>
              <a:off x="4874506" y="197526"/>
              <a:ext cx="89162" cy="366778"/>
            </a:xfrm>
            <a:custGeom>
              <a:avLst/>
              <a:gdLst/>
              <a:ahLst/>
              <a:cxnLst/>
              <a:rect l="l" t="t" r="r" b="b"/>
              <a:pathLst>
                <a:path w="2799" h="11514" extrusionOk="0">
                  <a:moveTo>
                    <a:pt x="1382" y="1751"/>
                  </a:moveTo>
                  <a:cubicBezTo>
                    <a:pt x="1667" y="1917"/>
                    <a:pt x="1929" y="2084"/>
                    <a:pt x="2132" y="2275"/>
                  </a:cubicBezTo>
                  <a:lnTo>
                    <a:pt x="620" y="2275"/>
                  </a:lnTo>
                  <a:cubicBezTo>
                    <a:pt x="822" y="2084"/>
                    <a:pt x="1084" y="1917"/>
                    <a:pt x="1382" y="1751"/>
                  </a:cubicBezTo>
                  <a:close/>
                  <a:moveTo>
                    <a:pt x="2370" y="2620"/>
                  </a:moveTo>
                  <a:cubicBezTo>
                    <a:pt x="2465" y="2822"/>
                    <a:pt x="2489" y="3048"/>
                    <a:pt x="2382" y="3298"/>
                  </a:cubicBezTo>
                  <a:lnTo>
                    <a:pt x="381" y="3298"/>
                  </a:lnTo>
                  <a:cubicBezTo>
                    <a:pt x="298" y="3084"/>
                    <a:pt x="286" y="2858"/>
                    <a:pt x="381" y="2620"/>
                  </a:cubicBezTo>
                  <a:close/>
                  <a:moveTo>
                    <a:pt x="2144" y="3644"/>
                  </a:moveTo>
                  <a:cubicBezTo>
                    <a:pt x="1953" y="3834"/>
                    <a:pt x="1679" y="4001"/>
                    <a:pt x="1382" y="4168"/>
                  </a:cubicBezTo>
                  <a:cubicBezTo>
                    <a:pt x="1096" y="4001"/>
                    <a:pt x="822" y="3834"/>
                    <a:pt x="620" y="3644"/>
                  </a:cubicBezTo>
                  <a:close/>
                  <a:moveTo>
                    <a:pt x="2441" y="5918"/>
                  </a:moveTo>
                  <a:cubicBezTo>
                    <a:pt x="2334" y="6394"/>
                    <a:pt x="1893" y="6680"/>
                    <a:pt x="1382" y="6966"/>
                  </a:cubicBezTo>
                  <a:cubicBezTo>
                    <a:pt x="881" y="6680"/>
                    <a:pt x="429" y="6394"/>
                    <a:pt x="346" y="5918"/>
                  </a:cubicBezTo>
                  <a:close/>
                  <a:moveTo>
                    <a:pt x="1382" y="7347"/>
                  </a:moveTo>
                  <a:cubicBezTo>
                    <a:pt x="1679" y="7513"/>
                    <a:pt x="1953" y="7680"/>
                    <a:pt x="2144" y="7870"/>
                  </a:cubicBezTo>
                  <a:lnTo>
                    <a:pt x="620" y="7870"/>
                  </a:lnTo>
                  <a:cubicBezTo>
                    <a:pt x="822" y="7680"/>
                    <a:pt x="1096" y="7513"/>
                    <a:pt x="1382" y="7347"/>
                  </a:cubicBezTo>
                  <a:close/>
                  <a:moveTo>
                    <a:pt x="2394" y="8216"/>
                  </a:moveTo>
                  <a:cubicBezTo>
                    <a:pt x="2489" y="8454"/>
                    <a:pt x="2489" y="8680"/>
                    <a:pt x="2382" y="8894"/>
                  </a:cubicBezTo>
                  <a:lnTo>
                    <a:pt x="405" y="8894"/>
                  </a:lnTo>
                  <a:cubicBezTo>
                    <a:pt x="298" y="8656"/>
                    <a:pt x="298" y="8442"/>
                    <a:pt x="405" y="8216"/>
                  </a:cubicBezTo>
                  <a:close/>
                  <a:moveTo>
                    <a:pt x="2132" y="9240"/>
                  </a:moveTo>
                  <a:cubicBezTo>
                    <a:pt x="1929" y="9430"/>
                    <a:pt x="1667" y="9597"/>
                    <a:pt x="1382" y="9764"/>
                  </a:cubicBezTo>
                  <a:cubicBezTo>
                    <a:pt x="1096" y="9597"/>
                    <a:pt x="834" y="9430"/>
                    <a:pt x="620" y="9240"/>
                  </a:cubicBezTo>
                  <a:close/>
                  <a:moveTo>
                    <a:pt x="167" y="0"/>
                  </a:moveTo>
                  <a:cubicBezTo>
                    <a:pt x="72" y="0"/>
                    <a:pt x="0" y="72"/>
                    <a:pt x="0" y="167"/>
                  </a:cubicBezTo>
                  <a:cubicBezTo>
                    <a:pt x="0" y="846"/>
                    <a:pt x="524" y="1251"/>
                    <a:pt x="1072" y="1560"/>
                  </a:cubicBezTo>
                  <a:cubicBezTo>
                    <a:pt x="500" y="1894"/>
                    <a:pt x="0" y="2310"/>
                    <a:pt x="0" y="2965"/>
                  </a:cubicBezTo>
                  <a:cubicBezTo>
                    <a:pt x="0" y="3644"/>
                    <a:pt x="524" y="4049"/>
                    <a:pt x="1072" y="4358"/>
                  </a:cubicBezTo>
                  <a:cubicBezTo>
                    <a:pt x="524" y="4668"/>
                    <a:pt x="0" y="5072"/>
                    <a:pt x="0" y="5763"/>
                  </a:cubicBezTo>
                  <a:cubicBezTo>
                    <a:pt x="0" y="6442"/>
                    <a:pt x="524" y="6847"/>
                    <a:pt x="1072" y="7156"/>
                  </a:cubicBezTo>
                  <a:cubicBezTo>
                    <a:pt x="524" y="7466"/>
                    <a:pt x="0" y="7870"/>
                    <a:pt x="0" y="8549"/>
                  </a:cubicBezTo>
                  <a:cubicBezTo>
                    <a:pt x="0" y="8799"/>
                    <a:pt x="72" y="9002"/>
                    <a:pt x="179" y="9180"/>
                  </a:cubicBezTo>
                  <a:cubicBezTo>
                    <a:pt x="227" y="9240"/>
                    <a:pt x="322" y="9525"/>
                    <a:pt x="1072" y="9954"/>
                  </a:cubicBezTo>
                  <a:cubicBezTo>
                    <a:pt x="524" y="10264"/>
                    <a:pt x="0" y="10668"/>
                    <a:pt x="0" y="11359"/>
                  </a:cubicBezTo>
                  <a:cubicBezTo>
                    <a:pt x="0" y="11442"/>
                    <a:pt x="72" y="11514"/>
                    <a:pt x="167" y="11514"/>
                  </a:cubicBezTo>
                  <a:cubicBezTo>
                    <a:pt x="250" y="11514"/>
                    <a:pt x="322" y="11442"/>
                    <a:pt x="322" y="11359"/>
                  </a:cubicBezTo>
                  <a:cubicBezTo>
                    <a:pt x="322" y="10776"/>
                    <a:pt x="834" y="10466"/>
                    <a:pt x="1393" y="10145"/>
                  </a:cubicBezTo>
                  <a:cubicBezTo>
                    <a:pt x="1965" y="10466"/>
                    <a:pt x="2465" y="10776"/>
                    <a:pt x="2465" y="11359"/>
                  </a:cubicBezTo>
                  <a:cubicBezTo>
                    <a:pt x="2465" y="11442"/>
                    <a:pt x="2548" y="11514"/>
                    <a:pt x="2632" y="11514"/>
                  </a:cubicBezTo>
                  <a:cubicBezTo>
                    <a:pt x="2727" y="11514"/>
                    <a:pt x="2798" y="11442"/>
                    <a:pt x="2798" y="11359"/>
                  </a:cubicBezTo>
                  <a:cubicBezTo>
                    <a:pt x="2798" y="10668"/>
                    <a:pt x="2274" y="10264"/>
                    <a:pt x="1727" y="9954"/>
                  </a:cubicBezTo>
                  <a:cubicBezTo>
                    <a:pt x="2286" y="9633"/>
                    <a:pt x="2798" y="9216"/>
                    <a:pt x="2798" y="8561"/>
                  </a:cubicBezTo>
                  <a:cubicBezTo>
                    <a:pt x="2798" y="7870"/>
                    <a:pt x="2274" y="7466"/>
                    <a:pt x="1727" y="7156"/>
                  </a:cubicBezTo>
                  <a:cubicBezTo>
                    <a:pt x="2274" y="6847"/>
                    <a:pt x="2798" y="6442"/>
                    <a:pt x="2798" y="5763"/>
                  </a:cubicBezTo>
                  <a:cubicBezTo>
                    <a:pt x="2798" y="5608"/>
                    <a:pt x="2763" y="5465"/>
                    <a:pt x="2727" y="5346"/>
                  </a:cubicBezTo>
                  <a:cubicBezTo>
                    <a:pt x="2699" y="5273"/>
                    <a:pt x="2629" y="5227"/>
                    <a:pt x="2560" y="5227"/>
                  </a:cubicBezTo>
                  <a:cubicBezTo>
                    <a:pt x="2539" y="5227"/>
                    <a:pt x="2519" y="5231"/>
                    <a:pt x="2501" y="5239"/>
                  </a:cubicBezTo>
                  <a:cubicBezTo>
                    <a:pt x="2405" y="5263"/>
                    <a:pt x="2370" y="5370"/>
                    <a:pt x="2394" y="5465"/>
                  </a:cubicBezTo>
                  <a:cubicBezTo>
                    <a:pt x="2405" y="5501"/>
                    <a:pt x="2405" y="5549"/>
                    <a:pt x="2405" y="5596"/>
                  </a:cubicBezTo>
                  <a:lnTo>
                    <a:pt x="322" y="5596"/>
                  </a:lnTo>
                  <a:cubicBezTo>
                    <a:pt x="417" y="5132"/>
                    <a:pt x="881" y="4834"/>
                    <a:pt x="1370" y="4549"/>
                  </a:cubicBezTo>
                  <a:cubicBezTo>
                    <a:pt x="1560" y="4656"/>
                    <a:pt x="1774" y="4775"/>
                    <a:pt x="1929" y="4906"/>
                  </a:cubicBezTo>
                  <a:cubicBezTo>
                    <a:pt x="1960" y="4932"/>
                    <a:pt x="1998" y="4944"/>
                    <a:pt x="2035" y="4944"/>
                  </a:cubicBezTo>
                  <a:cubicBezTo>
                    <a:pt x="2084" y="4944"/>
                    <a:pt x="2134" y="4923"/>
                    <a:pt x="2167" y="4882"/>
                  </a:cubicBezTo>
                  <a:cubicBezTo>
                    <a:pt x="2227" y="4811"/>
                    <a:pt x="2215" y="4703"/>
                    <a:pt x="2144" y="4644"/>
                  </a:cubicBezTo>
                  <a:cubicBezTo>
                    <a:pt x="2001" y="4537"/>
                    <a:pt x="1858" y="4453"/>
                    <a:pt x="1703" y="4358"/>
                  </a:cubicBezTo>
                  <a:cubicBezTo>
                    <a:pt x="2263" y="4049"/>
                    <a:pt x="2775" y="3644"/>
                    <a:pt x="2775" y="2965"/>
                  </a:cubicBezTo>
                  <a:cubicBezTo>
                    <a:pt x="2775" y="2727"/>
                    <a:pt x="2703" y="2513"/>
                    <a:pt x="2596" y="2334"/>
                  </a:cubicBezTo>
                  <a:cubicBezTo>
                    <a:pt x="2560" y="2275"/>
                    <a:pt x="2441" y="1989"/>
                    <a:pt x="1703" y="1560"/>
                  </a:cubicBezTo>
                  <a:cubicBezTo>
                    <a:pt x="2263" y="1239"/>
                    <a:pt x="2798" y="846"/>
                    <a:pt x="2798" y="167"/>
                  </a:cubicBezTo>
                  <a:cubicBezTo>
                    <a:pt x="2798" y="72"/>
                    <a:pt x="2727" y="0"/>
                    <a:pt x="2632" y="0"/>
                  </a:cubicBezTo>
                  <a:cubicBezTo>
                    <a:pt x="2548" y="0"/>
                    <a:pt x="2465" y="72"/>
                    <a:pt x="2465" y="167"/>
                  </a:cubicBezTo>
                  <a:cubicBezTo>
                    <a:pt x="2465" y="739"/>
                    <a:pt x="1965" y="1060"/>
                    <a:pt x="1393" y="1370"/>
                  </a:cubicBezTo>
                  <a:cubicBezTo>
                    <a:pt x="834" y="1060"/>
                    <a:pt x="322" y="727"/>
                    <a:pt x="322" y="167"/>
                  </a:cubicBezTo>
                  <a:cubicBezTo>
                    <a:pt x="322" y="72"/>
                    <a:pt x="250" y="0"/>
                    <a:pt x="167"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3">
              <a:extLst>
                <a:ext uri="{FF2B5EF4-FFF2-40B4-BE49-F238E27FC236}">
                  <a16:creationId xmlns:a16="http://schemas.microsoft.com/office/drawing/2014/main" id="{4808DEC5-5546-F524-8EAC-A4D1472EA4F8}"/>
                </a:ext>
              </a:extLst>
            </p:cNvPr>
            <p:cNvSpPr/>
            <p:nvPr/>
          </p:nvSpPr>
          <p:spPr>
            <a:xfrm>
              <a:off x="4994345" y="197526"/>
              <a:ext cx="89544" cy="366778"/>
            </a:xfrm>
            <a:custGeom>
              <a:avLst/>
              <a:gdLst/>
              <a:ahLst/>
              <a:cxnLst/>
              <a:rect l="l" t="t" r="r" b="b"/>
              <a:pathLst>
                <a:path w="2811" h="11514" extrusionOk="0">
                  <a:moveTo>
                    <a:pt x="2799" y="2906"/>
                  </a:moveTo>
                  <a:cubicBezTo>
                    <a:pt x="2799" y="2912"/>
                    <a:pt x="2802" y="2914"/>
                    <a:pt x="2803" y="2914"/>
                  </a:cubicBezTo>
                  <a:cubicBezTo>
                    <a:pt x="2805" y="2914"/>
                    <a:pt x="2805" y="2912"/>
                    <a:pt x="2799" y="2906"/>
                  </a:cubicBezTo>
                  <a:close/>
                  <a:moveTo>
                    <a:pt x="2453" y="3096"/>
                  </a:moveTo>
                  <a:cubicBezTo>
                    <a:pt x="2382" y="3584"/>
                    <a:pt x="1918" y="3870"/>
                    <a:pt x="1406" y="4168"/>
                  </a:cubicBezTo>
                  <a:cubicBezTo>
                    <a:pt x="882" y="3870"/>
                    <a:pt x="417" y="3584"/>
                    <a:pt x="346" y="3096"/>
                  </a:cubicBezTo>
                  <a:close/>
                  <a:moveTo>
                    <a:pt x="1394" y="4549"/>
                  </a:moveTo>
                  <a:cubicBezTo>
                    <a:pt x="1680" y="4715"/>
                    <a:pt x="1965" y="4882"/>
                    <a:pt x="2156" y="5072"/>
                  </a:cubicBezTo>
                  <a:lnTo>
                    <a:pt x="644" y="5072"/>
                  </a:lnTo>
                  <a:cubicBezTo>
                    <a:pt x="834" y="4882"/>
                    <a:pt x="1120" y="4715"/>
                    <a:pt x="1394" y="4549"/>
                  </a:cubicBezTo>
                  <a:close/>
                  <a:moveTo>
                    <a:pt x="2394" y="5418"/>
                  </a:moveTo>
                  <a:cubicBezTo>
                    <a:pt x="2501" y="5644"/>
                    <a:pt x="2501" y="5858"/>
                    <a:pt x="2394" y="6096"/>
                  </a:cubicBezTo>
                  <a:lnTo>
                    <a:pt x="406" y="6096"/>
                  </a:lnTo>
                  <a:cubicBezTo>
                    <a:pt x="298" y="5858"/>
                    <a:pt x="298" y="5644"/>
                    <a:pt x="406" y="5418"/>
                  </a:cubicBezTo>
                  <a:close/>
                  <a:moveTo>
                    <a:pt x="2156" y="6442"/>
                  </a:moveTo>
                  <a:cubicBezTo>
                    <a:pt x="1965" y="6632"/>
                    <a:pt x="1680" y="6799"/>
                    <a:pt x="1406" y="6966"/>
                  </a:cubicBezTo>
                  <a:cubicBezTo>
                    <a:pt x="1120" y="6799"/>
                    <a:pt x="846" y="6632"/>
                    <a:pt x="644" y="6442"/>
                  </a:cubicBezTo>
                  <a:close/>
                  <a:moveTo>
                    <a:pt x="1406" y="7347"/>
                  </a:moveTo>
                  <a:cubicBezTo>
                    <a:pt x="1906" y="7632"/>
                    <a:pt x="2358" y="7918"/>
                    <a:pt x="2453" y="8382"/>
                  </a:cubicBezTo>
                  <a:lnTo>
                    <a:pt x="358" y="8382"/>
                  </a:lnTo>
                  <a:cubicBezTo>
                    <a:pt x="453" y="7918"/>
                    <a:pt x="906" y="7632"/>
                    <a:pt x="1406" y="7347"/>
                  </a:cubicBezTo>
                  <a:close/>
                  <a:moveTo>
                    <a:pt x="2442" y="8716"/>
                  </a:moveTo>
                  <a:cubicBezTo>
                    <a:pt x="2370" y="9180"/>
                    <a:pt x="1906" y="9478"/>
                    <a:pt x="1406" y="9764"/>
                  </a:cubicBezTo>
                  <a:cubicBezTo>
                    <a:pt x="894" y="9478"/>
                    <a:pt x="429" y="9192"/>
                    <a:pt x="346" y="8716"/>
                  </a:cubicBezTo>
                  <a:close/>
                  <a:moveTo>
                    <a:pt x="179" y="0"/>
                  </a:moveTo>
                  <a:cubicBezTo>
                    <a:pt x="96" y="0"/>
                    <a:pt x="13" y="72"/>
                    <a:pt x="13" y="167"/>
                  </a:cubicBezTo>
                  <a:cubicBezTo>
                    <a:pt x="13" y="858"/>
                    <a:pt x="548" y="1251"/>
                    <a:pt x="1084" y="1560"/>
                  </a:cubicBezTo>
                  <a:cubicBezTo>
                    <a:pt x="953" y="1632"/>
                    <a:pt x="834" y="1715"/>
                    <a:pt x="715" y="1786"/>
                  </a:cubicBezTo>
                  <a:cubicBezTo>
                    <a:pt x="584" y="1870"/>
                    <a:pt x="656" y="2096"/>
                    <a:pt x="822" y="2096"/>
                  </a:cubicBezTo>
                  <a:cubicBezTo>
                    <a:pt x="906" y="2096"/>
                    <a:pt x="870" y="2072"/>
                    <a:pt x="1430" y="1751"/>
                  </a:cubicBezTo>
                  <a:cubicBezTo>
                    <a:pt x="1918" y="2036"/>
                    <a:pt x="2370" y="2310"/>
                    <a:pt x="2477" y="2751"/>
                  </a:cubicBezTo>
                  <a:lnTo>
                    <a:pt x="406" y="2751"/>
                  </a:lnTo>
                  <a:cubicBezTo>
                    <a:pt x="417" y="2703"/>
                    <a:pt x="417" y="2644"/>
                    <a:pt x="429" y="2608"/>
                  </a:cubicBezTo>
                  <a:cubicBezTo>
                    <a:pt x="477" y="2513"/>
                    <a:pt x="429" y="2429"/>
                    <a:pt x="346" y="2382"/>
                  </a:cubicBezTo>
                  <a:cubicBezTo>
                    <a:pt x="320" y="2369"/>
                    <a:pt x="295" y="2363"/>
                    <a:pt x="271" y="2363"/>
                  </a:cubicBezTo>
                  <a:cubicBezTo>
                    <a:pt x="208" y="2363"/>
                    <a:pt x="154" y="2404"/>
                    <a:pt x="120" y="2465"/>
                  </a:cubicBezTo>
                  <a:cubicBezTo>
                    <a:pt x="60" y="2608"/>
                    <a:pt x="36" y="2751"/>
                    <a:pt x="13" y="2917"/>
                  </a:cubicBezTo>
                  <a:lnTo>
                    <a:pt x="13" y="2929"/>
                  </a:lnTo>
                  <a:cubicBezTo>
                    <a:pt x="1" y="3620"/>
                    <a:pt x="489" y="4013"/>
                    <a:pt x="1084" y="4358"/>
                  </a:cubicBezTo>
                  <a:cubicBezTo>
                    <a:pt x="537" y="4668"/>
                    <a:pt x="13" y="5072"/>
                    <a:pt x="13" y="5763"/>
                  </a:cubicBezTo>
                  <a:cubicBezTo>
                    <a:pt x="13" y="6442"/>
                    <a:pt x="537" y="6847"/>
                    <a:pt x="1084" y="7156"/>
                  </a:cubicBezTo>
                  <a:cubicBezTo>
                    <a:pt x="513" y="7501"/>
                    <a:pt x="13" y="7882"/>
                    <a:pt x="13" y="8561"/>
                  </a:cubicBezTo>
                  <a:cubicBezTo>
                    <a:pt x="13" y="9240"/>
                    <a:pt x="537" y="9644"/>
                    <a:pt x="1084" y="9954"/>
                  </a:cubicBezTo>
                  <a:cubicBezTo>
                    <a:pt x="537" y="10264"/>
                    <a:pt x="13" y="10668"/>
                    <a:pt x="13" y="11359"/>
                  </a:cubicBezTo>
                  <a:cubicBezTo>
                    <a:pt x="13" y="11442"/>
                    <a:pt x="96" y="11514"/>
                    <a:pt x="179" y="11514"/>
                  </a:cubicBezTo>
                  <a:cubicBezTo>
                    <a:pt x="275" y="11514"/>
                    <a:pt x="346" y="11442"/>
                    <a:pt x="346" y="11359"/>
                  </a:cubicBezTo>
                  <a:cubicBezTo>
                    <a:pt x="346" y="10776"/>
                    <a:pt x="846" y="10466"/>
                    <a:pt x="1418" y="10145"/>
                  </a:cubicBezTo>
                  <a:cubicBezTo>
                    <a:pt x="1977" y="10466"/>
                    <a:pt x="2489" y="10776"/>
                    <a:pt x="2489" y="11359"/>
                  </a:cubicBezTo>
                  <a:cubicBezTo>
                    <a:pt x="2489" y="11442"/>
                    <a:pt x="2561" y="11514"/>
                    <a:pt x="2656" y="11514"/>
                  </a:cubicBezTo>
                  <a:cubicBezTo>
                    <a:pt x="2739" y="11514"/>
                    <a:pt x="2811" y="11442"/>
                    <a:pt x="2811" y="11359"/>
                  </a:cubicBezTo>
                  <a:cubicBezTo>
                    <a:pt x="2811" y="10668"/>
                    <a:pt x="2299" y="10264"/>
                    <a:pt x="1739" y="9954"/>
                  </a:cubicBezTo>
                  <a:cubicBezTo>
                    <a:pt x="2322" y="9609"/>
                    <a:pt x="2811" y="9228"/>
                    <a:pt x="2811" y="8537"/>
                  </a:cubicBezTo>
                  <a:cubicBezTo>
                    <a:pt x="2811" y="7859"/>
                    <a:pt x="2299" y="7466"/>
                    <a:pt x="1739" y="7144"/>
                  </a:cubicBezTo>
                  <a:cubicBezTo>
                    <a:pt x="2299" y="6835"/>
                    <a:pt x="2811" y="6430"/>
                    <a:pt x="2811" y="5739"/>
                  </a:cubicBezTo>
                  <a:cubicBezTo>
                    <a:pt x="2811" y="5061"/>
                    <a:pt x="2299" y="4656"/>
                    <a:pt x="1739" y="4346"/>
                  </a:cubicBezTo>
                  <a:cubicBezTo>
                    <a:pt x="2358" y="4001"/>
                    <a:pt x="2799" y="3632"/>
                    <a:pt x="2799" y="2906"/>
                  </a:cubicBezTo>
                  <a:cubicBezTo>
                    <a:pt x="2775" y="2251"/>
                    <a:pt x="2263" y="1870"/>
                    <a:pt x="1739" y="1560"/>
                  </a:cubicBezTo>
                  <a:cubicBezTo>
                    <a:pt x="2299" y="1251"/>
                    <a:pt x="2811" y="846"/>
                    <a:pt x="2811" y="167"/>
                  </a:cubicBezTo>
                  <a:cubicBezTo>
                    <a:pt x="2811" y="72"/>
                    <a:pt x="2739" y="0"/>
                    <a:pt x="2656" y="0"/>
                  </a:cubicBezTo>
                  <a:cubicBezTo>
                    <a:pt x="2561" y="0"/>
                    <a:pt x="2489" y="72"/>
                    <a:pt x="2489" y="167"/>
                  </a:cubicBezTo>
                  <a:cubicBezTo>
                    <a:pt x="2489" y="739"/>
                    <a:pt x="1977" y="1060"/>
                    <a:pt x="1418" y="1370"/>
                  </a:cubicBezTo>
                  <a:cubicBezTo>
                    <a:pt x="846" y="1060"/>
                    <a:pt x="346" y="727"/>
                    <a:pt x="346" y="167"/>
                  </a:cubicBezTo>
                  <a:cubicBezTo>
                    <a:pt x="346" y="72"/>
                    <a:pt x="275" y="0"/>
                    <a:pt x="179"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3">
              <a:extLst>
                <a:ext uri="{FF2B5EF4-FFF2-40B4-BE49-F238E27FC236}">
                  <a16:creationId xmlns:a16="http://schemas.microsoft.com/office/drawing/2014/main" id="{84CD35CE-2E67-5A4C-D2F2-DFD76ED24359}"/>
                </a:ext>
              </a:extLst>
            </p:cNvPr>
            <p:cNvSpPr/>
            <p:nvPr/>
          </p:nvSpPr>
          <p:spPr>
            <a:xfrm>
              <a:off x="3666337" y="721845"/>
              <a:ext cx="77854" cy="76452"/>
            </a:xfrm>
            <a:custGeom>
              <a:avLst/>
              <a:gdLst/>
              <a:ahLst/>
              <a:cxnLst/>
              <a:rect l="l" t="t" r="r" b="b"/>
              <a:pathLst>
                <a:path w="2444" h="2400" extrusionOk="0">
                  <a:moveTo>
                    <a:pt x="1345" y="315"/>
                  </a:moveTo>
                  <a:cubicBezTo>
                    <a:pt x="1450" y="315"/>
                    <a:pt x="1549" y="346"/>
                    <a:pt x="1631" y="420"/>
                  </a:cubicBezTo>
                  <a:cubicBezTo>
                    <a:pt x="1905" y="634"/>
                    <a:pt x="2060" y="1206"/>
                    <a:pt x="2096" y="1622"/>
                  </a:cubicBezTo>
                  <a:cubicBezTo>
                    <a:pt x="2104" y="1923"/>
                    <a:pt x="1755" y="2071"/>
                    <a:pt x="1406" y="2071"/>
                  </a:cubicBezTo>
                  <a:cubicBezTo>
                    <a:pt x="1257" y="2071"/>
                    <a:pt x="1109" y="2045"/>
                    <a:pt x="988" y="1991"/>
                  </a:cubicBezTo>
                  <a:cubicBezTo>
                    <a:pt x="560" y="1801"/>
                    <a:pt x="381" y="1313"/>
                    <a:pt x="560" y="872"/>
                  </a:cubicBezTo>
                  <a:cubicBezTo>
                    <a:pt x="693" y="580"/>
                    <a:pt x="1042" y="315"/>
                    <a:pt x="1345" y="315"/>
                  </a:cubicBezTo>
                  <a:close/>
                  <a:moveTo>
                    <a:pt x="1344" y="1"/>
                  </a:moveTo>
                  <a:cubicBezTo>
                    <a:pt x="906" y="1"/>
                    <a:pt x="447" y="320"/>
                    <a:pt x="262" y="741"/>
                  </a:cubicBezTo>
                  <a:cubicBezTo>
                    <a:pt x="0" y="1336"/>
                    <a:pt x="262" y="2027"/>
                    <a:pt x="857" y="2289"/>
                  </a:cubicBezTo>
                  <a:cubicBezTo>
                    <a:pt x="1022" y="2363"/>
                    <a:pt x="1214" y="2400"/>
                    <a:pt x="1407" y="2400"/>
                  </a:cubicBezTo>
                  <a:cubicBezTo>
                    <a:pt x="1925" y="2400"/>
                    <a:pt x="2443" y="2134"/>
                    <a:pt x="2417" y="1622"/>
                  </a:cubicBezTo>
                  <a:cubicBezTo>
                    <a:pt x="2405" y="1134"/>
                    <a:pt x="2203" y="479"/>
                    <a:pt x="1858" y="182"/>
                  </a:cubicBezTo>
                  <a:cubicBezTo>
                    <a:pt x="1704" y="56"/>
                    <a:pt x="1526" y="1"/>
                    <a:pt x="1344"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3">
              <a:extLst>
                <a:ext uri="{FF2B5EF4-FFF2-40B4-BE49-F238E27FC236}">
                  <a16:creationId xmlns:a16="http://schemas.microsoft.com/office/drawing/2014/main" id="{D7DEE2E6-CA43-76C0-3D18-E31BE524BBEA}"/>
                </a:ext>
              </a:extLst>
            </p:cNvPr>
            <p:cNvSpPr/>
            <p:nvPr/>
          </p:nvSpPr>
          <p:spPr>
            <a:xfrm>
              <a:off x="3565070" y="618698"/>
              <a:ext cx="359579" cy="355852"/>
            </a:xfrm>
            <a:custGeom>
              <a:avLst/>
              <a:gdLst/>
              <a:ahLst/>
              <a:cxnLst/>
              <a:rect l="l" t="t" r="r" b="b"/>
              <a:pathLst>
                <a:path w="11288" h="11171" extrusionOk="0">
                  <a:moveTo>
                    <a:pt x="3691" y="336"/>
                  </a:moveTo>
                  <a:cubicBezTo>
                    <a:pt x="3775" y="336"/>
                    <a:pt x="3846" y="383"/>
                    <a:pt x="3870" y="455"/>
                  </a:cubicBezTo>
                  <a:lnTo>
                    <a:pt x="4084" y="991"/>
                  </a:lnTo>
                  <a:cubicBezTo>
                    <a:pt x="3953" y="1003"/>
                    <a:pt x="3846" y="1050"/>
                    <a:pt x="3739" y="1122"/>
                  </a:cubicBezTo>
                  <a:lnTo>
                    <a:pt x="3536" y="586"/>
                  </a:lnTo>
                  <a:cubicBezTo>
                    <a:pt x="3489" y="455"/>
                    <a:pt x="3572" y="336"/>
                    <a:pt x="3691" y="336"/>
                  </a:cubicBezTo>
                  <a:close/>
                  <a:moveTo>
                    <a:pt x="7834" y="436"/>
                  </a:moveTo>
                  <a:cubicBezTo>
                    <a:pt x="7859" y="436"/>
                    <a:pt x="7883" y="442"/>
                    <a:pt x="7906" y="455"/>
                  </a:cubicBezTo>
                  <a:cubicBezTo>
                    <a:pt x="7989" y="503"/>
                    <a:pt x="8037" y="598"/>
                    <a:pt x="7989" y="693"/>
                  </a:cubicBezTo>
                  <a:lnTo>
                    <a:pt x="7763" y="1217"/>
                  </a:lnTo>
                  <a:cubicBezTo>
                    <a:pt x="7668" y="1134"/>
                    <a:pt x="7561" y="1086"/>
                    <a:pt x="7418" y="1062"/>
                  </a:cubicBezTo>
                  <a:lnTo>
                    <a:pt x="7668" y="538"/>
                  </a:lnTo>
                  <a:cubicBezTo>
                    <a:pt x="7702" y="478"/>
                    <a:pt x="7769" y="436"/>
                    <a:pt x="7834" y="436"/>
                  </a:cubicBezTo>
                  <a:close/>
                  <a:moveTo>
                    <a:pt x="698" y="3177"/>
                  </a:moveTo>
                  <a:cubicBezTo>
                    <a:pt x="775" y="3177"/>
                    <a:pt x="883" y="3247"/>
                    <a:pt x="1298" y="3431"/>
                  </a:cubicBezTo>
                  <a:cubicBezTo>
                    <a:pt x="1250" y="3479"/>
                    <a:pt x="1227" y="3539"/>
                    <a:pt x="1191" y="3586"/>
                  </a:cubicBezTo>
                  <a:cubicBezTo>
                    <a:pt x="1191" y="3586"/>
                    <a:pt x="1167" y="3658"/>
                    <a:pt x="1155" y="3765"/>
                  </a:cubicBezTo>
                  <a:lnTo>
                    <a:pt x="631" y="3527"/>
                  </a:lnTo>
                  <a:cubicBezTo>
                    <a:pt x="477" y="3479"/>
                    <a:pt x="477" y="3253"/>
                    <a:pt x="631" y="3193"/>
                  </a:cubicBezTo>
                  <a:cubicBezTo>
                    <a:pt x="655" y="3183"/>
                    <a:pt x="675" y="3177"/>
                    <a:pt x="698" y="3177"/>
                  </a:cubicBezTo>
                  <a:close/>
                  <a:moveTo>
                    <a:pt x="10679" y="3437"/>
                  </a:moveTo>
                  <a:cubicBezTo>
                    <a:pt x="10755" y="3437"/>
                    <a:pt x="10841" y="3482"/>
                    <a:pt x="10871" y="3551"/>
                  </a:cubicBezTo>
                  <a:cubicBezTo>
                    <a:pt x="10906" y="3646"/>
                    <a:pt x="10847" y="3765"/>
                    <a:pt x="10764" y="3789"/>
                  </a:cubicBezTo>
                  <a:lnTo>
                    <a:pt x="10228" y="4003"/>
                  </a:lnTo>
                  <a:cubicBezTo>
                    <a:pt x="10216" y="3848"/>
                    <a:pt x="10168" y="3741"/>
                    <a:pt x="10097" y="3658"/>
                  </a:cubicBezTo>
                  <a:lnTo>
                    <a:pt x="10633" y="3443"/>
                  </a:lnTo>
                  <a:cubicBezTo>
                    <a:pt x="10647" y="3439"/>
                    <a:pt x="10663" y="3437"/>
                    <a:pt x="10679" y="3437"/>
                  </a:cubicBezTo>
                  <a:close/>
                  <a:moveTo>
                    <a:pt x="1060" y="7134"/>
                  </a:moveTo>
                  <a:cubicBezTo>
                    <a:pt x="1072" y="7265"/>
                    <a:pt x="1119" y="7372"/>
                    <a:pt x="1191" y="7480"/>
                  </a:cubicBezTo>
                  <a:lnTo>
                    <a:pt x="655" y="7682"/>
                  </a:lnTo>
                  <a:cubicBezTo>
                    <a:pt x="635" y="7694"/>
                    <a:pt x="612" y="7699"/>
                    <a:pt x="589" y="7699"/>
                  </a:cubicBezTo>
                  <a:cubicBezTo>
                    <a:pt x="518" y="7699"/>
                    <a:pt x="444" y="7650"/>
                    <a:pt x="417" y="7587"/>
                  </a:cubicBezTo>
                  <a:cubicBezTo>
                    <a:pt x="381" y="7492"/>
                    <a:pt x="429" y="7372"/>
                    <a:pt x="524" y="7349"/>
                  </a:cubicBezTo>
                  <a:lnTo>
                    <a:pt x="1060" y="7134"/>
                  </a:lnTo>
                  <a:close/>
                  <a:moveTo>
                    <a:pt x="10144" y="7361"/>
                  </a:moveTo>
                  <a:lnTo>
                    <a:pt x="10656" y="7599"/>
                  </a:lnTo>
                  <a:cubicBezTo>
                    <a:pt x="10811" y="7658"/>
                    <a:pt x="10811" y="7884"/>
                    <a:pt x="10656" y="7944"/>
                  </a:cubicBezTo>
                  <a:cubicBezTo>
                    <a:pt x="10637" y="7950"/>
                    <a:pt x="10619" y="7953"/>
                    <a:pt x="10601" y="7953"/>
                  </a:cubicBezTo>
                  <a:cubicBezTo>
                    <a:pt x="10506" y="7953"/>
                    <a:pt x="10398" y="7875"/>
                    <a:pt x="9990" y="7706"/>
                  </a:cubicBezTo>
                  <a:cubicBezTo>
                    <a:pt x="10061" y="7611"/>
                    <a:pt x="10121" y="7515"/>
                    <a:pt x="10144" y="7361"/>
                  </a:cubicBezTo>
                  <a:close/>
                  <a:moveTo>
                    <a:pt x="3536" y="9920"/>
                  </a:moveTo>
                  <a:cubicBezTo>
                    <a:pt x="3620" y="9992"/>
                    <a:pt x="3727" y="10051"/>
                    <a:pt x="3870" y="10063"/>
                  </a:cubicBezTo>
                  <a:lnTo>
                    <a:pt x="3620" y="10587"/>
                  </a:lnTo>
                  <a:cubicBezTo>
                    <a:pt x="3584" y="10658"/>
                    <a:pt x="3522" y="10696"/>
                    <a:pt x="3454" y="10696"/>
                  </a:cubicBezTo>
                  <a:cubicBezTo>
                    <a:pt x="3430" y="10696"/>
                    <a:pt x="3406" y="10691"/>
                    <a:pt x="3382" y="10682"/>
                  </a:cubicBezTo>
                  <a:cubicBezTo>
                    <a:pt x="3298" y="10635"/>
                    <a:pt x="3251" y="10528"/>
                    <a:pt x="3298" y="10444"/>
                  </a:cubicBezTo>
                  <a:lnTo>
                    <a:pt x="3536" y="9920"/>
                  </a:lnTo>
                  <a:close/>
                  <a:moveTo>
                    <a:pt x="7549" y="10016"/>
                  </a:moveTo>
                  <a:cubicBezTo>
                    <a:pt x="7727" y="10528"/>
                    <a:pt x="7799" y="10575"/>
                    <a:pt x="7763" y="10694"/>
                  </a:cubicBezTo>
                  <a:cubicBezTo>
                    <a:pt x="7728" y="10770"/>
                    <a:pt x="7659" y="10809"/>
                    <a:pt x="7590" y="10809"/>
                  </a:cubicBezTo>
                  <a:cubicBezTo>
                    <a:pt x="7519" y="10809"/>
                    <a:pt x="7448" y="10767"/>
                    <a:pt x="7418" y="10682"/>
                  </a:cubicBezTo>
                  <a:lnTo>
                    <a:pt x="7204" y="10147"/>
                  </a:lnTo>
                  <a:cubicBezTo>
                    <a:pt x="7346" y="10123"/>
                    <a:pt x="7442" y="10087"/>
                    <a:pt x="7549" y="10016"/>
                  </a:cubicBezTo>
                  <a:close/>
                  <a:moveTo>
                    <a:pt x="3696" y="1"/>
                  </a:moveTo>
                  <a:cubicBezTo>
                    <a:pt x="3631" y="1"/>
                    <a:pt x="3565" y="13"/>
                    <a:pt x="3501" y="38"/>
                  </a:cubicBezTo>
                  <a:cubicBezTo>
                    <a:pt x="3239" y="145"/>
                    <a:pt x="3096" y="443"/>
                    <a:pt x="3203" y="705"/>
                  </a:cubicBezTo>
                  <a:lnTo>
                    <a:pt x="3477" y="1407"/>
                  </a:lnTo>
                  <a:cubicBezTo>
                    <a:pt x="3239" y="1753"/>
                    <a:pt x="3203" y="1765"/>
                    <a:pt x="2846" y="1824"/>
                  </a:cubicBezTo>
                  <a:cubicBezTo>
                    <a:pt x="2655" y="1848"/>
                    <a:pt x="2429" y="1896"/>
                    <a:pt x="2286" y="2050"/>
                  </a:cubicBezTo>
                  <a:cubicBezTo>
                    <a:pt x="2012" y="2300"/>
                    <a:pt x="2060" y="2741"/>
                    <a:pt x="1929" y="2955"/>
                  </a:cubicBezTo>
                  <a:cubicBezTo>
                    <a:pt x="1870" y="3027"/>
                    <a:pt x="1762" y="3098"/>
                    <a:pt x="1643" y="3181"/>
                  </a:cubicBezTo>
                  <a:cubicBezTo>
                    <a:pt x="1631" y="3193"/>
                    <a:pt x="1608" y="3205"/>
                    <a:pt x="1584" y="3217"/>
                  </a:cubicBezTo>
                  <a:lnTo>
                    <a:pt x="893" y="2920"/>
                  </a:lnTo>
                  <a:cubicBezTo>
                    <a:pt x="830" y="2888"/>
                    <a:pt x="761" y="2873"/>
                    <a:pt x="692" y="2873"/>
                  </a:cubicBezTo>
                  <a:cubicBezTo>
                    <a:pt x="630" y="2873"/>
                    <a:pt x="568" y="2885"/>
                    <a:pt x="512" y="2908"/>
                  </a:cubicBezTo>
                  <a:cubicBezTo>
                    <a:pt x="84" y="3074"/>
                    <a:pt x="60" y="3670"/>
                    <a:pt x="477" y="3860"/>
                  </a:cubicBezTo>
                  <a:lnTo>
                    <a:pt x="1167" y="4158"/>
                  </a:lnTo>
                  <a:cubicBezTo>
                    <a:pt x="1239" y="4563"/>
                    <a:pt x="1239" y="4586"/>
                    <a:pt x="1012" y="4920"/>
                  </a:cubicBezTo>
                  <a:cubicBezTo>
                    <a:pt x="893" y="5086"/>
                    <a:pt x="774" y="5265"/>
                    <a:pt x="774" y="5467"/>
                  </a:cubicBezTo>
                  <a:cubicBezTo>
                    <a:pt x="762" y="5825"/>
                    <a:pt x="1119" y="6122"/>
                    <a:pt x="1167" y="6360"/>
                  </a:cubicBezTo>
                  <a:cubicBezTo>
                    <a:pt x="1179" y="6479"/>
                    <a:pt x="1155" y="6646"/>
                    <a:pt x="1108" y="6777"/>
                  </a:cubicBezTo>
                  <a:lnTo>
                    <a:pt x="405" y="7051"/>
                  </a:lnTo>
                  <a:cubicBezTo>
                    <a:pt x="143" y="7146"/>
                    <a:pt x="0" y="7444"/>
                    <a:pt x="107" y="7718"/>
                  </a:cubicBezTo>
                  <a:cubicBezTo>
                    <a:pt x="190" y="7920"/>
                    <a:pt x="386" y="8051"/>
                    <a:pt x="592" y="8051"/>
                  </a:cubicBezTo>
                  <a:cubicBezTo>
                    <a:pt x="653" y="8051"/>
                    <a:pt x="714" y="8040"/>
                    <a:pt x="774" y="8015"/>
                  </a:cubicBezTo>
                  <a:lnTo>
                    <a:pt x="1477" y="7742"/>
                  </a:lnTo>
                  <a:cubicBezTo>
                    <a:pt x="1822" y="7980"/>
                    <a:pt x="1834" y="8015"/>
                    <a:pt x="1893" y="8373"/>
                  </a:cubicBezTo>
                  <a:cubicBezTo>
                    <a:pt x="1989" y="8932"/>
                    <a:pt x="2131" y="9075"/>
                    <a:pt x="2667" y="9194"/>
                  </a:cubicBezTo>
                  <a:cubicBezTo>
                    <a:pt x="3036" y="9277"/>
                    <a:pt x="3060" y="9289"/>
                    <a:pt x="3274" y="9647"/>
                  </a:cubicBezTo>
                  <a:lnTo>
                    <a:pt x="2977" y="10337"/>
                  </a:lnTo>
                  <a:cubicBezTo>
                    <a:pt x="2815" y="10691"/>
                    <a:pt x="3091" y="11053"/>
                    <a:pt x="3439" y="11053"/>
                  </a:cubicBezTo>
                  <a:cubicBezTo>
                    <a:pt x="3502" y="11053"/>
                    <a:pt x="3567" y="11041"/>
                    <a:pt x="3632" y="11016"/>
                  </a:cubicBezTo>
                  <a:cubicBezTo>
                    <a:pt x="3775" y="10980"/>
                    <a:pt x="3858" y="10873"/>
                    <a:pt x="3917" y="10754"/>
                  </a:cubicBezTo>
                  <a:lnTo>
                    <a:pt x="4215" y="10063"/>
                  </a:lnTo>
                  <a:cubicBezTo>
                    <a:pt x="4361" y="10038"/>
                    <a:pt x="4457" y="10021"/>
                    <a:pt x="4536" y="10021"/>
                  </a:cubicBezTo>
                  <a:cubicBezTo>
                    <a:pt x="4677" y="10021"/>
                    <a:pt x="4764" y="10073"/>
                    <a:pt x="4977" y="10218"/>
                  </a:cubicBezTo>
                  <a:cubicBezTo>
                    <a:pt x="5204" y="10377"/>
                    <a:pt x="5367" y="10458"/>
                    <a:pt x="5538" y="10458"/>
                  </a:cubicBezTo>
                  <a:cubicBezTo>
                    <a:pt x="5699" y="10458"/>
                    <a:pt x="5865" y="10386"/>
                    <a:pt x="6096" y="10242"/>
                  </a:cubicBezTo>
                  <a:cubicBezTo>
                    <a:pt x="6280" y="10126"/>
                    <a:pt x="6363" y="10080"/>
                    <a:pt x="6476" y="10080"/>
                  </a:cubicBezTo>
                  <a:cubicBezTo>
                    <a:pt x="6560" y="10080"/>
                    <a:pt x="6661" y="10106"/>
                    <a:pt x="6834" y="10147"/>
                  </a:cubicBezTo>
                  <a:lnTo>
                    <a:pt x="7108" y="10837"/>
                  </a:lnTo>
                  <a:cubicBezTo>
                    <a:pt x="7180" y="11051"/>
                    <a:pt x="7370" y="11171"/>
                    <a:pt x="7585" y="11171"/>
                  </a:cubicBezTo>
                  <a:cubicBezTo>
                    <a:pt x="7942" y="11171"/>
                    <a:pt x="8192" y="10813"/>
                    <a:pt x="8061" y="10468"/>
                  </a:cubicBezTo>
                  <a:lnTo>
                    <a:pt x="7787" y="9766"/>
                  </a:lnTo>
                  <a:cubicBezTo>
                    <a:pt x="8025" y="9432"/>
                    <a:pt x="8061" y="9408"/>
                    <a:pt x="8418" y="9349"/>
                  </a:cubicBezTo>
                  <a:cubicBezTo>
                    <a:pt x="8978" y="9266"/>
                    <a:pt x="9109" y="9111"/>
                    <a:pt x="9228" y="8575"/>
                  </a:cubicBezTo>
                  <a:cubicBezTo>
                    <a:pt x="9323" y="8206"/>
                    <a:pt x="9335" y="8194"/>
                    <a:pt x="9692" y="7968"/>
                  </a:cubicBezTo>
                  <a:cubicBezTo>
                    <a:pt x="10198" y="8180"/>
                    <a:pt x="10406" y="8313"/>
                    <a:pt x="10595" y="8313"/>
                  </a:cubicBezTo>
                  <a:cubicBezTo>
                    <a:pt x="10650" y="8313"/>
                    <a:pt x="10704" y="8302"/>
                    <a:pt x="10764" y="8277"/>
                  </a:cubicBezTo>
                  <a:cubicBezTo>
                    <a:pt x="11192" y="8075"/>
                    <a:pt x="11216" y="7480"/>
                    <a:pt x="10799" y="7301"/>
                  </a:cubicBezTo>
                  <a:lnTo>
                    <a:pt x="10109" y="7003"/>
                  </a:lnTo>
                  <a:cubicBezTo>
                    <a:pt x="10037" y="6599"/>
                    <a:pt x="10037" y="6575"/>
                    <a:pt x="10263" y="6241"/>
                  </a:cubicBezTo>
                  <a:cubicBezTo>
                    <a:pt x="10573" y="5801"/>
                    <a:pt x="10597" y="5622"/>
                    <a:pt x="10287" y="5134"/>
                  </a:cubicBezTo>
                  <a:cubicBezTo>
                    <a:pt x="10085" y="4801"/>
                    <a:pt x="10097" y="4789"/>
                    <a:pt x="10180" y="4384"/>
                  </a:cubicBezTo>
                  <a:lnTo>
                    <a:pt x="10883" y="4122"/>
                  </a:lnTo>
                  <a:cubicBezTo>
                    <a:pt x="11156" y="4015"/>
                    <a:pt x="11287" y="3717"/>
                    <a:pt x="11180" y="3443"/>
                  </a:cubicBezTo>
                  <a:cubicBezTo>
                    <a:pt x="11097" y="3239"/>
                    <a:pt x="10898" y="3115"/>
                    <a:pt x="10690" y="3115"/>
                  </a:cubicBezTo>
                  <a:cubicBezTo>
                    <a:pt x="10631" y="3115"/>
                    <a:pt x="10571" y="3125"/>
                    <a:pt x="10513" y="3146"/>
                  </a:cubicBezTo>
                  <a:lnTo>
                    <a:pt x="9811" y="3420"/>
                  </a:lnTo>
                  <a:cubicBezTo>
                    <a:pt x="9466" y="3181"/>
                    <a:pt x="9454" y="3146"/>
                    <a:pt x="9394" y="2789"/>
                  </a:cubicBezTo>
                  <a:cubicBezTo>
                    <a:pt x="9311" y="2229"/>
                    <a:pt x="9156" y="2086"/>
                    <a:pt x="8620" y="1979"/>
                  </a:cubicBezTo>
                  <a:cubicBezTo>
                    <a:pt x="8251" y="1884"/>
                    <a:pt x="8239" y="1872"/>
                    <a:pt x="8013" y="1515"/>
                  </a:cubicBezTo>
                  <a:lnTo>
                    <a:pt x="8311" y="824"/>
                  </a:lnTo>
                  <a:cubicBezTo>
                    <a:pt x="8430" y="574"/>
                    <a:pt x="8311" y="264"/>
                    <a:pt x="8037" y="157"/>
                  </a:cubicBezTo>
                  <a:cubicBezTo>
                    <a:pt x="7971" y="126"/>
                    <a:pt x="7901" y="111"/>
                    <a:pt x="7831" y="111"/>
                  </a:cubicBezTo>
                  <a:cubicBezTo>
                    <a:pt x="7638" y="111"/>
                    <a:pt x="7449" y="226"/>
                    <a:pt x="7370" y="419"/>
                  </a:cubicBezTo>
                  <a:lnTo>
                    <a:pt x="7073" y="1110"/>
                  </a:lnTo>
                  <a:cubicBezTo>
                    <a:pt x="6927" y="1135"/>
                    <a:pt x="6831" y="1152"/>
                    <a:pt x="6751" y="1152"/>
                  </a:cubicBezTo>
                  <a:cubicBezTo>
                    <a:pt x="6611" y="1152"/>
                    <a:pt x="6524" y="1100"/>
                    <a:pt x="6311" y="955"/>
                  </a:cubicBezTo>
                  <a:lnTo>
                    <a:pt x="6180" y="872"/>
                  </a:lnTo>
                  <a:cubicBezTo>
                    <a:pt x="6152" y="853"/>
                    <a:pt x="6119" y="844"/>
                    <a:pt x="6087" y="844"/>
                  </a:cubicBezTo>
                  <a:cubicBezTo>
                    <a:pt x="6034" y="844"/>
                    <a:pt x="5983" y="868"/>
                    <a:pt x="5953" y="919"/>
                  </a:cubicBezTo>
                  <a:cubicBezTo>
                    <a:pt x="5918" y="991"/>
                    <a:pt x="5930" y="1098"/>
                    <a:pt x="6001" y="1134"/>
                  </a:cubicBezTo>
                  <a:lnTo>
                    <a:pt x="6132" y="1229"/>
                  </a:lnTo>
                  <a:cubicBezTo>
                    <a:pt x="6389" y="1406"/>
                    <a:pt x="6533" y="1474"/>
                    <a:pt x="6731" y="1474"/>
                  </a:cubicBezTo>
                  <a:cubicBezTo>
                    <a:pt x="6826" y="1474"/>
                    <a:pt x="6933" y="1458"/>
                    <a:pt x="7073" y="1431"/>
                  </a:cubicBezTo>
                  <a:cubicBezTo>
                    <a:pt x="7189" y="1411"/>
                    <a:pt x="7278" y="1397"/>
                    <a:pt x="7350" y="1397"/>
                  </a:cubicBezTo>
                  <a:cubicBezTo>
                    <a:pt x="7531" y="1397"/>
                    <a:pt x="7614" y="1481"/>
                    <a:pt x="7775" y="1753"/>
                  </a:cubicBezTo>
                  <a:cubicBezTo>
                    <a:pt x="8013" y="2122"/>
                    <a:pt x="8120" y="2193"/>
                    <a:pt x="8561" y="2300"/>
                  </a:cubicBezTo>
                  <a:cubicBezTo>
                    <a:pt x="8966" y="2384"/>
                    <a:pt x="9013" y="2419"/>
                    <a:pt x="9085" y="2848"/>
                  </a:cubicBezTo>
                  <a:cubicBezTo>
                    <a:pt x="9109" y="3015"/>
                    <a:pt x="9144" y="3181"/>
                    <a:pt x="9228" y="3324"/>
                  </a:cubicBezTo>
                  <a:cubicBezTo>
                    <a:pt x="9370" y="3551"/>
                    <a:pt x="9621" y="3658"/>
                    <a:pt x="9799" y="3812"/>
                  </a:cubicBezTo>
                  <a:cubicBezTo>
                    <a:pt x="9882" y="3908"/>
                    <a:pt x="9906" y="3932"/>
                    <a:pt x="9906" y="3955"/>
                  </a:cubicBezTo>
                  <a:cubicBezTo>
                    <a:pt x="9906" y="3955"/>
                    <a:pt x="9930" y="4015"/>
                    <a:pt x="9906" y="4193"/>
                  </a:cubicBezTo>
                  <a:cubicBezTo>
                    <a:pt x="9859" y="4444"/>
                    <a:pt x="9787" y="4634"/>
                    <a:pt x="9823" y="4860"/>
                  </a:cubicBezTo>
                  <a:cubicBezTo>
                    <a:pt x="9882" y="5194"/>
                    <a:pt x="10216" y="5467"/>
                    <a:pt x="10204" y="5694"/>
                  </a:cubicBezTo>
                  <a:cubicBezTo>
                    <a:pt x="10204" y="5920"/>
                    <a:pt x="9859" y="6170"/>
                    <a:pt x="9787" y="6515"/>
                  </a:cubicBezTo>
                  <a:cubicBezTo>
                    <a:pt x="9704" y="6813"/>
                    <a:pt x="9906" y="7241"/>
                    <a:pt x="9811" y="7420"/>
                  </a:cubicBezTo>
                  <a:cubicBezTo>
                    <a:pt x="9728" y="7611"/>
                    <a:pt x="9275" y="7777"/>
                    <a:pt x="9109" y="8015"/>
                  </a:cubicBezTo>
                  <a:cubicBezTo>
                    <a:pt x="8918" y="8277"/>
                    <a:pt x="8954" y="8718"/>
                    <a:pt x="8787" y="8873"/>
                  </a:cubicBezTo>
                  <a:cubicBezTo>
                    <a:pt x="8620" y="9027"/>
                    <a:pt x="8192" y="8980"/>
                    <a:pt x="7906" y="9158"/>
                  </a:cubicBezTo>
                  <a:cubicBezTo>
                    <a:pt x="7644" y="9325"/>
                    <a:pt x="7477" y="9754"/>
                    <a:pt x="7287" y="9825"/>
                  </a:cubicBezTo>
                  <a:cubicBezTo>
                    <a:pt x="7254" y="9840"/>
                    <a:pt x="7210" y="9846"/>
                    <a:pt x="7163" y="9846"/>
                  </a:cubicBezTo>
                  <a:cubicBezTo>
                    <a:pt x="7058" y="9846"/>
                    <a:pt x="6936" y="9818"/>
                    <a:pt x="6870" y="9801"/>
                  </a:cubicBezTo>
                  <a:cubicBezTo>
                    <a:pt x="6712" y="9764"/>
                    <a:pt x="6595" y="9744"/>
                    <a:pt x="6493" y="9744"/>
                  </a:cubicBezTo>
                  <a:cubicBezTo>
                    <a:pt x="6304" y="9744"/>
                    <a:pt x="6170" y="9813"/>
                    <a:pt x="5930" y="9968"/>
                  </a:cubicBezTo>
                  <a:cubicBezTo>
                    <a:pt x="5756" y="10072"/>
                    <a:pt x="5655" y="10126"/>
                    <a:pt x="5557" y="10126"/>
                  </a:cubicBezTo>
                  <a:cubicBezTo>
                    <a:pt x="5453" y="10126"/>
                    <a:pt x="5351" y="10066"/>
                    <a:pt x="5168" y="9944"/>
                  </a:cubicBezTo>
                  <a:cubicBezTo>
                    <a:pt x="4918" y="9767"/>
                    <a:pt x="4777" y="9704"/>
                    <a:pt x="4576" y="9704"/>
                  </a:cubicBezTo>
                  <a:cubicBezTo>
                    <a:pt x="4480" y="9704"/>
                    <a:pt x="4370" y="9719"/>
                    <a:pt x="4227" y="9742"/>
                  </a:cubicBezTo>
                  <a:cubicBezTo>
                    <a:pt x="4095" y="9764"/>
                    <a:pt x="4008" y="9771"/>
                    <a:pt x="3947" y="9771"/>
                  </a:cubicBezTo>
                  <a:cubicBezTo>
                    <a:pt x="3843" y="9771"/>
                    <a:pt x="3821" y="9749"/>
                    <a:pt x="3798" y="9742"/>
                  </a:cubicBezTo>
                  <a:cubicBezTo>
                    <a:pt x="3608" y="9647"/>
                    <a:pt x="3453" y="9218"/>
                    <a:pt x="3203" y="9039"/>
                  </a:cubicBezTo>
                  <a:cubicBezTo>
                    <a:pt x="2941" y="8849"/>
                    <a:pt x="2501" y="8873"/>
                    <a:pt x="2346" y="8718"/>
                  </a:cubicBezTo>
                  <a:cubicBezTo>
                    <a:pt x="2191" y="8551"/>
                    <a:pt x="2239" y="8123"/>
                    <a:pt x="2060" y="7837"/>
                  </a:cubicBezTo>
                  <a:cubicBezTo>
                    <a:pt x="1941" y="7646"/>
                    <a:pt x="1750" y="7551"/>
                    <a:pt x="1548" y="7384"/>
                  </a:cubicBezTo>
                  <a:cubicBezTo>
                    <a:pt x="1417" y="7265"/>
                    <a:pt x="1393" y="7206"/>
                    <a:pt x="1393" y="7206"/>
                  </a:cubicBezTo>
                  <a:cubicBezTo>
                    <a:pt x="1310" y="7015"/>
                    <a:pt x="1524" y="6599"/>
                    <a:pt x="1465" y="6301"/>
                  </a:cubicBezTo>
                  <a:cubicBezTo>
                    <a:pt x="1405" y="5979"/>
                    <a:pt x="1072" y="5694"/>
                    <a:pt x="1096" y="5467"/>
                  </a:cubicBezTo>
                  <a:cubicBezTo>
                    <a:pt x="1096" y="5241"/>
                    <a:pt x="1429" y="4991"/>
                    <a:pt x="1512" y="4646"/>
                  </a:cubicBezTo>
                  <a:cubicBezTo>
                    <a:pt x="1584" y="4336"/>
                    <a:pt x="1393" y="3932"/>
                    <a:pt x="1477" y="3741"/>
                  </a:cubicBezTo>
                  <a:cubicBezTo>
                    <a:pt x="1572" y="3551"/>
                    <a:pt x="2001" y="3396"/>
                    <a:pt x="2179" y="3146"/>
                  </a:cubicBezTo>
                  <a:cubicBezTo>
                    <a:pt x="2370" y="2884"/>
                    <a:pt x="2346" y="2443"/>
                    <a:pt x="2501" y="2288"/>
                  </a:cubicBezTo>
                  <a:cubicBezTo>
                    <a:pt x="2667" y="2134"/>
                    <a:pt x="3096" y="2181"/>
                    <a:pt x="3382" y="2003"/>
                  </a:cubicBezTo>
                  <a:cubicBezTo>
                    <a:pt x="3608" y="1872"/>
                    <a:pt x="3715" y="1610"/>
                    <a:pt x="3870" y="1431"/>
                  </a:cubicBezTo>
                  <a:cubicBezTo>
                    <a:pt x="3944" y="1357"/>
                    <a:pt x="3995" y="1320"/>
                    <a:pt x="4116" y="1320"/>
                  </a:cubicBezTo>
                  <a:cubicBezTo>
                    <a:pt x="4189" y="1320"/>
                    <a:pt x="4287" y="1333"/>
                    <a:pt x="4429" y="1360"/>
                  </a:cubicBezTo>
                  <a:cubicBezTo>
                    <a:pt x="4543" y="1395"/>
                    <a:pt x="4662" y="1417"/>
                    <a:pt x="4784" y="1417"/>
                  </a:cubicBezTo>
                  <a:cubicBezTo>
                    <a:pt x="4828" y="1417"/>
                    <a:pt x="4873" y="1414"/>
                    <a:pt x="4918" y="1407"/>
                  </a:cubicBezTo>
                  <a:cubicBezTo>
                    <a:pt x="5144" y="1360"/>
                    <a:pt x="5322" y="1217"/>
                    <a:pt x="5513" y="1110"/>
                  </a:cubicBezTo>
                  <a:cubicBezTo>
                    <a:pt x="5584" y="1062"/>
                    <a:pt x="5620" y="955"/>
                    <a:pt x="5572" y="884"/>
                  </a:cubicBezTo>
                  <a:cubicBezTo>
                    <a:pt x="5540" y="835"/>
                    <a:pt x="5479" y="802"/>
                    <a:pt x="5421" y="802"/>
                  </a:cubicBezTo>
                  <a:cubicBezTo>
                    <a:pt x="5395" y="802"/>
                    <a:pt x="5369" y="809"/>
                    <a:pt x="5346" y="824"/>
                  </a:cubicBezTo>
                  <a:cubicBezTo>
                    <a:pt x="5023" y="1010"/>
                    <a:pt x="4963" y="1086"/>
                    <a:pt x="4794" y="1086"/>
                  </a:cubicBezTo>
                  <a:cubicBezTo>
                    <a:pt x="4714" y="1086"/>
                    <a:pt x="4610" y="1069"/>
                    <a:pt x="4441" y="1038"/>
                  </a:cubicBezTo>
                  <a:lnTo>
                    <a:pt x="4167" y="336"/>
                  </a:lnTo>
                  <a:cubicBezTo>
                    <a:pt x="4095" y="127"/>
                    <a:pt x="3904" y="1"/>
                    <a:pt x="3696"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3">
              <a:extLst>
                <a:ext uri="{FF2B5EF4-FFF2-40B4-BE49-F238E27FC236}">
                  <a16:creationId xmlns:a16="http://schemas.microsoft.com/office/drawing/2014/main" id="{043A7015-E9DD-7BB4-C728-45BC47F8B26F}"/>
                </a:ext>
              </a:extLst>
            </p:cNvPr>
            <p:cNvSpPr/>
            <p:nvPr/>
          </p:nvSpPr>
          <p:spPr>
            <a:xfrm>
              <a:off x="3722084" y="748508"/>
              <a:ext cx="127101" cy="146214"/>
            </a:xfrm>
            <a:custGeom>
              <a:avLst/>
              <a:gdLst/>
              <a:ahLst/>
              <a:cxnLst/>
              <a:rect l="l" t="t" r="r" b="b"/>
              <a:pathLst>
                <a:path w="3990" h="4590" extrusionOk="0">
                  <a:moveTo>
                    <a:pt x="2681" y="1"/>
                  </a:moveTo>
                  <a:cubicBezTo>
                    <a:pt x="2422" y="1"/>
                    <a:pt x="2181" y="137"/>
                    <a:pt x="2120" y="428"/>
                  </a:cubicBezTo>
                  <a:cubicBezTo>
                    <a:pt x="2036" y="773"/>
                    <a:pt x="1941" y="1095"/>
                    <a:pt x="1786" y="1392"/>
                  </a:cubicBezTo>
                  <a:cubicBezTo>
                    <a:pt x="1739" y="1476"/>
                    <a:pt x="1786" y="1571"/>
                    <a:pt x="1858" y="1619"/>
                  </a:cubicBezTo>
                  <a:cubicBezTo>
                    <a:pt x="1881" y="1632"/>
                    <a:pt x="1905" y="1638"/>
                    <a:pt x="1929" y="1638"/>
                  </a:cubicBezTo>
                  <a:cubicBezTo>
                    <a:pt x="1991" y="1638"/>
                    <a:pt x="2050" y="1599"/>
                    <a:pt x="2084" y="1547"/>
                  </a:cubicBezTo>
                  <a:cubicBezTo>
                    <a:pt x="2251" y="1214"/>
                    <a:pt x="2358" y="880"/>
                    <a:pt x="2441" y="499"/>
                  </a:cubicBezTo>
                  <a:cubicBezTo>
                    <a:pt x="2466" y="387"/>
                    <a:pt x="2563" y="336"/>
                    <a:pt x="2676" y="336"/>
                  </a:cubicBezTo>
                  <a:cubicBezTo>
                    <a:pt x="2836" y="336"/>
                    <a:pt x="3028" y="439"/>
                    <a:pt x="3084" y="607"/>
                  </a:cubicBezTo>
                  <a:cubicBezTo>
                    <a:pt x="3287" y="1214"/>
                    <a:pt x="3632" y="2214"/>
                    <a:pt x="3072" y="3095"/>
                  </a:cubicBezTo>
                  <a:cubicBezTo>
                    <a:pt x="2512" y="3947"/>
                    <a:pt x="1615" y="4265"/>
                    <a:pt x="1007" y="4265"/>
                  </a:cubicBezTo>
                  <a:cubicBezTo>
                    <a:pt x="672" y="4265"/>
                    <a:pt x="425" y="4168"/>
                    <a:pt x="370" y="4012"/>
                  </a:cubicBezTo>
                  <a:cubicBezTo>
                    <a:pt x="334" y="3881"/>
                    <a:pt x="417" y="3678"/>
                    <a:pt x="643" y="3440"/>
                  </a:cubicBezTo>
                  <a:cubicBezTo>
                    <a:pt x="1060" y="2964"/>
                    <a:pt x="1405" y="2583"/>
                    <a:pt x="1679" y="2190"/>
                  </a:cubicBezTo>
                  <a:cubicBezTo>
                    <a:pt x="1739" y="2107"/>
                    <a:pt x="1715" y="2012"/>
                    <a:pt x="1644" y="1964"/>
                  </a:cubicBezTo>
                  <a:cubicBezTo>
                    <a:pt x="1611" y="1946"/>
                    <a:pt x="1576" y="1936"/>
                    <a:pt x="1542" y="1936"/>
                  </a:cubicBezTo>
                  <a:cubicBezTo>
                    <a:pt x="1488" y="1936"/>
                    <a:pt x="1439" y="1960"/>
                    <a:pt x="1417" y="2012"/>
                  </a:cubicBezTo>
                  <a:cubicBezTo>
                    <a:pt x="1143" y="2393"/>
                    <a:pt x="810" y="2762"/>
                    <a:pt x="405" y="3202"/>
                  </a:cubicBezTo>
                  <a:cubicBezTo>
                    <a:pt x="0" y="3607"/>
                    <a:pt x="0" y="3928"/>
                    <a:pt x="60" y="4119"/>
                  </a:cubicBezTo>
                  <a:cubicBezTo>
                    <a:pt x="171" y="4424"/>
                    <a:pt x="546" y="4589"/>
                    <a:pt x="1019" y="4589"/>
                  </a:cubicBezTo>
                  <a:cubicBezTo>
                    <a:pt x="1763" y="4589"/>
                    <a:pt x="2752" y="4179"/>
                    <a:pt x="3334" y="3262"/>
                  </a:cubicBezTo>
                  <a:cubicBezTo>
                    <a:pt x="3989" y="2250"/>
                    <a:pt x="3608" y="1095"/>
                    <a:pt x="3394" y="488"/>
                  </a:cubicBezTo>
                  <a:cubicBezTo>
                    <a:pt x="3287" y="172"/>
                    <a:pt x="2973" y="1"/>
                    <a:pt x="2681"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3">
              <a:extLst>
                <a:ext uri="{FF2B5EF4-FFF2-40B4-BE49-F238E27FC236}">
                  <a16:creationId xmlns:a16="http://schemas.microsoft.com/office/drawing/2014/main" id="{DD352FF9-D38D-64E8-CD02-8B112AEFBDB8}"/>
                </a:ext>
              </a:extLst>
            </p:cNvPr>
            <p:cNvSpPr/>
            <p:nvPr/>
          </p:nvSpPr>
          <p:spPr>
            <a:xfrm>
              <a:off x="3379148" y="-40048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73" name="Google Shape;2573;p43">
              <a:extLst>
                <a:ext uri="{FF2B5EF4-FFF2-40B4-BE49-F238E27FC236}">
                  <a16:creationId xmlns:a16="http://schemas.microsoft.com/office/drawing/2014/main" id="{6F8B6B5C-A763-6842-991F-008C96DF3BCF}"/>
                </a:ext>
              </a:extLst>
            </p:cNvPr>
            <p:cNvSpPr/>
            <p:nvPr/>
          </p:nvSpPr>
          <p:spPr>
            <a:xfrm>
              <a:off x="2190523" y="15207"/>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grpSp>
    </p:spTree>
    <p:extLst>
      <p:ext uri="{BB962C8B-B14F-4D97-AF65-F5344CB8AC3E}">
        <p14:creationId xmlns:p14="http://schemas.microsoft.com/office/powerpoint/2010/main" val="2538203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84"/>
        <p:cNvGrpSpPr/>
        <p:nvPr/>
      </p:nvGrpSpPr>
      <p:grpSpPr>
        <a:xfrm>
          <a:off x="0" y="0"/>
          <a:ext cx="0" cy="0"/>
          <a:chOff x="0" y="0"/>
          <a:chExt cx="0" cy="0"/>
        </a:xfrm>
      </p:grpSpPr>
      <p:sp>
        <p:nvSpPr>
          <p:cNvPr id="2585" name="Google Shape;2585;p45"/>
          <p:cNvSpPr txBox="1">
            <a:spLocks noGrp="1"/>
          </p:cNvSpPr>
          <p:nvPr>
            <p:ph type="title"/>
          </p:nvPr>
        </p:nvSpPr>
        <p:spPr>
          <a:xfrm>
            <a:off x="713225" y="925775"/>
            <a:ext cx="3680100" cy="109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Further extensions </a:t>
            </a:r>
            <a:br>
              <a:rPr lang="en-GB" dirty="0"/>
            </a:br>
            <a:r>
              <a:rPr lang="en-GB" dirty="0"/>
              <a:t>&amp; </a:t>
            </a:r>
            <a:r>
              <a:rPr lang="en-GB" dirty="0" err="1"/>
              <a:t>imrovments</a:t>
            </a:r>
            <a:endParaRPr dirty="0"/>
          </a:p>
        </p:txBody>
      </p:sp>
      <p:sp>
        <p:nvSpPr>
          <p:cNvPr id="2586" name="Google Shape;2586;p45"/>
          <p:cNvSpPr txBox="1">
            <a:spLocks noGrp="1"/>
          </p:cNvSpPr>
          <p:nvPr>
            <p:ph type="subTitle" idx="1"/>
          </p:nvPr>
        </p:nvSpPr>
        <p:spPr>
          <a:xfrm>
            <a:off x="713225" y="2205929"/>
            <a:ext cx="3680100" cy="201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This project can be extended to detect multiple cardiovascular conditions and integrated into wearable devices for real-time monitoring. Using advanced deep learning and combining PPG with other signals like ECG can enhance accuracy. It also supports telemedicine, early warning systems, and large-scale health studies.</a:t>
            </a:r>
            <a:endParaRPr dirty="0"/>
          </a:p>
        </p:txBody>
      </p:sp>
      <p:grpSp>
        <p:nvGrpSpPr>
          <p:cNvPr id="2587" name="Google Shape;2587;p45"/>
          <p:cNvGrpSpPr/>
          <p:nvPr/>
        </p:nvGrpSpPr>
        <p:grpSpPr>
          <a:xfrm>
            <a:off x="5901866" y="757488"/>
            <a:ext cx="3611225" cy="3628521"/>
            <a:chOff x="5925679" y="757488"/>
            <a:chExt cx="3611225" cy="3628521"/>
          </a:xfrm>
        </p:grpSpPr>
        <p:sp>
          <p:nvSpPr>
            <p:cNvPr id="2588" name="Google Shape;2588;p45"/>
            <p:cNvSpPr/>
            <p:nvPr/>
          </p:nvSpPr>
          <p:spPr>
            <a:xfrm>
              <a:off x="7571479" y="158888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89" name="Google Shape;2589;p45"/>
            <p:cNvSpPr/>
            <p:nvPr/>
          </p:nvSpPr>
          <p:spPr>
            <a:xfrm>
              <a:off x="7160029" y="1996746"/>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90" name="Google Shape;2590;p45"/>
            <p:cNvSpPr/>
            <p:nvPr/>
          </p:nvSpPr>
          <p:spPr>
            <a:xfrm>
              <a:off x="6748579" y="158888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91" name="Google Shape;2591;p45"/>
            <p:cNvSpPr/>
            <p:nvPr/>
          </p:nvSpPr>
          <p:spPr>
            <a:xfrm>
              <a:off x="5925679" y="158888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92" name="Google Shape;2592;p45"/>
            <p:cNvSpPr/>
            <p:nvPr/>
          </p:nvSpPr>
          <p:spPr>
            <a:xfrm>
              <a:off x="6748579" y="75748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93" name="Google Shape;2593;p45"/>
            <p:cNvSpPr/>
            <p:nvPr/>
          </p:nvSpPr>
          <p:spPr>
            <a:xfrm>
              <a:off x="8394379" y="158888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94" name="Google Shape;2594;p45"/>
            <p:cNvSpPr/>
            <p:nvPr/>
          </p:nvSpPr>
          <p:spPr>
            <a:xfrm>
              <a:off x="7982929" y="1996746"/>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95" name="Google Shape;2595;p45"/>
            <p:cNvSpPr/>
            <p:nvPr/>
          </p:nvSpPr>
          <p:spPr>
            <a:xfrm rot="10800000" flipH="1">
              <a:off x="7982604" y="282320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96" name="Google Shape;2596;p45"/>
            <p:cNvSpPr/>
            <p:nvPr/>
          </p:nvSpPr>
          <p:spPr>
            <a:xfrm rot="10800000" flipH="1">
              <a:off x="7159704" y="282320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97" name="Google Shape;2597;p45"/>
            <p:cNvSpPr/>
            <p:nvPr/>
          </p:nvSpPr>
          <p:spPr>
            <a:xfrm rot="10800000" flipH="1">
              <a:off x="6748254" y="241535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98" name="Google Shape;2598;p45"/>
            <p:cNvSpPr/>
            <p:nvPr/>
          </p:nvSpPr>
          <p:spPr>
            <a:xfrm rot="10800000" flipH="1">
              <a:off x="6336804" y="282320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99" name="Google Shape;2599;p45"/>
            <p:cNvSpPr/>
            <p:nvPr/>
          </p:nvSpPr>
          <p:spPr>
            <a:xfrm rot="10800000" flipH="1">
              <a:off x="7159704" y="365460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600" name="Google Shape;2600;p45"/>
            <p:cNvSpPr/>
            <p:nvPr/>
          </p:nvSpPr>
          <p:spPr>
            <a:xfrm rot="10800000" flipH="1">
              <a:off x="8805504" y="282320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601" name="Google Shape;2601;p45"/>
            <p:cNvSpPr/>
            <p:nvPr/>
          </p:nvSpPr>
          <p:spPr>
            <a:xfrm rot="10800000" flipH="1">
              <a:off x="8394054" y="241535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602" name="Google Shape;2602;p45"/>
            <p:cNvSpPr/>
            <p:nvPr/>
          </p:nvSpPr>
          <p:spPr>
            <a:xfrm>
              <a:off x="6922410" y="2673962"/>
              <a:ext cx="383088" cy="286472"/>
            </a:xfrm>
            <a:custGeom>
              <a:avLst/>
              <a:gdLst/>
              <a:ahLst/>
              <a:cxnLst/>
              <a:rect l="l" t="t" r="r" b="b"/>
              <a:pathLst>
                <a:path w="12026" h="8993" extrusionOk="0">
                  <a:moveTo>
                    <a:pt x="3929" y="0"/>
                  </a:moveTo>
                  <a:cubicBezTo>
                    <a:pt x="1691" y="0"/>
                    <a:pt x="0" y="2322"/>
                    <a:pt x="1167" y="4763"/>
                  </a:cubicBezTo>
                  <a:lnTo>
                    <a:pt x="453" y="4763"/>
                  </a:lnTo>
                  <a:cubicBezTo>
                    <a:pt x="369" y="4763"/>
                    <a:pt x="298" y="4834"/>
                    <a:pt x="298" y="4929"/>
                  </a:cubicBezTo>
                  <a:cubicBezTo>
                    <a:pt x="298" y="5013"/>
                    <a:pt x="369" y="5096"/>
                    <a:pt x="453" y="5096"/>
                  </a:cubicBezTo>
                  <a:lnTo>
                    <a:pt x="1346" y="5096"/>
                  </a:lnTo>
                  <a:cubicBezTo>
                    <a:pt x="2334" y="6727"/>
                    <a:pt x="4382" y="7918"/>
                    <a:pt x="5977" y="8965"/>
                  </a:cubicBezTo>
                  <a:cubicBezTo>
                    <a:pt x="6007" y="8983"/>
                    <a:pt x="6040" y="8992"/>
                    <a:pt x="6071" y="8992"/>
                  </a:cubicBezTo>
                  <a:cubicBezTo>
                    <a:pt x="6102" y="8992"/>
                    <a:pt x="6132" y="8983"/>
                    <a:pt x="6156" y="8965"/>
                  </a:cubicBezTo>
                  <a:cubicBezTo>
                    <a:pt x="7751" y="7930"/>
                    <a:pt x="9799" y="6739"/>
                    <a:pt x="10787" y="5096"/>
                  </a:cubicBezTo>
                  <a:lnTo>
                    <a:pt x="11680" y="5096"/>
                  </a:lnTo>
                  <a:cubicBezTo>
                    <a:pt x="11764" y="5096"/>
                    <a:pt x="11847" y="5013"/>
                    <a:pt x="11847" y="4929"/>
                  </a:cubicBezTo>
                  <a:cubicBezTo>
                    <a:pt x="11883" y="4774"/>
                    <a:pt x="11811" y="4703"/>
                    <a:pt x="11704" y="4703"/>
                  </a:cubicBezTo>
                  <a:lnTo>
                    <a:pt x="10990" y="4703"/>
                  </a:lnTo>
                  <a:cubicBezTo>
                    <a:pt x="12025" y="2572"/>
                    <a:pt x="10859" y="452"/>
                    <a:pt x="8930" y="12"/>
                  </a:cubicBezTo>
                  <a:cubicBezTo>
                    <a:pt x="8922" y="11"/>
                    <a:pt x="8914" y="10"/>
                    <a:pt x="8906" y="10"/>
                  </a:cubicBezTo>
                  <a:cubicBezTo>
                    <a:pt x="8821" y="10"/>
                    <a:pt x="8748" y="68"/>
                    <a:pt x="8716" y="155"/>
                  </a:cubicBezTo>
                  <a:cubicBezTo>
                    <a:pt x="8704" y="238"/>
                    <a:pt x="8763" y="333"/>
                    <a:pt x="8847" y="357"/>
                  </a:cubicBezTo>
                  <a:cubicBezTo>
                    <a:pt x="10609" y="762"/>
                    <a:pt x="11668" y="2738"/>
                    <a:pt x="10621" y="4715"/>
                  </a:cubicBezTo>
                  <a:lnTo>
                    <a:pt x="10001" y="4715"/>
                  </a:lnTo>
                  <a:lnTo>
                    <a:pt x="9418" y="3548"/>
                  </a:lnTo>
                  <a:cubicBezTo>
                    <a:pt x="9385" y="3483"/>
                    <a:pt x="9325" y="3452"/>
                    <a:pt x="9266" y="3452"/>
                  </a:cubicBezTo>
                  <a:cubicBezTo>
                    <a:pt x="9196" y="3452"/>
                    <a:pt x="9128" y="3495"/>
                    <a:pt x="9108" y="3572"/>
                  </a:cubicBezTo>
                  <a:lnTo>
                    <a:pt x="8573" y="5251"/>
                  </a:lnTo>
                  <a:lnTo>
                    <a:pt x="7954" y="3870"/>
                  </a:lnTo>
                  <a:cubicBezTo>
                    <a:pt x="7927" y="3808"/>
                    <a:pt x="7868" y="3772"/>
                    <a:pt x="7806" y="3772"/>
                  </a:cubicBezTo>
                  <a:cubicBezTo>
                    <a:pt x="7784" y="3772"/>
                    <a:pt x="7761" y="3777"/>
                    <a:pt x="7739" y="3786"/>
                  </a:cubicBezTo>
                  <a:cubicBezTo>
                    <a:pt x="7644" y="3822"/>
                    <a:pt x="7620" y="3917"/>
                    <a:pt x="7644" y="4001"/>
                  </a:cubicBezTo>
                  <a:lnTo>
                    <a:pt x="8430" y="5810"/>
                  </a:lnTo>
                  <a:cubicBezTo>
                    <a:pt x="8458" y="5877"/>
                    <a:pt x="8520" y="5910"/>
                    <a:pt x="8583" y="5910"/>
                  </a:cubicBezTo>
                  <a:cubicBezTo>
                    <a:pt x="8654" y="5910"/>
                    <a:pt x="8726" y="5869"/>
                    <a:pt x="8751" y="5786"/>
                  </a:cubicBezTo>
                  <a:lnTo>
                    <a:pt x="9299" y="4084"/>
                  </a:lnTo>
                  <a:lnTo>
                    <a:pt x="9739" y="4989"/>
                  </a:lnTo>
                  <a:cubicBezTo>
                    <a:pt x="9775" y="5048"/>
                    <a:pt x="9835" y="5072"/>
                    <a:pt x="9894" y="5072"/>
                  </a:cubicBezTo>
                  <a:lnTo>
                    <a:pt x="10418" y="5072"/>
                  </a:lnTo>
                  <a:cubicBezTo>
                    <a:pt x="9323" y="6715"/>
                    <a:pt x="6989" y="7965"/>
                    <a:pt x="6084" y="8584"/>
                  </a:cubicBezTo>
                  <a:cubicBezTo>
                    <a:pt x="4644" y="7656"/>
                    <a:pt x="2715" y="6537"/>
                    <a:pt x="1750" y="5072"/>
                  </a:cubicBezTo>
                  <a:lnTo>
                    <a:pt x="2572" y="5072"/>
                  </a:lnTo>
                  <a:cubicBezTo>
                    <a:pt x="2631" y="5072"/>
                    <a:pt x="2691" y="5036"/>
                    <a:pt x="2715" y="4989"/>
                  </a:cubicBezTo>
                  <a:lnTo>
                    <a:pt x="3453" y="3500"/>
                  </a:lnTo>
                  <a:lnTo>
                    <a:pt x="4358" y="6167"/>
                  </a:lnTo>
                  <a:cubicBezTo>
                    <a:pt x="4387" y="6243"/>
                    <a:pt x="4456" y="6279"/>
                    <a:pt x="4523" y="6279"/>
                  </a:cubicBezTo>
                  <a:cubicBezTo>
                    <a:pt x="4593" y="6279"/>
                    <a:pt x="4661" y="6240"/>
                    <a:pt x="4679" y="6167"/>
                  </a:cubicBezTo>
                  <a:lnTo>
                    <a:pt x="5394" y="3739"/>
                  </a:lnTo>
                  <a:lnTo>
                    <a:pt x="6049" y="4822"/>
                  </a:lnTo>
                  <a:cubicBezTo>
                    <a:pt x="6087" y="4877"/>
                    <a:pt x="6146" y="4904"/>
                    <a:pt x="6202" y="4904"/>
                  </a:cubicBezTo>
                  <a:cubicBezTo>
                    <a:pt x="6267" y="4904"/>
                    <a:pt x="6327" y="4868"/>
                    <a:pt x="6346" y="4798"/>
                  </a:cubicBezTo>
                  <a:lnTo>
                    <a:pt x="7120" y="2893"/>
                  </a:lnTo>
                  <a:lnTo>
                    <a:pt x="7358" y="3429"/>
                  </a:lnTo>
                  <a:cubicBezTo>
                    <a:pt x="7393" y="3491"/>
                    <a:pt x="7455" y="3526"/>
                    <a:pt x="7518" y="3526"/>
                  </a:cubicBezTo>
                  <a:cubicBezTo>
                    <a:pt x="7540" y="3526"/>
                    <a:pt x="7563" y="3522"/>
                    <a:pt x="7584" y="3512"/>
                  </a:cubicBezTo>
                  <a:cubicBezTo>
                    <a:pt x="7680" y="3465"/>
                    <a:pt x="7704" y="3381"/>
                    <a:pt x="7680" y="3286"/>
                  </a:cubicBezTo>
                  <a:lnTo>
                    <a:pt x="7287" y="2393"/>
                  </a:lnTo>
                  <a:cubicBezTo>
                    <a:pt x="7257" y="2328"/>
                    <a:pt x="7195" y="2295"/>
                    <a:pt x="7132" y="2295"/>
                  </a:cubicBezTo>
                  <a:cubicBezTo>
                    <a:pt x="7070" y="2295"/>
                    <a:pt x="7007" y="2328"/>
                    <a:pt x="6977" y="2393"/>
                  </a:cubicBezTo>
                  <a:lnTo>
                    <a:pt x="6168" y="4358"/>
                  </a:lnTo>
                  <a:lnTo>
                    <a:pt x="5501" y="3227"/>
                  </a:lnTo>
                  <a:cubicBezTo>
                    <a:pt x="5470" y="3171"/>
                    <a:pt x="5419" y="3145"/>
                    <a:pt x="5365" y="3145"/>
                  </a:cubicBezTo>
                  <a:cubicBezTo>
                    <a:pt x="5293" y="3145"/>
                    <a:pt x="5219" y="3192"/>
                    <a:pt x="5191" y="3274"/>
                  </a:cubicBezTo>
                  <a:lnTo>
                    <a:pt x="4501" y="5572"/>
                  </a:lnTo>
                  <a:lnTo>
                    <a:pt x="3643" y="3024"/>
                  </a:lnTo>
                  <a:cubicBezTo>
                    <a:pt x="3618" y="2942"/>
                    <a:pt x="3550" y="2900"/>
                    <a:pt x="3482" y="2900"/>
                  </a:cubicBezTo>
                  <a:cubicBezTo>
                    <a:pt x="3421" y="2900"/>
                    <a:pt x="3362" y="2933"/>
                    <a:pt x="3334" y="3000"/>
                  </a:cubicBezTo>
                  <a:lnTo>
                    <a:pt x="2465" y="4774"/>
                  </a:lnTo>
                  <a:lnTo>
                    <a:pt x="1548" y="4774"/>
                  </a:lnTo>
                  <a:cubicBezTo>
                    <a:pt x="357" y="2548"/>
                    <a:pt x="1869" y="345"/>
                    <a:pt x="3929" y="345"/>
                  </a:cubicBezTo>
                  <a:cubicBezTo>
                    <a:pt x="4703" y="345"/>
                    <a:pt x="5418" y="655"/>
                    <a:pt x="5953" y="1203"/>
                  </a:cubicBezTo>
                  <a:cubicBezTo>
                    <a:pt x="5989" y="1238"/>
                    <a:pt x="6034" y="1256"/>
                    <a:pt x="6078" y="1256"/>
                  </a:cubicBezTo>
                  <a:cubicBezTo>
                    <a:pt x="6123" y="1256"/>
                    <a:pt x="6168" y="1238"/>
                    <a:pt x="6203" y="1203"/>
                  </a:cubicBezTo>
                  <a:cubicBezTo>
                    <a:pt x="6668" y="714"/>
                    <a:pt x="7287" y="417"/>
                    <a:pt x="7954" y="357"/>
                  </a:cubicBezTo>
                  <a:cubicBezTo>
                    <a:pt x="8049" y="345"/>
                    <a:pt x="8120" y="262"/>
                    <a:pt x="8108" y="167"/>
                  </a:cubicBezTo>
                  <a:cubicBezTo>
                    <a:pt x="8097" y="78"/>
                    <a:pt x="8025" y="11"/>
                    <a:pt x="7939" y="11"/>
                  </a:cubicBezTo>
                  <a:cubicBezTo>
                    <a:pt x="7932" y="11"/>
                    <a:pt x="7925" y="11"/>
                    <a:pt x="7918" y="12"/>
                  </a:cubicBezTo>
                  <a:cubicBezTo>
                    <a:pt x="7215" y="83"/>
                    <a:pt x="6572" y="369"/>
                    <a:pt x="6072" y="845"/>
                  </a:cubicBezTo>
                  <a:cubicBezTo>
                    <a:pt x="5489" y="298"/>
                    <a:pt x="4727" y="0"/>
                    <a:pt x="3929"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3" name="Google Shape;2603;p45"/>
            <p:cNvGrpSpPr/>
            <p:nvPr/>
          </p:nvGrpSpPr>
          <p:grpSpPr>
            <a:xfrm>
              <a:off x="8161478" y="2178487"/>
              <a:ext cx="373627" cy="367925"/>
              <a:chOff x="7964906" y="2434073"/>
              <a:chExt cx="373627" cy="367925"/>
            </a:xfrm>
          </p:grpSpPr>
          <p:sp>
            <p:nvSpPr>
              <p:cNvPr id="2604" name="Google Shape;2604;p45"/>
              <p:cNvSpPr/>
              <p:nvPr/>
            </p:nvSpPr>
            <p:spPr>
              <a:xfrm>
                <a:off x="8252397" y="2622942"/>
                <a:ext cx="46699" cy="46317"/>
              </a:xfrm>
              <a:custGeom>
                <a:avLst/>
                <a:gdLst/>
                <a:ahLst/>
                <a:cxnLst/>
                <a:rect l="l" t="t" r="r" b="b"/>
                <a:pathLst>
                  <a:path w="1466" h="1454" extrusionOk="0">
                    <a:moveTo>
                      <a:pt x="715" y="334"/>
                    </a:moveTo>
                    <a:cubicBezTo>
                      <a:pt x="941" y="358"/>
                      <a:pt x="1108" y="513"/>
                      <a:pt x="1108" y="727"/>
                    </a:cubicBezTo>
                    <a:cubicBezTo>
                      <a:pt x="1108" y="929"/>
                      <a:pt x="929" y="1108"/>
                      <a:pt x="715" y="1108"/>
                    </a:cubicBezTo>
                    <a:cubicBezTo>
                      <a:pt x="513" y="1108"/>
                      <a:pt x="334" y="929"/>
                      <a:pt x="334" y="727"/>
                    </a:cubicBezTo>
                    <a:cubicBezTo>
                      <a:pt x="334" y="513"/>
                      <a:pt x="513" y="334"/>
                      <a:pt x="715" y="334"/>
                    </a:cubicBezTo>
                    <a:close/>
                    <a:moveTo>
                      <a:pt x="739" y="1"/>
                    </a:moveTo>
                    <a:cubicBezTo>
                      <a:pt x="334" y="13"/>
                      <a:pt x="1" y="334"/>
                      <a:pt x="1" y="727"/>
                    </a:cubicBezTo>
                    <a:cubicBezTo>
                      <a:pt x="1" y="1132"/>
                      <a:pt x="334" y="1453"/>
                      <a:pt x="739" y="1453"/>
                    </a:cubicBezTo>
                    <a:cubicBezTo>
                      <a:pt x="1132" y="1453"/>
                      <a:pt x="1465" y="1132"/>
                      <a:pt x="1465" y="727"/>
                    </a:cubicBezTo>
                    <a:cubicBezTo>
                      <a:pt x="1465" y="322"/>
                      <a:pt x="1132" y="1"/>
                      <a:pt x="739"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5"/>
              <p:cNvSpPr/>
              <p:nvPr/>
            </p:nvSpPr>
            <p:spPr>
              <a:xfrm>
                <a:off x="7964906" y="2434073"/>
                <a:ext cx="373627" cy="367925"/>
              </a:xfrm>
              <a:custGeom>
                <a:avLst/>
                <a:gdLst/>
                <a:ahLst/>
                <a:cxnLst/>
                <a:rect l="l" t="t" r="r" b="b"/>
                <a:pathLst>
                  <a:path w="11729" h="11550" extrusionOk="0">
                    <a:moveTo>
                      <a:pt x="2525" y="358"/>
                    </a:moveTo>
                    <a:cubicBezTo>
                      <a:pt x="2835" y="358"/>
                      <a:pt x="3096" y="608"/>
                      <a:pt x="3096" y="929"/>
                    </a:cubicBezTo>
                    <a:lnTo>
                      <a:pt x="3096" y="941"/>
                    </a:lnTo>
                    <a:cubicBezTo>
                      <a:pt x="3096" y="1251"/>
                      <a:pt x="2835" y="1501"/>
                      <a:pt x="2525" y="1501"/>
                    </a:cubicBezTo>
                    <a:lnTo>
                      <a:pt x="2299" y="1501"/>
                    </a:lnTo>
                    <a:cubicBezTo>
                      <a:pt x="2227" y="1501"/>
                      <a:pt x="2168" y="1441"/>
                      <a:pt x="2168" y="1370"/>
                    </a:cubicBezTo>
                    <a:lnTo>
                      <a:pt x="2168" y="489"/>
                    </a:lnTo>
                    <a:cubicBezTo>
                      <a:pt x="2168" y="417"/>
                      <a:pt x="2227" y="358"/>
                      <a:pt x="2299" y="358"/>
                    </a:cubicBezTo>
                    <a:close/>
                    <a:moveTo>
                      <a:pt x="5704" y="358"/>
                    </a:moveTo>
                    <a:cubicBezTo>
                      <a:pt x="5787" y="358"/>
                      <a:pt x="5847" y="417"/>
                      <a:pt x="5847" y="512"/>
                    </a:cubicBezTo>
                    <a:lnTo>
                      <a:pt x="5847" y="1358"/>
                    </a:lnTo>
                    <a:cubicBezTo>
                      <a:pt x="5847" y="1429"/>
                      <a:pt x="5787" y="1501"/>
                      <a:pt x="5704" y="1501"/>
                    </a:cubicBezTo>
                    <a:lnTo>
                      <a:pt x="5490" y="1501"/>
                    </a:lnTo>
                    <a:cubicBezTo>
                      <a:pt x="5180" y="1501"/>
                      <a:pt x="4918" y="1251"/>
                      <a:pt x="4918" y="941"/>
                    </a:cubicBezTo>
                    <a:lnTo>
                      <a:pt x="4918" y="929"/>
                    </a:lnTo>
                    <a:cubicBezTo>
                      <a:pt x="4918" y="608"/>
                      <a:pt x="5180" y="358"/>
                      <a:pt x="5490" y="358"/>
                    </a:cubicBezTo>
                    <a:close/>
                    <a:moveTo>
                      <a:pt x="5478" y="0"/>
                    </a:moveTo>
                    <a:cubicBezTo>
                      <a:pt x="4966" y="0"/>
                      <a:pt x="4561" y="405"/>
                      <a:pt x="4561" y="905"/>
                    </a:cubicBezTo>
                    <a:lnTo>
                      <a:pt x="4561" y="929"/>
                    </a:lnTo>
                    <a:cubicBezTo>
                      <a:pt x="4561" y="1429"/>
                      <a:pt x="4966" y="1834"/>
                      <a:pt x="5478" y="1834"/>
                    </a:cubicBezTo>
                    <a:lnTo>
                      <a:pt x="5692" y="1834"/>
                    </a:lnTo>
                    <a:cubicBezTo>
                      <a:pt x="5966" y="1834"/>
                      <a:pt x="6168" y="1620"/>
                      <a:pt x="6168" y="1358"/>
                    </a:cubicBezTo>
                    <a:lnTo>
                      <a:pt x="6168" y="1084"/>
                    </a:lnTo>
                    <a:lnTo>
                      <a:pt x="6561" y="1084"/>
                    </a:lnTo>
                    <a:cubicBezTo>
                      <a:pt x="6930" y="1084"/>
                      <a:pt x="7228" y="1382"/>
                      <a:pt x="7228" y="1763"/>
                    </a:cubicBezTo>
                    <a:lnTo>
                      <a:pt x="7228" y="2667"/>
                    </a:lnTo>
                    <a:cubicBezTo>
                      <a:pt x="6966" y="2715"/>
                      <a:pt x="6740" y="2918"/>
                      <a:pt x="6692" y="3215"/>
                    </a:cubicBezTo>
                    <a:lnTo>
                      <a:pt x="6466" y="4953"/>
                    </a:lnTo>
                    <a:cubicBezTo>
                      <a:pt x="6383" y="5668"/>
                      <a:pt x="5775" y="6204"/>
                      <a:pt x="5061" y="6204"/>
                    </a:cubicBezTo>
                    <a:lnTo>
                      <a:pt x="4323" y="6204"/>
                    </a:lnTo>
                    <a:cubicBezTo>
                      <a:pt x="4239" y="6204"/>
                      <a:pt x="4168" y="6287"/>
                      <a:pt x="4168" y="6370"/>
                    </a:cubicBezTo>
                    <a:cubicBezTo>
                      <a:pt x="4168" y="6466"/>
                      <a:pt x="4239" y="6537"/>
                      <a:pt x="4323" y="6537"/>
                    </a:cubicBezTo>
                    <a:lnTo>
                      <a:pt x="5061" y="6537"/>
                    </a:lnTo>
                    <a:cubicBezTo>
                      <a:pt x="5954" y="6537"/>
                      <a:pt x="6704" y="5870"/>
                      <a:pt x="6811" y="4989"/>
                    </a:cubicBezTo>
                    <a:lnTo>
                      <a:pt x="7037" y="3251"/>
                    </a:lnTo>
                    <a:cubicBezTo>
                      <a:pt x="7049" y="3093"/>
                      <a:pt x="7189" y="2988"/>
                      <a:pt x="7335" y="2988"/>
                    </a:cubicBezTo>
                    <a:cubicBezTo>
                      <a:pt x="7343" y="2988"/>
                      <a:pt x="7351" y="2988"/>
                      <a:pt x="7359" y="2989"/>
                    </a:cubicBezTo>
                    <a:cubicBezTo>
                      <a:pt x="7526" y="3013"/>
                      <a:pt x="7633" y="3156"/>
                      <a:pt x="7621" y="3322"/>
                    </a:cubicBezTo>
                    <a:lnTo>
                      <a:pt x="7395" y="5061"/>
                    </a:lnTo>
                    <a:cubicBezTo>
                      <a:pt x="7240" y="6239"/>
                      <a:pt x="6252" y="7120"/>
                      <a:pt x="5061" y="7120"/>
                    </a:cubicBezTo>
                    <a:lnTo>
                      <a:pt x="4442" y="7120"/>
                    </a:lnTo>
                    <a:cubicBezTo>
                      <a:pt x="4359" y="7120"/>
                      <a:pt x="4287" y="7192"/>
                      <a:pt x="4287" y="7275"/>
                    </a:cubicBezTo>
                    <a:lnTo>
                      <a:pt x="4287" y="8156"/>
                    </a:lnTo>
                    <a:cubicBezTo>
                      <a:pt x="4287" y="8323"/>
                      <a:pt x="4144" y="8454"/>
                      <a:pt x="3989" y="8454"/>
                    </a:cubicBezTo>
                    <a:cubicBezTo>
                      <a:pt x="3823" y="8454"/>
                      <a:pt x="3692" y="8323"/>
                      <a:pt x="3692" y="8156"/>
                    </a:cubicBezTo>
                    <a:lnTo>
                      <a:pt x="3692" y="7275"/>
                    </a:lnTo>
                    <a:cubicBezTo>
                      <a:pt x="3692" y="7192"/>
                      <a:pt x="3608" y="7120"/>
                      <a:pt x="3525" y="7120"/>
                    </a:cubicBezTo>
                    <a:lnTo>
                      <a:pt x="2918" y="7120"/>
                    </a:lnTo>
                    <a:cubicBezTo>
                      <a:pt x="1727" y="7120"/>
                      <a:pt x="727" y="6227"/>
                      <a:pt x="572" y="5061"/>
                    </a:cubicBezTo>
                    <a:lnTo>
                      <a:pt x="358" y="3322"/>
                    </a:lnTo>
                    <a:cubicBezTo>
                      <a:pt x="334" y="3156"/>
                      <a:pt x="441" y="3013"/>
                      <a:pt x="608" y="2989"/>
                    </a:cubicBezTo>
                    <a:cubicBezTo>
                      <a:pt x="616" y="2988"/>
                      <a:pt x="625" y="2988"/>
                      <a:pt x="633" y="2988"/>
                    </a:cubicBezTo>
                    <a:cubicBezTo>
                      <a:pt x="789" y="2988"/>
                      <a:pt x="918" y="3093"/>
                      <a:pt x="930" y="3251"/>
                    </a:cubicBezTo>
                    <a:lnTo>
                      <a:pt x="1156" y="4989"/>
                    </a:lnTo>
                    <a:cubicBezTo>
                      <a:pt x="1263" y="5882"/>
                      <a:pt x="2025" y="6537"/>
                      <a:pt x="2918" y="6537"/>
                    </a:cubicBezTo>
                    <a:lnTo>
                      <a:pt x="3644" y="6537"/>
                    </a:lnTo>
                    <a:cubicBezTo>
                      <a:pt x="3727" y="6537"/>
                      <a:pt x="3811" y="6466"/>
                      <a:pt x="3811" y="6370"/>
                    </a:cubicBezTo>
                    <a:cubicBezTo>
                      <a:pt x="3811" y="6287"/>
                      <a:pt x="3727" y="6204"/>
                      <a:pt x="3644" y="6204"/>
                    </a:cubicBezTo>
                    <a:lnTo>
                      <a:pt x="2918" y="6204"/>
                    </a:lnTo>
                    <a:cubicBezTo>
                      <a:pt x="2203" y="6204"/>
                      <a:pt x="1584" y="5668"/>
                      <a:pt x="1501" y="4953"/>
                    </a:cubicBezTo>
                    <a:lnTo>
                      <a:pt x="1275" y="3215"/>
                    </a:lnTo>
                    <a:cubicBezTo>
                      <a:pt x="1251" y="2929"/>
                      <a:pt x="1025" y="2727"/>
                      <a:pt x="775" y="2679"/>
                    </a:cubicBezTo>
                    <a:lnTo>
                      <a:pt x="775" y="1775"/>
                    </a:lnTo>
                    <a:cubicBezTo>
                      <a:pt x="775" y="1405"/>
                      <a:pt x="1072" y="1108"/>
                      <a:pt x="1441" y="1108"/>
                    </a:cubicBezTo>
                    <a:lnTo>
                      <a:pt x="1822" y="1108"/>
                    </a:lnTo>
                    <a:lnTo>
                      <a:pt x="1822" y="1370"/>
                    </a:lnTo>
                    <a:cubicBezTo>
                      <a:pt x="1822" y="1644"/>
                      <a:pt x="2037" y="1846"/>
                      <a:pt x="2299" y="1846"/>
                    </a:cubicBezTo>
                    <a:lnTo>
                      <a:pt x="2525" y="1846"/>
                    </a:lnTo>
                    <a:cubicBezTo>
                      <a:pt x="3037" y="1846"/>
                      <a:pt x="3430" y="1441"/>
                      <a:pt x="3430" y="941"/>
                    </a:cubicBezTo>
                    <a:lnTo>
                      <a:pt x="3430" y="929"/>
                    </a:lnTo>
                    <a:cubicBezTo>
                      <a:pt x="3430" y="417"/>
                      <a:pt x="3037" y="12"/>
                      <a:pt x="2525" y="12"/>
                    </a:cubicBezTo>
                    <a:lnTo>
                      <a:pt x="2299" y="12"/>
                    </a:lnTo>
                    <a:cubicBezTo>
                      <a:pt x="2037" y="12"/>
                      <a:pt x="1822" y="227"/>
                      <a:pt x="1822" y="489"/>
                    </a:cubicBezTo>
                    <a:lnTo>
                      <a:pt x="1822" y="762"/>
                    </a:lnTo>
                    <a:lnTo>
                      <a:pt x="1441" y="762"/>
                    </a:lnTo>
                    <a:cubicBezTo>
                      <a:pt x="870" y="762"/>
                      <a:pt x="429" y="1227"/>
                      <a:pt x="429" y="1775"/>
                    </a:cubicBezTo>
                    <a:lnTo>
                      <a:pt x="429" y="2715"/>
                    </a:lnTo>
                    <a:cubicBezTo>
                      <a:pt x="156" y="2810"/>
                      <a:pt x="1" y="3084"/>
                      <a:pt x="25" y="3382"/>
                    </a:cubicBezTo>
                    <a:lnTo>
                      <a:pt x="251" y="5120"/>
                    </a:lnTo>
                    <a:cubicBezTo>
                      <a:pt x="418" y="6466"/>
                      <a:pt x="1561" y="7478"/>
                      <a:pt x="2918" y="7478"/>
                    </a:cubicBezTo>
                    <a:lnTo>
                      <a:pt x="3358" y="7478"/>
                    </a:lnTo>
                    <a:lnTo>
                      <a:pt x="3358" y="8192"/>
                    </a:lnTo>
                    <a:cubicBezTo>
                      <a:pt x="3358" y="8466"/>
                      <a:pt x="3549" y="8728"/>
                      <a:pt x="3823" y="8799"/>
                    </a:cubicBezTo>
                    <a:lnTo>
                      <a:pt x="3823" y="9418"/>
                    </a:lnTo>
                    <a:cubicBezTo>
                      <a:pt x="3823" y="10597"/>
                      <a:pt x="4775" y="11550"/>
                      <a:pt x="5954" y="11550"/>
                    </a:cubicBezTo>
                    <a:lnTo>
                      <a:pt x="7799" y="11550"/>
                    </a:lnTo>
                    <a:cubicBezTo>
                      <a:pt x="8966" y="11550"/>
                      <a:pt x="9919" y="10597"/>
                      <a:pt x="9919" y="9418"/>
                    </a:cubicBezTo>
                    <a:lnTo>
                      <a:pt x="9919" y="8454"/>
                    </a:lnTo>
                    <a:cubicBezTo>
                      <a:pt x="10335" y="8430"/>
                      <a:pt x="10740" y="8252"/>
                      <a:pt x="11038" y="7930"/>
                    </a:cubicBezTo>
                    <a:cubicBezTo>
                      <a:pt x="11633" y="7335"/>
                      <a:pt x="11728" y="6382"/>
                      <a:pt x="11264" y="5668"/>
                    </a:cubicBezTo>
                    <a:cubicBezTo>
                      <a:pt x="11235" y="5624"/>
                      <a:pt x="11184" y="5598"/>
                      <a:pt x="11129" y="5598"/>
                    </a:cubicBezTo>
                    <a:cubicBezTo>
                      <a:pt x="11095" y="5598"/>
                      <a:pt x="11058" y="5609"/>
                      <a:pt x="11026" y="5632"/>
                    </a:cubicBezTo>
                    <a:cubicBezTo>
                      <a:pt x="10955" y="5668"/>
                      <a:pt x="10919" y="5775"/>
                      <a:pt x="10978" y="5870"/>
                    </a:cubicBezTo>
                    <a:cubicBezTo>
                      <a:pt x="11609" y="6799"/>
                      <a:pt x="10966" y="8109"/>
                      <a:pt x="9740" y="8109"/>
                    </a:cubicBezTo>
                    <a:cubicBezTo>
                      <a:pt x="8478" y="8109"/>
                      <a:pt x="7823" y="6549"/>
                      <a:pt x="8728" y="5632"/>
                    </a:cubicBezTo>
                    <a:cubicBezTo>
                      <a:pt x="9013" y="5347"/>
                      <a:pt x="9379" y="5201"/>
                      <a:pt x="9749" y="5201"/>
                    </a:cubicBezTo>
                    <a:cubicBezTo>
                      <a:pt x="10029" y="5201"/>
                      <a:pt x="10311" y="5285"/>
                      <a:pt x="10562" y="5454"/>
                    </a:cubicBezTo>
                    <a:cubicBezTo>
                      <a:pt x="10587" y="5466"/>
                      <a:pt x="10618" y="5473"/>
                      <a:pt x="10649" y="5473"/>
                    </a:cubicBezTo>
                    <a:cubicBezTo>
                      <a:pt x="10704" y="5473"/>
                      <a:pt x="10762" y="5452"/>
                      <a:pt x="10800" y="5406"/>
                    </a:cubicBezTo>
                    <a:cubicBezTo>
                      <a:pt x="10847" y="5334"/>
                      <a:pt x="10836" y="5227"/>
                      <a:pt x="10752" y="5168"/>
                    </a:cubicBezTo>
                    <a:cubicBezTo>
                      <a:pt x="10439" y="4961"/>
                      <a:pt x="10099" y="4867"/>
                      <a:pt x="9768" y="4867"/>
                    </a:cubicBezTo>
                    <a:cubicBezTo>
                      <a:pt x="8839" y="4867"/>
                      <a:pt x="7978" y="5606"/>
                      <a:pt x="7978" y="6668"/>
                    </a:cubicBezTo>
                    <a:cubicBezTo>
                      <a:pt x="7978" y="7609"/>
                      <a:pt x="8692" y="8371"/>
                      <a:pt x="9585" y="8454"/>
                    </a:cubicBezTo>
                    <a:lnTo>
                      <a:pt x="9585" y="9406"/>
                    </a:lnTo>
                    <a:cubicBezTo>
                      <a:pt x="9585" y="10395"/>
                      <a:pt x="8776" y="11192"/>
                      <a:pt x="7799" y="11192"/>
                    </a:cubicBezTo>
                    <a:lnTo>
                      <a:pt x="5954" y="11192"/>
                    </a:lnTo>
                    <a:cubicBezTo>
                      <a:pt x="4966" y="11192"/>
                      <a:pt x="4168" y="10395"/>
                      <a:pt x="4168" y="9406"/>
                    </a:cubicBezTo>
                    <a:lnTo>
                      <a:pt x="4168" y="8787"/>
                    </a:lnTo>
                    <a:cubicBezTo>
                      <a:pt x="4430" y="8704"/>
                      <a:pt x="4620" y="8466"/>
                      <a:pt x="4620" y="8168"/>
                    </a:cubicBezTo>
                    <a:lnTo>
                      <a:pt x="4620" y="7478"/>
                    </a:lnTo>
                    <a:lnTo>
                      <a:pt x="5073" y="7478"/>
                    </a:lnTo>
                    <a:cubicBezTo>
                      <a:pt x="6418" y="7478"/>
                      <a:pt x="7573" y="6466"/>
                      <a:pt x="7740" y="5120"/>
                    </a:cubicBezTo>
                    <a:lnTo>
                      <a:pt x="7954" y="3382"/>
                    </a:lnTo>
                    <a:cubicBezTo>
                      <a:pt x="7990" y="3096"/>
                      <a:pt x="7823" y="2834"/>
                      <a:pt x="7573" y="2727"/>
                    </a:cubicBezTo>
                    <a:lnTo>
                      <a:pt x="7573" y="1763"/>
                    </a:lnTo>
                    <a:cubicBezTo>
                      <a:pt x="7573" y="1191"/>
                      <a:pt x="7109" y="751"/>
                      <a:pt x="6561" y="751"/>
                    </a:cubicBezTo>
                    <a:lnTo>
                      <a:pt x="6168" y="751"/>
                    </a:lnTo>
                    <a:lnTo>
                      <a:pt x="6168" y="477"/>
                    </a:lnTo>
                    <a:cubicBezTo>
                      <a:pt x="6168" y="215"/>
                      <a:pt x="5966" y="0"/>
                      <a:pt x="5692"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6" name="Google Shape;2606;p45"/>
            <p:cNvGrpSpPr/>
            <p:nvPr/>
          </p:nvGrpSpPr>
          <p:grpSpPr>
            <a:xfrm>
              <a:off x="7382794" y="3842503"/>
              <a:ext cx="285230" cy="355597"/>
              <a:chOff x="8007400" y="2902278"/>
              <a:chExt cx="285230" cy="355597"/>
            </a:xfrm>
          </p:grpSpPr>
          <p:sp>
            <p:nvSpPr>
              <p:cNvPr id="2607" name="Google Shape;2607;p45"/>
              <p:cNvSpPr/>
              <p:nvPr/>
            </p:nvSpPr>
            <p:spPr>
              <a:xfrm>
                <a:off x="8134820" y="3165305"/>
                <a:ext cx="39851" cy="39851"/>
              </a:xfrm>
              <a:custGeom>
                <a:avLst/>
                <a:gdLst/>
                <a:ahLst/>
                <a:cxnLst/>
                <a:rect l="l" t="t" r="r" b="b"/>
                <a:pathLst>
                  <a:path w="1251" h="1251" extrusionOk="0">
                    <a:moveTo>
                      <a:pt x="632" y="310"/>
                    </a:moveTo>
                    <a:cubicBezTo>
                      <a:pt x="799" y="310"/>
                      <a:pt x="930" y="441"/>
                      <a:pt x="930" y="608"/>
                    </a:cubicBezTo>
                    <a:cubicBezTo>
                      <a:pt x="930" y="775"/>
                      <a:pt x="799" y="906"/>
                      <a:pt x="632" y="906"/>
                    </a:cubicBezTo>
                    <a:cubicBezTo>
                      <a:pt x="465" y="906"/>
                      <a:pt x="334" y="775"/>
                      <a:pt x="334" y="608"/>
                    </a:cubicBezTo>
                    <a:cubicBezTo>
                      <a:pt x="334" y="441"/>
                      <a:pt x="465" y="310"/>
                      <a:pt x="632" y="310"/>
                    </a:cubicBezTo>
                    <a:close/>
                    <a:moveTo>
                      <a:pt x="632" y="1"/>
                    </a:moveTo>
                    <a:cubicBezTo>
                      <a:pt x="287" y="1"/>
                      <a:pt x="1" y="275"/>
                      <a:pt x="1" y="620"/>
                    </a:cubicBezTo>
                    <a:cubicBezTo>
                      <a:pt x="1" y="965"/>
                      <a:pt x="287" y="1251"/>
                      <a:pt x="632" y="1251"/>
                    </a:cubicBezTo>
                    <a:cubicBezTo>
                      <a:pt x="977" y="1251"/>
                      <a:pt x="1251" y="965"/>
                      <a:pt x="1251" y="620"/>
                    </a:cubicBezTo>
                    <a:cubicBezTo>
                      <a:pt x="1251" y="275"/>
                      <a:pt x="977" y="1"/>
                      <a:pt x="632"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5"/>
              <p:cNvSpPr/>
              <p:nvPr/>
            </p:nvSpPr>
            <p:spPr>
              <a:xfrm>
                <a:off x="8007400" y="2902278"/>
                <a:ext cx="285230" cy="355597"/>
              </a:xfrm>
              <a:custGeom>
                <a:avLst/>
                <a:gdLst/>
                <a:ahLst/>
                <a:cxnLst/>
                <a:rect l="l" t="t" r="r" b="b"/>
                <a:pathLst>
                  <a:path w="8954" h="11163" extrusionOk="0">
                    <a:moveTo>
                      <a:pt x="6528" y="337"/>
                    </a:moveTo>
                    <a:cubicBezTo>
                      <a:pt x="6549" y="337"/>
                      <a:pt x="6573" y="346"/>
                      <a:pt x="6596" y="364"/>
                    </a:cubicBezTo>
                    <a:lnTo>
                      <a:pt x="7632" y="1412"/>
                    </a:lnTo>
                    <a:cubicBezTo>
                      <a:pt x="7668" y="1435"/>
                      <a:pt x="7668" y="1483"/>
                      <a:pt x="7632" y="1519"/>
                    </a:cubicBezTo>
                    <a:lnTo>
                      <a:pt x="7489" y="1674"/>
                    </a:lnTo>
                    <a:cubicBezTo>
                      <a:pt x="7472" y="1691"/>
                      <a:pt x="7454" y="1700"/>
                      <a:pt x="7434" y="1700"/>
                    </a:cubicBezTo>
                    <a:cubicBezTo>
                      <a:pt x="7415" y="1700"/>
                      <a:pt x="7394" y="1691"/>
                      <a:pt x="7370" y="1674"/>
                    </a:cubicBezTo>
                    <a:lnTo>
                      <a:pt x="6323" y="626"/>
                    </a:lnTo>
                    <a:cubicBezTo>
                      <a:pt x="6299" y="590"/>
                      <a:pt x="6299" y="542"/>
                      <a:pt x="6323" y="519"/>
                    </a:cubicBezTo>
                    <a:lnTo>
                      <a:pt x="6477" y="364"/>
                    </a:lnTo>
                    <a:cubicBezTo>
                      <a:pt x="6489" y="346"/>
                      <a:pt x="6507" y="337"/>
                      <a:pt x="6528" y="337"/>
                    </a:cubicBezTo>
                    <a:close/>
                    <a:moveTo>
                      <a:pt x="6299" y="1066"/>
                    </a:moveTo>
                    <a:lnTo>
                      <a:pt x="7001" y="1769"/>
                    </a:lnTo>
                    <a:lnTo>
                      <a:pt x="6346" y="2424"/>
                    </a:lnTo>
                    <a:lnTo>
                      <a:pt x="5644" y="1721"/>
                    </a:lnTo>
                    <a:lnTo>
                      <a:pt x="6299" y="1066"/>
                    </a:lnTo>
                    <a:close/>
                    <a:moveTo>
                      <a:pt x="2155" y="4698"/>
                    </a:moveTo>
                    <a:lnTo>
                      <a:pt x="2453" y="4995"/>
                    </a:lnTo>
                    <a:lnTo>
                      <a:pt x="2215" y="5198"/>
                    </a:lnTo>
                    <a:cubicBezTo>
                      <a:pt x="2203" y="5216"/>
                      <a:pt x="2182" y="5225"/>
                      <a:pt x="2160" y="5225"/>
                    </a:cubicBezTo>
                    <a:cubicBezTo>
                      <a:pt x="2137" y="5225"/>
                      <a:pt x="2114" y="5216"/>
                      <a:pt x="2096" y="5198"/>
                    </a:cubicBezTo>
                    <a:lnTo>
                      <a:pt x="1941" y="5031"/>
                    </a:lnTo>
                    <a:cubicBezTo>
                      <a:pt x="1905" y="5007"/>
                      <a:pt x="1905" y="4948"/>
                      <a:pt x="1941" y="4924"/>
                    </a:cubicBezTo>
                    <a:lnTo>
                      <a:pt x="2155" y="4698"/>
                    </a:lnTo>
                    <a:close/>
                    <a:moveTo>
                      <a:pt x="2408" y="3865"/>
                    </a:moveTo>
                    <a:cubicBezTo>
                      <a:pt x="2416" y="3865"/>
                      <a:pt x="2422" y="3869"/>
                      <a:pt x="2429" y="3876"/>
                    </a:cubicBezTo>
                    <a:lnTo>
                      <a:pt x="2572" y="4031"/>
                    </a:lnTo>
                    <a:cubicBezTo>
                      <a:pt x="4203" y="5662"/>
                      <a:pt x="4144" y="5579"/>
                      <a:pt x="4108" y="5603"/>
                    </a:cubicBezTo>
                    <a:lnTo>
                      <a:pt x="3846" y="5876"/>
                    </a:lnTo>
                    <a:cubicBezTo>
                      <a:pt x="3842" y="5879"/>
                      <a:pt x="3839" y="5883"/>
                      <a:pt x="3835" y="5883"/>
                    </a:cubicBezTo>
                    <a:cubicBezTo>
                      <a:pt x="3804" y="5883"/>
                      <a:pt x="3678" y="5722"/>
                      <a:pt x="2120" y="4174"/>
                    </a:cubicBezTo>
                    <a:cubicBezTo>
                      <a:pt x="2096" y="4162"/>
                      <a:pt x="2096" y="4138"/>
                      <a:pt x="2120" y="4138"/>
                    </a:cubicBezTo>
                    <a:cubicBezTo>
                      <a:pt x="2328" y="3930"/>
                      <a:pt x="2378" y="3865"/>
                      <a:pt x="2408" y="3865"/>
                    </a:cubicBezTo>
                    <a:close/>
                    <a:moveTo>
                      <a:pt x="3025" y="5579"/>
                    </a:moveTo>
                    <a:lnTo>
                      <a:pt x="3322" y="5876"/>
                    </a:lnTo>
                    <a:lnTo>
                      <a:pt x="3084" y="6079"/>
                    </a:lnTo>
                    <a:cubicBezTo>
                      <a:pt x="3066" y="6097"/>
                      <a:pt x="3042" y="6106"/>
                      <a:pt x="3020" y="6106"/>
                    </a:cubicBezTo>
                    <a:cubicBezTo>
                      <a:pt x="2998" y="6106"/>
                      <a:pt x="2977" y="6097"/>
                      <a:pt x="2965" y="6079"/>
                    </a:cubicBezTo>
                    <a:lnTo>
                      <a:pt x="2798" y="5912"/>
                    </a:lnTo>
                    <a:cubicBezTo>
                      <a:pt x="2774" y="5888"/>
                      <a:pt x="2774" y="5829"/>
                      <a:pt x="2798" y="5793"/>
                    </a:cubicBezTo>
                    <a:lnTo>
                      <a:pt x="3025" y="5579"/>
                    </a:lnTo>
                    <a:close/>
                    <a:moveTo>
                      <a:pt x="3025" y="6936"/>
                    </a:moveTo>
                    <a:cubicBezTo>
                      <a:pt x="3072" y="6936"/>
                      <a:pt x="3096" y="6972"/>
                      <a:pt x="3096" y="7019"/>
                    </a:cubicBezTo>
                    <a:lnTo>
                      <a:pt x="3096" y="7269"/>
                    </a:lnTo>
                    <a:cubicBezTo>
                      <a:pt x="3096" y="7317"/>
                      <a:pt x="3072" y="7341"/>
                      <a:pt x="3025" y="7341"/>
                    </a:cubicBezTo>
                    <a:lnTo>
                      <a:pt x="405" y="7341"/>
                    </a:lnTo>
                    <a:cubicBezTo>
                      <a:pt x="369" y="7341"/>
                      <a:pt x="334" y="7305"/>
                      <a:pt x="334" y="7269"/>
                    </a:cubicBezTo>
                    <a:lnTo>
                      <a:pt x="334" y="7019"/>
                    </a:lnTo>
                    <a:cubicBezTo>
                      <a:pt x="334" y="6972"/>
                      <a:pt x="358" y="6936"/>
                      <a:pt x="405" y="6936"/>
                    </a:cubicBezTo>
                    <a:close/>
                    <a:moveTo>
                      <a:pt x="1834" y="7674"/>
                    </a:moveTo>
                    <a:cubicBezTo>
                      <a:pt x="2060" y="7960"/>
                      <a:pt x="2322" y="8210"/>
                      <a:pt x="2632" y="8401"/>
                    </a:cubicBezTo>
                    <a:cubicBezTo>
                      <a:pt x="2608" y="8448"/>
                      <a:pt x="2572" y="8496"/>
                      <a:pt x="2548" y="8520"/>
                    </a:cubicBezTo>
                    <a:cubicBezTo>
                      <a:pt x="2489" y="8591"/>
                      <a:pt x="2441" y="8663"/>
                      <a:pt x="2393" y="8746"/>
                    </a:cubicBezTo>
                    <a:cubicBezTo>
                      <a:pt x="2382" y="8770"/>
                      <a:pt x="2334" y="8805"/>
                      <a:pt x="2322" y="8853"/>
                    </a:cubicBezTo>
                    <a:cubicBezTo>
                      <a:pt x="1846" y="8555"/>
                      <a:pt x="1465" y="8151"/>
                      <a:pt x="1167" y="7674"/>
                    </a:cubicBezTo>
                    <a:close/>
                    <a:moveTo>
                      <a:pt x="4632" y="7793"/>
                    </a:moveTo>
                    <a:cubicBezTo>
                      <a:pt x="5870" y="7793"/>
                      <a:pt x="6846" y="8793"/>
                      <a:pt x="6918" y="9936"/>
                    </a:cubicBezTo>
                    <a:lnTo>
                      <a:pt x="2334" y="9936"/>
                    </a:lnTo>
                    <a:cubicBezTo>
                      <a:pt x="2417" y="8770"/>
                      <a:pt x="3406" y="7793"/>
                      <a:pt x="4632" y="7793"/>
                    </a:cubicBezTo>
                    <a:close/>
                    <a:moveTo>
                      <a:pt x="6525" y="1"/>
                    </a:moveTo>
                    <a:cubicBezTo>
                      <a:pt x="6421" y="1"/>
                      <a:pt x="6317" y="42"/>
                      <a:pt x="6239" y="126"/>
                    </a:cubicBezTo>
                    <a:lnTo>
                      <a:pt x="6084" y="269"/>
                    </a:lnTo>
                    <a:cubicBezTo>
                      <a:pt x="5942" y="423"/>
                      <a:pt x="5942" y="662"/>
                      <a:pt x="6073" y="804"/>
                    </a:cubicBezTo>
                    <a:lnTo>
                      <a:pt x="5406" y="1483"/>
                    </a:lnTo>
                    <a:lnTo>
                      <a:pt x="5251" y="1328"/>
                    </a:lnTo>
                    <a:cubicBezTo>
                      <a:pt x="5221" y="1299"/>
                      <a:pt x="5180" y="1284"/>
                      <a:pt x="5136" y="1284"/>
                    </a:cubicBezTo>
                    <a:cubicBezTo>
                      <a:pt x="5093" y="1284"/>
                      <a:pt x="5049" y="1299"/>
                      <a:pt x="5013" y="1328"/>
                    </a:cubicBezTo>
                    <a:lnTo>
                      <a:pt x="3977" y="2376"/>
                    </a:lnTo>
                    <a:cubicBezTo>
                      <a:pt x="3917" y="2436"/>
                      <a:pt x="3917" y="2531"/>
                      <a:pt x="3977" y="2614"/>
                    </a:cubicBezTo>
                    <a:cubicBezTo>
                      <a:pt x="4007" y="2644"/>
                      <a:pt x="4045" y="2659"/>
                      <a:pt x="4087" y="2659"/>
                    </a:cubicBezTo>
                    <a:cubicBezTo>
                      <a:pt x="4129" y="2659"/>
                      <a:pt x="4173" y="2644"/>
                      <a:pt x="4215" y="2614"/>
                    </a:cubicBezTo>
                    <a:lnTo>
                      <a:pt x="5132" y="1685"/>
                    </a:lnTo>
                    <a:lnTo>
                      <a:pt x="6299" y="2852"/>
                    </a:lnTo>
                    <a:lnTo>
                      <a:pt x="4060" y="5079"/>
                    </a:lnTo>
                    <a:lnTo>
                      <a:pt x="2905" y="3924"/>
                    </a:lnTo>
                    <a:lnTo>
                      <a:pt x="3739" y="3090"/>
                    </a:lnTo>
                    <a:cubicBezTo>
                      <a:pt x="3798" y="3031"/>
                      <a:pt x="3798" y="2924"/>
                      <a:pt x="3739" y="2864"/>
                    </a:cubicBezTo>
                    <a:cubicBezTo>
                      <a:pt x="3709" y="2834"/>
                      <a:pt x="3667" y="2820"/>
                      <a:pt x="3624" y="2820"/>
                    </a:cubicBezTo>
                    <a:cubicBezTo>
                      <a:pt x="3581" y="2820"/>
                      <a:pt x="3536" y="2834"/>
                      <a:pt x="3501" y="2864"/>
                    </a:cubicBezTo>
                    <a:lnTo>
                      <a:pt x="2667" y="3698"/>
                    </a:lnTo>
                    <a:lnTo>
                      <a:pt x="2632" y="3662"/>
                    </a:lnTo>
                    <a:cubicBezTo>
                      <a:pt x="2566" y="3596"/>
                      <a:pt x="2477" y="3564"/>
                      <a:pt x="2388" y="3564"/>
                    </a:cubicBezTo>
                    <a:cubicBezTo>
                      <a:pt x="2298" y="3564"/>
                      <a:pt x="2209" y="3596"/>
                      <a:pt x="2143" y="3662"/>
                    </a:cubicBezTo>
                    <a:lnTo>
                      <a:pt x="1870" y="3936"/>
                    </a:lnTo>
                    <a:cubicBezTo>
                      <a:pt x="1739" y="4067"/>
                      <a:pt x="1739" y="4293"/>
                      <a:pt x="1870" y="4424"/>
                    </a:cubicBezTo>
                    <a:lnTo>
                      <a:pt x="1905" y="4460"/>
                    </a:lnTo>
                    <a:cubicBezTo>
                      <a:pt x="1751" y="4638"/>
                      <a:pt x="1548" y="4722"/>
                      <a:pt x="1548" y="4972"/>
                    </a:cubicBezTo>
                    <a:cubicBezTo>
                      <a:pt x="1548" y="5079"/>
                      <a:pt x="1596" y="5186"/>
                      <a:pt x="1667" y="5269"/>
                    </a:cubicBezTo>
                    <a:cubicBezTo>
                      <a:pt x="1786" y="5376"/>
                      <a:pt x="1870" y="5555"/>
                      <a:pt x="2132" y="5555"/>
                    </a:cubicBezTo>
                    <a:cubicBezTo>
                      <a:pt x="2382" y="5555"/>
                      <a:pt x="2465" y="5353"/>
                      <a:pt x="2644" y="5198"/>
                    </a:cubicBezTo>
                    <a:lnTo>
                      <a:pt x="2763" y="5317"/>
                    </a:lnTo>
                    <a:cubicBezTo>
                      <a:pt x="2620" y="5495"/>
                      <a:pt x="2405" y="5591"/>
                      <a:pt x="2405" y="5841"/>
                    </a:cubicBezTo>
                    <a:cubicBezTo>
                      <a:pt x="2405" y="6079"/>
                      <a:pt x="2608" y="6186"/>
                      <a:pt x="2691" y="6305"/>
                    </a:cubicBezTo>
                    <a:cubicBezTo>
                      <a:pt x="2763" y="6377"/>
                      <a:pt x="2870" y="6424"/>
                      <a:pt x="2989" y="6424"/>
                    </a:cubicBezTo>
                    <a:cubicBezTo>
                      <a:pt x="3239" y="6424"/>
                      <a:pt x="3334" y="6210"/>
                      <a:pt x="3513" y="6067"/>
                    </a:cubicBezTo>
                    <a:cubicBezTo>
                      <a:pt x="3525" y="6079"/>
                      <a:pt x="3620" y="6198"/>
                      <a:pt x="3798" y="6198"/>
                    </a:cubicBezTo>
                    <a:cubicBezTo>
                      <a:pt x="3882" y="6198"/>
                      <a:pt x="3977" y="6162"/>
                      <a:pt x="4048" y="6091"/>
                    </a:cubicBezTo>
                    <a:lnTo>
                      <a:pt x="4310" y="5829"/>
                    </a:lnTo>
                    <a:cubicBezTo>
                      <a:pt x="4453" y="5686"/>
                      <a:pt x="4453" y="5472"/>
                      <a:pt x="4310" y="5329"/>
                    </a:cubicBezTo>
                    <a:lnTo>
                      <a:pt x="4287" y="5305"/>
                    </a:lnTo>
                    <a:lnTo>
                      <a:pt x="6239" y="3352"/>
                    </a:lnTo>
                    <a:cubicBezTo>
                      <a:pt x="6930" y="3924"/>
                      <a:pt x="7335" y="4733"/>
                      <a:pt x="7335" y="5626"/>
                    </a:cubicBezTo>
                    <a:cubicBezTo>
                      <a:pt x="7335" y="6555"/>
                      <a:pt x="6906" y="7412"/>
                      <a:pt x="6156" y="7984"/>
                    </a:cubicBezTo>
                    <a:cubicBezTo>
                      <a:pt x="5690" y="7638"/>
                      <a:pt x="5153" y="7470"/>
                      <a:pt x="4619" y="7470"/>
                    </a:cubicBezTo>
                    <a:cubicBezTo>
                      <a:pt x="3993" y="7470"/>
                      <a:pt x="3371" y="7701"/>
                      <a:pt x="2870" y="8151"/>
                    </a:cubicBezTo>
                    <a:cubicBezTo>
                      <a:pt x="2644" y="8008"/>
                      <a:pt x="2453" y="7853"/>
                      <a:pt x="2274" y="7650"/>
                    </a:cubicBezTo>
                    <a:lnTo>
                      <a:pt x="3025" y="7650"/>
                    </a:lnTo>
                    <a:cubicBezTo>
                      <a:pt x="3239" y="7650"/>
                      <a:pt x="3417" y="7472"/>
                      <a:pt x="3417" y="7258"/>
                    </a:cubicBezTo>
                    <a:lnTo>
                      <a:pt x="3417" y="6996"/>
                    </a:lnTo>
                    <a:cubicBezTo>
                      <a:pt x="3417" y="6781"/>
                      <a:pt x="3239" y="6603"/>
                      <a:pt x="3025" y="6603"/>
                    </a:cubicBezTo>
                    <a:lnTo>
                      <a:pt x="405" y="6603"/>
                    </a:lnTo>
                    <a:cubicBezTo>
                      <a:pt x="179" y="6603"/>
                      <a:pt x="0" y="6781"/>
                      <a:pt x="0" y="6996"/>
                    </a:cubicBezTo>
                    <a:lnTo>
                      <a:pt x="0" y="7258"/>
                    </a:lnTo>
                    <a:cubicBezTo>
                      <a:pt x="0" y="7472"/>
                      <a:pt x="179" y="7650"/>
                      <a:pt x="405" y="7650"/>
                    </a:cubicBezTo>
                    <a:lnTo>
                      <a:pt x="774" y="7650"/>
                    </a:lnTo>
                    <a:cubicBezTo>
                      <a:pt x="1036" y="8162"/>
                      <a:pt x="1548" y="8722"/>
                      <a:pt x="2191" y="9127"/>
                    </a:cubicBezTo>
                    <a:cubicBezTo>
                      <a:pt x="2084" y="9377"/>
                      <a:pt x="2036" y="9651"/>
                      <a:pt x="2012" y="9936"/>
                    </a:cubicBezTo>
                    <a:lnTo>
                      <a:pt x="846" y="9936"/>
                    </a:lnTo>
                    <a:cubicBezTo>
                      <a:pt x="774" y="9936"/>
                      <a:pt x="715" y="9972"/>
                      <a:pt x="703" y="10032"/>
                    </a:cubicBezTo>
                    <a:lnTo>
                      <a:pt x="346" y="10948"/>
                    </a:lnTo>
                    <a:cubicBezTo>
                      <a:pt x="298" y="11044"/>
                      <a:pt x="381" y="11163"/>
                      <a:pt x="488" y="11163"/>
                    </a:cubicBezTo>
                    <a:lnTo>
                      <a:pt x="1393" y="11163"/>
                    </a:lnTo>
                    <a:cubicBezTo>
                      <a:pt x="1489" y="11163"/>
                      <a:pt x="1560" y="11091"/>
                      <a:pt x="1560" y="11008"/>
                    </a:cubicBezTo>
                    <a:cubicBezTo>
                      <a:pt x="1560" y="10913"/>
                      <a:pt x="1489" y="10841"/>
                      <a:pt x="1393" y="10841"/>
                    </a:cubicBezTo>
                    <a:lnTo>
                      <a:pt x="739" y="10841"/>
                    </a:lnTo>
                    <a:lnTo>
                      <a:pt x="965" y="10258"/>
                    </a:lnTo>
                    <a:lnTo>
                      <a:pt x="8299" y="10258"/>
                    </a:lnTo>
                    <a:lnTo>
                      <a:pt x="8525" y="10841"/>
                    </a:lnTo>
                    <a:lnTo>
                      <a:pt x="2167" y="10841"/>
                    </a:lnTo>
                    <a:cubicBezTo>
                      <a:pt x="2084" y="10841"/>
                      <a:pt x="2012" y="10913"/>
                      <a:pt x="2012" y="11008"/>
                    </a:cubicBezTo>
                    <a:cubicBezTo>
                      <a:pt x="2012" y="11091"/>
                      <a:pt x="2084" y="11163"/>
                      <a:pt x="2167" y="11163"/>
                    </a:cubicBezTo>
                    <a:lnTo>
                      <a:pt x="8763" y="11163"/>
                    </a:lnTo>
                    <a:cubicBezTo>
                      <a:pt x="8882" y="11163"/>
                      <a:pt x="8954" y="11044"/>
                      <a:pt x="8918" y="10948"/>
                    </a:cubicBezTo>
                    <a:lnTo>
                      <a:pt x="8561" y="10044"/>
                    </a:lnTo>
                    <a:cubicBezTo>
                      <a:pt x="8525" y="9984"/>
                      <a:pt x="8466" y="9936"/>
                      <a:pt x="8406" y="9936"/>
                    </a:cubicBezTo>
                    <a:lnTo>
                      <a:pt x="7251" y="9936"/>
                    </a:lnTo>
                    <a:cubicBezTo>
                      <a:pt x="7216" y="9555"/>
                      <a:pt x="7132" y="9198"/>
                      <a:pt x="6965" y="8889"/>
                    </a:cubicBezTo>
                    <a:cubicBezTo>
                      <a:pt x="7847" y="8210"/>
                      <a:pt x="8430" y="7174"/>
                      <a:pt x="8525" y="6067"/>
                    </a:cubicBezTo>
                    <a:cubicBezTo>
                      <a:pt x="8537" y="5972"/>
                      <a:pt x="8466" y="5900"/>
                      <a:pt x="8382" y="5888"/>
                    </a:cubicBezTo>
                    <a:cubicBezTo>
                      <a:pt x="8371" y="5886"/>
                      <a:pt x="8360" y="5884"/>
                      <a:pt x="8350" y="5884"/>
                    </a:cubicBezTo>
                    <a:cubicBezTo>
                      <a:pt x="8271" y="5884"/>
                      <a:pt x="8214" y="5958"/>
                      <a:pt x="8204" y="6031"/>
                    </a:cubicBezTo>
                    <a:cubicBezTo>
                      <a:pt x="8097" y="7043"/>
                      <a:pt x="7597" y="7972"/>
                      <a:pt x="6799" y="8603"/>
                    </a:cubicBezTo>
                    <a:cubicBezTo>
                      <a:pt x="6751" y="8543"/>
                      <a:pt x="6715" y="8508"/>
                      <a:pt x="6668" y="8460"/>
                    </a:cubicBezTo>
                    <a:cubicBezTo>
                      <a:pt x="6608" y="8389"/>
                      <a:pt x="6537" y="8293"/>
                      <a:pt x="6454" y="8222"/>
                    </a:cubicBezTo>
                    <a:lnTo>
                      <a:pt x="6430" y="8186"/>
                    </a:lnTo>
                    <a:cubicBezTo>
                      <a:pt x="8037" y="6912"/>
                      <a:pt x="8097" y="4460"/>
                      <a:pt x="6477" y="3114"/>
                    </a:cubicBezTo>
                    <a:lnTo>
                      <a:pt x="6632" y="2948"/>
                    </a:lnTo>
                    <a:cubicBezTo>
                      <a:pt x="6692" y="2888"/>
                      <a:pt x="6692" y="2793"/>
                      <a:pt x="6632" y="2733"/>
                    </a:cubicBezTo>
                    <a:lnTo>
                      <a:pt x="6561" y="2650"/>
                    </a:lnTo>
                    <a:lnTo>
                      <a:pt x="6656" y="2567"/>
                    </a:lnTo>
                    <a:cubicBezTo>
                      <a:pt x="7013" y="2793"/>
                      <a:pt x="7489" y="3305"/>
                      <a:pt x="7799" y="3900"/>
                    </a:cubicBezTo>
                    <a:cubicBezTo>
                      <a:pt x="8037" y="4352"/>
                      <a:pt x="8168" y="4876"/>
                      <a:pt x="8216" y="5376"/>
                    </a:cubicBezTo>
                    <a:cubicBezTo>
                      <a:pt x="8216" y="5465"/>
                      <a:pt x="8287" y="5532"/>
                      <a:pt x="8373" y="5532"/>
                    </a:cubicBezTo>
                    <a:cubicBezTo>
                      <a:pt x="8380" y="5532"/>
                      <a:pt x="8387" y="5532"/>
                      <a:pt x="8394" y="5531"/>
                    </a:cubicBezTo>
                    <a:cubicBezTo>
                      <a:pt x="8478" y="5531"/>
                      <a:pt x="8561" y="5436"/>
                      <a:pt x="8537" y="5353"/>
                    </a:cubicBezTo>
                    <a:cubicBezTo>
                      <a:pt x="8454" y="4138"/>
                      <a:pt x="7858" y="3055"/>
                      <a:pt x="6894" y="2328"/>
                    </a:cubicBezTo>
                    <a:lnTo>
                      <a:pt x="7251" y="1971"/>
                    </a:lnTo>
                    <a:cubicBezTo>
                      <a:pt x="7317" y="2002"/>
                      <a:pt x="7384" y="2017"/>
                      <a:pt x="7446" y="2017"/>
                    </a:cubicBezTo>
                    <a:cubicBezTo>
                      <a:pt x="7551" y="2017"/>
                      <a:pt x="7644" y="1975"/>
                      <a:pt x="7704" y="1900"/>
                    </a:cubicBezTo>
                    <a:lnTo>
                      <a:pt x="7858" y="1745"/>
                    </a:lnTo>
                    <a:cubicBezTo>
                      <a:pt x="8025" y="1578"/>
                      <a:pt x="8025" y="1328"/>
                      <a:pt x="7858" y="1162"/>
                    </a:cubicBezTo>
                    <a:lnTo>
                      <a:pt x="6811" y="126"/>
                    </a:lnTo>
                    <a:cubicBezTo>
                      <a:pt x="6733" y="42"/>
                      <a:pt x="6629" y="1"/>
                      <a:pt x="6525"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45"/>
            <p:cNvGrpSpPr/>
            <p:nvPr/>
          </p:nvGrpSpPr>
          <p:grpSpPr>
            <a:xfrm rot="2700000">
              <a:off x="6132558" y="1795211"/>
              <a:ext cx="317642" cy="318754"/>
              <a:chOff x="5779408" y="3699191"/>
              <a:chExt cx="317645" cy="318757"/>
            </a:xfrm>
          </p:grpSpPr>
          <p:sp>
            <p:nvSpPr>
              <p:cNvPr id="2610" name="Google Shape;2610;p45"/>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5"/>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8">
          <a:extLst>
            <a:ext uri="{FF2B5EF4-FFF2-40B4-BE49-F238E27FC236}">
              <a16:creationId xmlns:a16="http://schemas.microsoft.com/office/drawing/2014/main" id="{58B7C747-4E0A-3866-0C33-0B62C49CC58C}"/>
            </a:ext>
          </a:extLst>
        </p:cNvPr>
        <p:cNvGrpSpPr/>
        <p:nvPr/>
      </p:nvGrpSpPr>
      <p:grpSpPr>
        <a:xfrm>
          <a:off x="0" y="0"/>
          <a:ext cx="0" cy="0"/>
          <a:chOff x="0" y="0"/>
          <a:chExt cx="0" cy="0"/>
        </a:xfrm>
      </p:grpSpPr>
      <p:sp>
        <p:nvSpPr>
          <p:cNvPr id="2689" name="Google Shape;2689;p50">
            <a:extLst>
              <a:ext uri="{FF2B5EF4-FFF2-40B4-BE49-F238E27FC236}">
                <a16:creationId xmlns:a16="http://schemas.microsoft.com/office/drawing/2014/main" id="{01303440-9472-19F7-F1A9-2579D7D7CFED}"/>
              </a:ext>
            </a:extLst>
          </p:cNvPr>
          <p:cNvSpPr txBox="1">
            <a:spLocks noGrp="1"/>
          </p:cNvSpPr>
          <p:nvPr>
            <p:ph type="title"/>
          </p:nvPr>
        </p:nvSpPr>
        <p:spPr>
          <a:xfrm>
            <a:off x="1828800" y="1337250"/>
            <a:ext cx="5486400" cy="246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THANK YOU</a:t>
            </a:r>
            <a:endParaRPr dirty="0"/>
          </a:p>
        </p:txBody>
      </p:sp>
      <p:grpSp>
        <p:nvGrpSpPr>
          <p:cNvPr id="2690" name="Google Shape;2690;p50">
            <a:extLst>
              <a:ext uri="{FF2B5EF4-FFF2-40B4-BE49-F238E27FC236}">
                <a16:creationId xmlns:a16="http://schemas.microsoft.com/office/drawing/2014/main" id="{F3F15CD0-E2DF-9224-B01B-0114944D120F}"/>
              </a:ext>
            </a:extLst>
          </p:cNvPr>
          <p:cNvGrpSpPr/>
          <p:nvPr/>
        </p:nvGrpSpPr>
        <p:grpSpPr>
          <a:xfrm>
            <a:off x="-365933" y="3112106"/>
            <a:ext cx="3610181" cy="2398975"/>
            <a:chOff x="-389745" y="3112106"/>
            <a:chExt cx="3610181" cy="2398975"/>
          </a:xfrm>
        </p:grpSpPr>
        <p:sp>
          <p:nvSpPr>
            <p:cNvPr id="2691" name="Google Shape;2691;p50">
              <a:extLst>
                <a:ext uri="{FF2B5EF4-FFF2-40B4-BE49-F238E27FC236}">
                  <a16:creationId xmlns:a16="http://schemas.microsoft.com/office/drawing/2014/main" id="{E24CABE2-1B44-F59D-6208-5FAD8A3F2D6D}"/>
                </a:ext>
              </a:extLst>
            </p:cNvPr>
            <p:cNvSpPr/>
            <p:nvPr/>
          </p:nvSpPr>
          <p:spPr>
            <a:xfrm flipH="1">
              <a:off x="843236" y="437182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692" name="Google Shape;2692;p50">
              <a:extLst>
                <a:ext uri="{FF2B5EF4-FFF2-40B4-BE49-F238E27FC236}">
                  <a16:creationId xmlns:a16="http://schemas.microsoft.com/office/drawing/2014/main" id="{FA3197D8-04B3-833D-038B-9651A02D3EC1}"/>
                </a:ext>
              </a:extLst>
            </p:cNvPr>
            <p:cNvSpPr/>
            <p:nvPr/>
          </p:nvSpPr>
          <p:spPr>
            <a:xfrm flipH="1">
              <a:off x="1254686" y="4779681"/>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693" name="Google Shape;2693;p50">
              <a:extLst>
                <a:ext uri="{FF2B5EF4-FFF2-40B4-BE49-F238E27FC236}">
                  <a16:creationId xmlns:a16="http://schemas.microsoft.com/office/drawing/2014/main" id="{8471F5D0-E780-C385-A131-1BDF3CC769D0}"/>
                </a:ext>
              </a:extLst>
            </p:cNvPr>
            <p:cNvSpPr/>
            <p:nvPr/>
          </p:nvSpPr>
          <p:spPr>
            <a:xfrm flipH="1">
              <a:off x="1666136" y="437182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694" name="Google Shape;2694;p50">
              <a:extLst>
                <a:ext uri="{FF2B5EF4-FFF2-40B4-BE49-F238E27FC236}">
                  <a16:creationId xmlns:a16="http://schemas.microsoft.com/office/drawing/2014/main" id="{77C0032F-7204-ACE8-58B9-51B55163271C}"/>
                </a:ext>
              </a:extLst>
            </p:cNvPr>
            <p:cNvSpPr/>
            <p:nvPr/>
          </p:nvSpPr>
          <p:spPr>
            <a:xfrm flipH="1">
              <a:off x="2077586" y="4779681"/>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695" name="Google Shape;2695;p50">
              <a:extLst>
                <a:ext uri="{FF2B5EF4-FFF2-40B4-BE49-F238E27FC236}">
                  <a16:creationId xmlns:a16="http://schemas.microsoft.com/office/drawing/2014/main" id="{4F64816E-262E-3B1F-04C8-B7F6A0235913}"/>
                </a:ext>
              </a:extLst>
            </p:cNvPr>
            <p:cNvSpPr/>
            <p:nvPr/>
          </p:nvSpPr>
          <p:spPr>
            <a:xfrm flipH="1">
              <a:off x="2489036" y="437182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696" name="Google Shape;2696;p50">
              <a:extLst>
                <a:ext uri="{FF2B5EF4-FFF2-40B4-BE49-F238E27FC236}">
                  <a16:creationId xmlns:a16="http://schemas.microsoft.com/office/drawing/2014/main" id="{720E2B05-0382-6E2A-2F65-7A31789180CF}"/>
                </a:ext>
              </a:extLst>
            </p:cNvPr>
            <p:cNvSpPr/>
            <p:nvPr/>
          </p:nvSpPr>
          <p:spPr>
            <a:xfrm flipH="1">
              <a:off x="1666136" y="354042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697" name="Google Shape;2697;p50">
              <a:extLst>
                <a:ext uri="{FF2B5EF4-FFF2-40B4-BE49-F238E27FC236}">
                  <a16:creationId xmlns:a16="http://schemas.microsoft.com/office/drawing/2014/main" id="{CD0710AA-490A-5DBD-B78A-BC37F447AFAE}"/>
                </a:ext>
              </a:extLst>
            </p:cNvPr>
            <p:cNvSpPr/>
            <p:nvPr/>
          </p:nvSpPr>
          <p:spPr>
            <a:xfrm flipH="1">
              <a:off x="20336" y="4371823"/>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698" name="Google Shape;2698;p50">
              <a:extLst>
                <a:ext uri="{FF2B5EF4-FFF2-40B4-BE49-F238E27FC236}">
                  <a16:creationId xmlns:a16="http://schemas.microsoft.com/office/drawing/2014/main" id="{860A5688-0F9B-ED3C-8A83-E4FD5E733D16}"/>
                </a:ext>
              </a:extLst>
            </p:cNvPr>
            <p:cNvSpPr/>
            <p:nvPr/>
          </p:nvSpPr>
          <p:spPr>
            <a:xfrm flipH="1">
              <a:off x="431786" y="4779681"/>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699" name="Google Shape;2699;p50">
              <a:extLst>
                <a:ext uri="{FF2B5EF4-FFF2-40B4-BE49-F238E27FC236}">
                  <a16:creationId xmlns:a16="http://schemas.microsoft.com/office/drawing/2014/main" id="{DF7E3A91-D349-4AFD-2ABB-AA855EFDFD46}"/>
                </a:ext>
              </a:extLst>
            </p:cNvPr>
            <p:cNvSpPr/>
            <p:nvPr/>
          </p:nvSpPr>
          <p:spPr>
            <a:xfrm flipH="1">
              <a:off x="434542" y="3112106"/>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700" name="Google Shape;2700;p50">
              <a:extLst>
                <a:ext uri="{FF2B5EF4-FFF2-40B4-BE49-F238E27FC236}">
                  <a16:creationId xmlns:a16="http://schemas.microsoft.com/office/drawing/2014/main" id="{1565DB23-D6CC-3ED8-7FEF-0CA9A3047C96}"/>
                </a:ext>
              </a:extLst>
            </p:cNvPr>
            <p:cNvSpPr/>
            <p:nvPr/>
          </p:nvSpPr>
          <p:spPr>
            <a:xfrm flipH="1">
              <a:off x="431786" y="3948267"/>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grpSp>
          <p:nvGrpSpPr>
            <p:cNvPr id="2701" name="Google Shape;2701;p50">
              <a:extLst>
                <a:ext uri="{FF2B5EF4-FFF2-40B4-BE49-F238E27FC236}">
                  <a16:creationId xmlns:a16="http://schemas.microsoft.com/office/drawing/2014/main" id="{97F7B286-19E5-BC57-D40D-AD834A6F0A3A}"/>
                </a:ext>
              </a:extLst>
            </p:cNvPr>
            <p:cNvGrpSpPr/>
            <p:nvPr/>
          </p:nvGrpSpPr>
          <p:grpSpPr>
            <a:xfrm rot="2700000">
              <a:off x="1873014" y="3746743"/>
              <a:ext cx="317642" cy="318754"/>
              <a:chOff x="5779408" y="3699191"/>
              <a:chExt cx="317645" cy="318757"/>
            </a:xfrm>
          </p:grpSpPr>
          <p:sp>
            <p:nvSpPr>
              <p:cNvPr id="2702" name="Google Shape;2702;p50">
                <a:extLst>
                  <a:ext uri="{FF2B5EF4-FFF2-40B4-BE49-F238E27FC236}">
                    <a16:creationId xmlns:a16="http://schemas.microsoft.com/office/drawing/2014/main" id="{3680E522-00BA-026C-1AC3-D68932136542}"/>
                  </a:ext>
                </a:extLst>
              </p:cNvPr>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0">
                <a:extLst>
                  <a:ext uri="{FF2B5EF4-FFF2-40B4-BE49-F238E27FC236}">
                    <a16:creationId xmlns:a16="http://schemas.microsoft.com/office/drawing/2014/main" id="{9A5F6A7F-65B2-79E6-CB11-B0C0BB95074E}"/>
                  </a:ext>
                </a:extLst>
              </p:cNvPr>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4" name="Google Shape;2704;p50">
              <a:extLst>
                <a:ext uri="{FF2B5EF4-FFF2-40B4-BE49-F238E27FC236}">
                  <a16:creationId xmlns:a16="http://schemas.microsoft.com/office/drawing/2014/main" id="{9FCC8730-87DD-762D-FE38-67E9AC12D347}"/>
                </a:ext>
              </a:extLst>
            </p:cNvPr>
            <p:cNvGrpSpPr/>
            <p:nvPr/>
          </p:nvGrpSpPr>
          <p:grpSpPr>
            <a:xfrm>
              <a:off x="695551" y="3294417"/>
              <a:ext cx="209383" cy="366778"/>
              <a:chOff x="4632591" y="3438626"/>
              <a:chExt cx="209383" cy="366778"/>
            </a:xfrm>
          </p:grpSpPr>
          <p:sp>
            <p:nvSpPr>
              <p:cNvPr id="2705" name="Google Shape;2705;p50">
                <a:extLst>
                  <a:ext uri="{FF2B5EF4-FFF2-40B4-BE49-F238E27FC236}">
                    <a16:creationId xmlns:a16="http://schemas.microsoft.com/office/drawing/2014/main" id="{5DAD7406-FE30-A70D-7F0F-8FB819ADFBE4}"/>
                  </a:ext>
                </a:extLst>
              </p:cNvPr>
              <p:cNvSpPr/>
              <p:nvPr/>
            </p:nvSpPr>
            <p:spPr>
              <a:xfrm>
                <a:off x="4632591" y="3438626"/>
                <a:ext cx="89162" cy="366778"/>
              </a:xfrm>
              <a:custGeom>
                <a:avLst/>
                <a:gdLst/>
                <a:ahLst/>
                <a:cxnLst/>
                <a:rect l="l" t="t" r="r" b="b"/>
                <a:pathLst>
                  <a:path w="2799" h="11514" extrusionOk="0">
                    <a:moveTo>
                      <a:pt x="1382" y="1751"/>
                    </a:moveTo>
                    <a:cubicBezTo>
                      <a:pt x="1667" y="1917"/>
                      <a:pt x="1929" y="2084"/>
                      <a:pt x="2132" y="2275"/>
                    </a:cubicBezTo>
                    <a:lnTo>
                      <a:pt x="620" y="2275"/>
                    </a:lnTo>
                    <a:cubicBezTo>
                      <a:pt x="822" y="2084"/>
                      <a:pt x="1084" y="1917"/>
                      <a:pt x="1382" y="1751"/>
                    </a:cubicBezTo>
                    <a:close/>
                    <a:moveTo>
                      <a:pt x="2370" y="2620"/>
                    </a:moveTo>
                    <a:cubicBezTo>
                      <a:pt x="2465" y="2822"/>
                      <a:pt x="2489" y="3048"/>
                      <a:pt x="2382" y="3298"/>
                    </a:cubicBezTo>
                    <a:lnTo>
                      <a:pt x="381" y="3298"/>
                    </a:lnTo>
                    <a:cubicBezTo>
                      <a:pt x="298" y="3084"/>
                      <a:pt x="286" y="2858"/>
                      <a:pt x="381" y="2620"/>
                    </a:cubicBezTo>
                    <a:close/>
                    <a:moveTo>
                      <a:pt x="2144" y="3644"/>
                    </a:moveTo>
                    <a:cubicBezTo>
                      <a:pt x="1953" y="3834"/>
                      <a:pt x="1679" y="4001"/>
                      <a:pt x="1382" y="4168"/>
                    </a:cubicBezTo>
                    <a:cubicBezTo>
                      <a:pt x="1096" y="4001"/>
                      <a:pt x="822" y="3834"/>
                      <a:pt x="620" y="3644"/>
                    </a:cubicBezTo>
                    <a:close/>
                    <a:moveTo>
                      <a:pt x="2441" y="5918"/>
                    </a:moveTo>
                    <a:cubicBezTo>
                      <a:pt x="2334" y="6394"/>
                      <a:pt x="1893" y="6680"/>
                      <a:pt x="1382" y="6966"/>
                    </a:cubicBezTo>
                    <a:cubicBezTo>
                      <a:pt x="881" y="6680"/>
                      <a:pt x="429" y="6394"/>
                      <a:pt x="346" y="5918"/>
                    </a:cubicBezTo>
                    <a:close/>
                    <a:moveTo>
                      <a:pt x="1382" y="7347"/>
                    </a:moveTo>
                    <a:cubicBezTo>
                      <a:pt x="1679" y="7513"/>
                      <a:pt x="1953" y="7680"/>
                      <a:pt x="2144" y="7870"/>
                    </a:cubicBezTo>
                    <a:lnTo>
                      <a:pt x="620" y="7870"/>
                    </a:lnTo>
                    <a:cubicBezTo>
                      <a:pt x="822" y="7680"/>
                      <a:pt x="1096" y="7513"/>
                      <a:pt x="1382" y="7347"/>
                    </a:cubicBezTo>
                    <a:close/>
                    <a:moveTo>
                      <a:pt x="2394" y="8216"/>
                    </a:moveTo>
                    <a:cubicBezTo>
                      <a:pt x="2489" y="8454"/>
                      <a:pt x="2489" y="8680"/>
                      <a:pt x="2382" y="8894"/>
                    </a:cubicBezTo>
                    <a:lnTo>
                      <a:pt x="405" y="8894"/>
                    </a:lnTo>
                    <a:cubicBezTo>
                      <a:pt x="298" y="8656"/>
                      <a:pt x="298" y="8442"/>
                      <a:pt x="405" y="8216"/>
                    </a:cubicBezTo>
                    <a:close/>
                    <a:moveTo>
                      <a:pt x="2132" y="9240"/>
                    </a:moveTo>
                    <a:cubicBezTo>
                      <a:pt x="1929" y="9430"/>
                      <a:pt x="1667" y="9597"/>
                      <a:pt x="1382" y="9764"/>
                    </a:cubicBezTo>
                    <a:cubicBezTo>
                      <a:pt x="1096" y="9597"/>
                      <a:pt x="834" y="9430"/>
                      <a:pt x="620" y="9240"/>
                    </a:cubicBezTo>
                    <a:close/>
                    <a:moveTo>
                      <a:pt x="167" y="0"/>
                    </a:moveTo>
                    <a:cubicBezTo>
                      <a:pt x="72" y="0"/>
                      <a:pt x="0" y="72"/>
                      <a:pt x="0" y="167"/>
                    </a:cubicBezTo>
                    <a:cubicBezTo>
                      <a:pt x="0" y="846"/>
                      <a:pt x="524" y="1251"/>
                      <a:pt x="1072" y="1560"/>
                    </a:cubicBezTo>
                    <a:cubicBezTo>
                      <a:pt x="500" y="1894"/>
                      <a:pt x="0" y="2310"/>
                      <a:pt x="0" y="2965"/>
                    </a:cubicBezTo>
                    <a:cubicBezTo>
                      <a:pt x="0" y="3644"/>
                      <a:pt x="524" y="4049"/>
                      <a:pt x="1072" y="4358"/>
                    </a:cubicBezTo>
                    <a:cubicBezTo>
                      <a:pt x="524" y="4668"/>
                      <a:pt x="0" y="5072"/>
                      <a:pt x="0" y="5763"/>
                    </a:cubicBezTo>
                    <a:cubicBezTo>
                      <a:pt x="0" y="6442"/>
                      <a:pt x="524" y="6847"/>
                      <a:pt x="1072" y="7156"/>
                    </a:cubicBezTo>
                    <a:cubicBezTo>
                      <a:pt x="524" y="7466"/>
                      <a:pt x="0" y="7870"/>
                      <a:pt x="0" y="8549"/>
                    </a:cubicBezTo>
                    <a:cubicBezTo>
                      <a:pt x="0" y="8799"/>
                      <a:pt x="72" y="9002"/>
                      <a:pt x="179" y="9180"/>
                    </a:cubicBezTo>
                    <a:cubicBezTo>
                      <a:pt x="227" y="9240"/>
                      <a:pt x="322" y="9525"/>
                      <a:pt x="1072" y="9954"/>
                    </a:cubicBezTo>
                    <a:cubicBezTo>
                      <a:pt x="524" y="10264"/>
                      <a:pt x="0" y="10668"/>
                      <a:pt x="0" y="11359"/>
                    </a:cubicBezTo>
                    <a:cubicBezTo>
                      <a:pt x="0" y="11442"/>
                      <a:pt x="72" y="11514"/>
                      <a:pt x="167" y="11514"/>
                    </a:cubicBezTo>
                    <a:cubicBezTo>
                      <a:pt x="250" y="11514"/>
                      <a:pt x="322" y="11442"/>
                      <a:pt x="322" y="11359"/>
                    </a:cubicBezTo>
                    <a:cubicBezTo>
                      <a:pt x="322" y="10776"/>
                      <a:pt x="834" y="10466"/>
                      <a:pt x="1393" y="10145"/>
                    </a:cubicBezTo>
                    <a:cubicBezTo>
                      <a:pt x="1965" y="10466"/>
                      <a:pt x="2465" y="10776"/>
                      <a:pt x="2465" y="11359"/>
                    </a:cubicBezTo>
                    <a:cubicBezTo>
                      <a:pt x="2465" y="11442"/>
                      <a:pt x="2548" y="11514"/>
                      <a:pt x="2632" y="11514"/>
                    </a:cubicBezTo>
                    <a:cubicBezTo>
                      <a:pt x="2727" y="11514"/>
                      <a:pt x="2798" y="11442"/>
                      <a:pt x="2798" y="11359"/>
                    </a:cubicBezTo>
                    <a:cubicBezTo>
                      <a:pt x="2798" y="10668"/>
                      <a:pt x="2274" y="10264"/>
                      <a:pt x="1727" y="9954"/>
                    </a:cubicBezTo>
                    <a:cubicBezTo>
                      <a:pt x="2286" y="9633"/>
                      <a:pt x="2798" y="9216"/>
                      <a:pt x="2798" y="8561"/>
                    </a:cubicBezTo>
                    <a:cubicBezTo>
                      <a:pt x="2798" y="7870"/>
                      <a:pt x="2274" y="7466"/>
                      <a:pt x="1727" y="7156"/>
                    </a:cubicBezTo>
                    <a:cubicBezTo>
                      <a:pt x="2274" y="6847"/>
                      <a:pt x="2798" y="6442"/>
                      <a:pt x="2798" y="5763"/>
                    </a:cubicBezTo>
                    <a:cubicBezTo>
                      <a:pt x="2798" y="5608"/>
                      <a:pt x="2763" y="5465"/>
                      <a:pt x="2727" y="5346"/>
                    </a:cubicBezTo>
                    <a:cubicBezTo>
                      <a:pt x="2699" y="5273"/>
                      <a:pt x="2629" y="5227"/>
                      <a:pt x="2560" y="5227"/>
                    </a:cubicBezTo>
                    <a:cubicBezTo>
                      <a:pt x="2539" y="5227"/>
                      <a:pt x="2519" y="5231"/>
                      <a:pt x="2501" y="5239"/>
                    </a:cubicBezTo>
                    <a:cubicBezTo>
                      <a:pt x="2405" y="5263"/>
                      <a:pt x="2370" y="5370"/>
                      <a:pt x="2394" y="5465"/>
                    </a:cubicBezTo>
                    <a:cubicBezTo>
                      <a:pt x="2405" y="5501"/>
                      <a:pt x="2405" y="5549"/>
                      <a:pt x="2405" y="5596"/>
                    </a:cubicBezTo>
                    <a:lnTo>
                      <a:pt x="322" y="5596"/>
                    </a:lnTo>
                    <a:cubicBezTo>
                      <a:pt x="417" y="5132"/>
                      <a:pt x="881" y="4834"/>
                      <a:pt x="1370" y="4549"/>
                    </a:cubicBezTo>
                    <a:cubicBezTo>
                      <a:pt x="1560" y="4656"/>
                      <a:pt x="1774" y="4775"/>
                      <a:pt x="1929" y="4906"/>
                    </a:cubicBezTo>
                    <a:cubicBezTo>
                      <a:pt x="1960" y="4932"/>
                      <a:pt x="1998" y="4944"/>
                      <a:pt x="2035" y="4944"/>
                    </a:cubicBezTo>
                    <a:cubicBezTo>
                      <a:pt x="2084" y="4944"/>
                      <a:pt x="2134" y="4923"/>
                      <a:pt x="2167" y="4882"/>
                    </a:cubicBezTo>
                    <a:cubicBezTo>
                      <a:pt x="2227" y="4811"/>
                      <a:pt x="2215" y="4703"/>
                      <a:pt x="2144" y="4644"/>
                    </a:cubicBezTo>
                    <a:cubicBezTo>
                      <a:pt x="2001" y="4537"/>
                      <a:pt x="1858" y="4453"/>
                      <a:pt x="1703" y="4358"/>
                    </a:cubicBezTo>
                    <a:cubicBezTo>
                      <a:pt x="2263" y="4049"/>
                      <a:pt x="2775" y="3644"/>
                      <a:pt x="2775" y="2965"/>
                    </a:cubicBezTo>
                    <a:cubicBezTo>
                      <a:pt x="2775" y="2727"/>
                      <a:pt x="2703" y="2513"/>
                      <a:pt x="2596" y="2334"/>
                    </a:cubicBezTo>
                    <a:cubicBezTo>
                      <a:pt x="2560" y="2275"/>
                      <a:pt x="2441" y="1989"/>
                      <a:pt x="1703" y="1560"/>
                    </a:cubicBezTo>
                    <a:cubicBezTo>
                      <a:pt x="2263" y="1239"/>
                      <a:pt x="2798" y="846"/>
                      <a:pt x="2798" y="167"/>
                    </a:cubicBezTo>
                    <a:cubicBezTo>
                      <a:pt x="2798" y="72"/>
                      <a:pt x="2727" y="0"/>
                      <a:pt x="2632" y="0"/>
                    </a:cubicBezTo>
                    <a:cubicBezTo>
                      <a:pt x="2548" y="0"/>
                      <a:pt x="2465" y="72"/>
                      <a:pt x="2465" y="167"/>
                    </a:cubicBezTo>
                    <a:cubicBezTo>
                      <a:pt x="2465" y="739"/>
                      <a:pt x="1965" y="1060"/>
                      <a:pt x="1393" y="1370"/>
                    </a:cubicBezTo>
                    <a:cubicBezTo>
                      <a:pt x="834" y="1060"/>
                      <a:pt x="322" y="727"/>
                      <a:pt x="322" y="167"/>
                    </a:cubicBezTo>
                    <a:cubicBezTo>
                      <a:pt x="322" y="72"/>
                      <a:pt x="250" y="0"/>
                      <a:pt x="167"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0">
                <a:extLst>
                  <a:ext uri="{FF2B5EF4-FFF2-40B4-BE49-F238E27FC236}">
                    <a16:creationId xmlns:a16="http://schemas.microsoft.com/office/drawing/2014/main" id="{44EB9198-095D-5AF3-DD25-581886170D34}"/>
                  </a:ext>
                </a:extLst>
              </p:cNvPr>
              <p:cNvSpPr/>
              <p:nvPr/>
            </p:nvSpPr>
            <p:spPr>
              <a:xfrm>
                <a:off x="4752430" y="3438626"/>
                <a:ext cx="89544" cy="366778"/>
              </a:xfrm>
              <a:custGeom>
                <a:avLst/>
                <a:gdLst/>
                <a:ahLst/>
                <a:cxnLst/>
                <a:rect l="l" t="t" r="r" b="b"/>
                <a:pathLst>
                  <a:path w="2811" h="11514" extrusionOk="0">
                    <a:moveTo>
                      <a:pt x="2799" y="2906"/>
                    </a:moveTo>
                    <a:cubicBezTo>
                      <a:pt x="2799" y="2912"/>
                      <a:pt x="2802" y="2914"/>
                      <a:pt x="2803" y="2914"/>
                    </a:cubicBezTo>
                    <a:cubicBezTo>
                      <a:pt x="2805" y="2914"/>
                      <a:pt x="2805" y="2912"/>
                      <a:pt x="2799" y="2906"/>
                    </a:cubicBezTo>
                    <a:close/>
                    <a:moveTo>
                      <a:pt x="2453" y="3096"/>
                    </a:moveTo>
                    <a:cubicBezTo>
                      <a:pt x="2382" y="3584"/>
                      <a:pt x="1918" y="3870"/>
                      <a:pt x="1406" y="4168"/>
                    </a:cubicBezTo>
                    <a:cubicBezTo>
                      <a:pt x="882" y="3870"/>
                      <a:pt x="417" y="3584"/>
                      <a:pt x="346" y="3096"/>
                    </a:cubicBezTo>
                    <a:close/>
                    <a:moveTo>
                      <a:pt x="1394" y="4549"/>
                    </a:moveTo>
                    <a:cubicBezTo>
                      <a:pt x="1680" y="4715"/>
                      <a:pt x="1965" y="4882"/>
                      <a:pt x="2156" y="5072"/>
                    </a:cubicBezTo>
                    <a:lnTo>
                      <a:pt x="644" y="5072"/>
                    </a:lnTo>
                    <a:cubicBezTo>
                      <a:pt x="834" y="4882"/>
                      <a:pt x="1120" y="4715"/>
                      <a:pt x="1394" y="4549"/>
                    </a:cubicBezTo>
                    <a:close/>
                    <a:moveTo>
                      <a:pt x="2394" y="5418"/>
                    </a:moveTo>
                    <a:cubicBezTo>
                      <a:pt x="2501" y="5644"/>
                      <a:pt x="2501" y="5858"/>
                      <a:pt x="2394" y="6096"/>
                    </a:cubicBezTo>
                    <a:lnTo>
                      <a:pt x="406" y="6096"/>
                    </a:lnTo>
                    <a:cubicBezTo>
                      <a:pt x="298" y="5858"/>
                      <a:pt x="298" y="5644"/>
                      <a:pt x="406" y="5418"/>
                    </a:cubicBezTo>
                    <a:close/>
                    <a:moveTo>
                      <a:pt x="2156" y="6442"/>
                    </a:moveTo>
                    <a:cubicBezTo>
                      <a:pt x="1965" y="6632"/>
                      <a:pt x="1680" y="6799"/>
                      <a:pt x="1406" y="6966"/>
                    </a:cubicBezTo>
                    <a:cubicBezTo>
                      <a:pt x="1120" y="6799"/>
                      <a:pt x="846" y="6632"/>
                      <a:pt x="644" y="6442"/>
                    </a:cubicBezTo>
                    <a:close/>
                    <a:moveTo>
                      <a:pt x="1406" y="7347"/>
                    </a:moveTo>
                    <a:cubicBezTo>
                      <a:pt x="1906" y="7632"/>
                      <a:pt x="2358" y="7918"/>
                      <a:pt x="2453" y="8382"/>
                    </a:cubicBezTo>
                    <a:lnTo>
                      <a:pt x="358" y="8382"/>
                    </a:lnTo>
                    <a:cubicBezTo>
                      <a:pt x="453" y="7918"/>
                      <a:pt x="906" y="7632"/>
                      <a:pt x="1406" y="7347"/>
                    </a:cubicBezTo>
                    <a:close/>
                    <a:moveTo>
                      <a:pt x="2442" y="8716"/>
                    </a:moveTo>
                    <a:cubicBezTo>
                      <a:pt x="2370" y="9180"/>
                      <a:pt x="1906" y="9478"/>
                      <a:pt x="1406" y="9764"/>
                    </a:cubicBezTo>
                    <a:cubicBezTo>
                      <a:pt x="894" y="9478"/>
                      <a:pt x="429" y="9192"/>
                      <a:pt x="346" y="8716"/>
                    </a:cubicBezTo>
                    <a:close/>
                    <a:moveTo>
                      <a:pt x="179" y="0"/>
                    </a:moveTo>
                    <a:cubicBezTo>
                      <a:pt x="96" y="0"/>
                      <a:pt x="13" y="72"/>
                      <a:pt x="13" y="167"/>
                    </a:cubicBezTo>
                    <a:cubicBezTo>
                      <a:pt x="13" y="858"/>
                      <a:pt x="548" y="1251"/>
                      <a:pt x="1084" y="1560"/>
                    </a:cubicBezTo>
                    <a:cubicBezTo>
                      <a:pt x="953" y="1632"/>
                      <a:pt x="834" y="1715"/>
                      <a:pt x="715" y="1786"/>
                    </a:cubicBezTo>
                    <a:cubicBezTo>
                      <a:pt x="584" y="1870"/>
                      <a:pt x="656" y="2096"/>
                      <a:pt x="822" y="2096"/>
                    </a:cubicBezTo>
                    <a:cubicBezTo>
                      <a:pt x="906" y="2096"/>
                      <a:pt x="870" y="2072"/>
                      <a:pt x="1430" y="1751"/>
                    </a:cubicBezTo>
                    <a:cubicBezTo>
                      <a:pt x="1918" y="2036"/>
                      <a:pt x="2370" y="2310"/>
                      <a:pt x="2477" y="2751"/>
                    </a:cubicBezTo>
                    <a:lnTo>
                      <a:pt x="406" y="2751"/>
                    </a:lnTo>
                    <a:cubicBezTo>
                      <a:pt x="417" y="2703"/>
                      <a:pt x="417" y="2644"/>
                      <a:pt x="429" y="2608"/>
                    </a:cubicBezTo>
                    <a:cubicBezTo>
                      <a:pt x="477" y="2513"/>
                      <a:pt x="429" y="2429"/>
                      <a:pt x="346" y="2382"/>
                    </a:cubicBezTo>
                    <a:cubicBezTo>
                      <a:pt x="320" y="2369"/>
                      <a:pt x="295" y="2363"/>
                      <a:pt x="271" y="2363"/>
                    </a:cubicBezTo>
                    <a:cubicBezTo>
                      <a:pt x="208" y="2363"/>
                      <a:pt x="154" y="2404"/>
                      <a:pt x="120" y="2465"/>
                    </a:cubicBezTo>
                    <a:cubicBezTo>
                      <a:pt x="60" y="2608"/>
                      <a:pt x="36" y="2751"/>
                      <a:pt x="13" y="2917"/>
                    </a:cubicBezTo>
                    <a:lnTo>
                      <a:pt x="13" y="2929"/>
                    </a:lnTo>
                    <a:cubicBezTo>
                      <a:pt x="1" y="3620"/>
                      <a:pt x="489" y="4013"/>
                      <a:pt x="1084" y="4358"/>
                    </a:cubicBezTo>
                    <a:cubicBezTo>
                      <a:pt x="537" y="4668"/>
                      <a:pt x="13" y="5072"/>
                      <a:pt x="13" y="5763"/>
                    </a:cubicBezTo>
                    <a:cubicBezTo>
                      <a:pt x="13" y="6442"/>
                      <a:pt x="537" y="6847"/>
                      <a:pt x="1084" y="7156"/>
                    </a:cubicBezTo>
                    <a:cubicBezTo>
                      <a:pt x="513" y="7501"/>
                      <a:pt x="13" y="7882"/>
                      <a:pt x="13" y="8561"/>
                    </a:cubicBezTo>
                    <a:cubicBezTo>
                      <a:pt x="13" y="9240"/>
                      <a:pt x="537" y="9644"/>
                      <a:pt x="1084" y="9954"/>
                    </a:cubicBezTo>
                    <a:cubicBezTo>
                      <a:pt x="537" y="10264"/>
                      <a:pt x="13" y="10668"/>
                      <a:pt x="13" y="11359"/>
                    </a:cubicBezTo>
                    <a:cubicBezTo>
                      <a:pt x="13" y="11442"/>
                      <a:pt x="96" y="11514"/>
                      <a:pt x="179" y="11514"/>
                    </a:cubicBezTo>
                    <a:cubicBezTo>
                      <a:pt x="275" y="11514"/>
                      <a:pt x="346" y="11442"/>
                      <a:pt x="346" y="11359"/>
                    </a:cubicBezTo>
                    <a:cubicBezTo>
                      <a:pt x="346" y="10776"/>
                      <a:pt x="846" y="10466"/>
                      <a:pt x="1418" y="10145"/>
                    </a:cubicBezTo>
                    <a:cubicBezTo>
                      <a:pt x="1977" y="10466"/>
                      <a:pt x="2489" y="10776"/>
                      <a:pt x="2489" y="11359"/>
                    </a:cubicBezTo>
                    <a:cubicBezTo>
                      <a:pt x="2489" y="11442"/>
                      <a:pt x="2561" y="11514"/>
                      <a:pt x="2656" y="11514"/>
                    </a:cubicBezTo>
                    <a:cubicBezTo>
                      <a:pt x="2739" y="11514"/>
                      <a:pt x="2811" y="11442"/>
                      <a:pt x="2811" y="11359"/>
                    </a:cubicBezTo>
                    <a:cubicBezTo>
                      <a:pt x="2811" y="10668"/>
                      <a:pt x="2299" y="10264"/>
                      <a:pt x="1739" y="9954"/>
                    </a:cubicBezTo>
                    <a:cubicBezTo>
                      <a:pt x="2322" y="9609"/>
                      <a:pt x="2811" y="9228"/>
                      <a:pt x="2811" y="8537"/>
                    </a:cubicBezTo>
                    <a:cubicBezTo>
                      <a:pt x="2811" y="7859"/>
                      <a:pt x="2299" y="7466"/>
                      <a:pt x="1739" y="7144"/>
                    </a:cubicBezTo>
                    <a:cubicBezTo>
                      <a:pt x="2299" y="6835"/>
                      <a:pt x="2811" y="6430"/>
                      <a:pt x="2811" y="5739"/>
                    </a:cubicBezTo>
                    <a:cubicBezTo>
                      <a:pt x="2811" y="5061"/>
                      <a:pt x="2299" y="4656"/>
                      <a:pt x="1739" y="4346"/>
                    </a:cubicBezTo>
                    <a:cubicBezTo>
                      <a:pt x="2358" y="4001"/>
                      <a:pt x="2799" y="3632"/>
                      <a:pt x="2799" y="2906"/>
                    </a:cubicBezTo>
                    <a:cubicBezTo>
                      <a:pt x="2775" y="2251"/>
                      <a:pt x="2263" y="1870"/>
                      <a:pt x="1739" y="1560"/>
                    </a:cubicBezTo>
                    <a:cubicBezTo>
                      <a:pt x="2299" y="1251"/>
                      <a:pt x="2811" y="846"/>
                      <a:pt x="2811" y="167"/>
                    </a:cubicBezTo>
                    <a:cubicBezTo>
                      <a:pt x="2811" y="72"/>
                      <a:pt x="2739" y="0"/>
                      <a:pt x="2656" y="0"/>
                    </a:cubicBezTo>
                    <a:cubicBezTo>
                      <a:pt x="2561" y="0"/>
                      <a:pt x="2489" y="72"/>
                      <a:pt x="2489" y="167"/>
                    </a:cubicBezTo>
                    <a:cubicBezTo>
                      <a:pt x="2489" y="739"/>
                      <a:pt x="1977" y="1060"/>
                      <a:pt x="1418" y="1370"/>
                    </a:cubicBezTo>
                    <a:cubicBezTo>
                      <a:pt x="846" y="1060"/>
                      <a:pt x="346" y="727"/>
                      <a:pt x="346" y="167"/>
                    </a:cubicBezTo>
                    <a:cubicBezTo>
                      <a:pt x="346" y="72"/>
                      <a:pt x="275" y="0"/>
                      <a:pt x="179"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7" name="Google Shape;2707;p50">
              <a:extLst>
                <a:ext uri="{FF2B5EF4-FFF2-40B4-BE49-F238E27FC236}">
                  <a16:creationId xmlns:a16="http://schemas.microsoft.com/office/drawing/2014/main" id="{3EBC0D5B-D844-777A-0E56-33A33B51C924}"/>
                </a:ext>
              </a:extLst>
            </p:cNvPr>
            <p:cNvGrpSpPr/>
            <p:nvPr/>
          </p:nvGrpSpPr>
          <p:grpSpPr>
            <a:xfrm>
              <a:off x="1029146" y="4559597"/>
              <a:ext cx="359579" cy="355852"/>
              <a:chOff x="5309250" y="2903170"/>
              <a:chExt cx="359579" cy="355852"/>
            </a:xfrm>
          </p:grpSpPr>
          <p:sp>
            <p:nvSpPr>
              <p:cNvPr id="2708" name="Google Shape;2708;p50">
                <a:extLst>
                  <a:ext uri="{FF2B5EF4-FFF2-40B4-BE49-F238E27FC236}">
                    <a16:creationId xmlns:a16="http://schemas.microsoft.com/office/drawing/2014/main" id="{EBB89A22-9711-637E-4DFC-DA4F56F53533}"/>
                  </a:ext>
                </a:extLst>
              </p:cNvPr>
              <p:cNvSpPr/>
              <p:nvPr/>
            </p:nvSpPr>
            <p:spPr>
              <a:xfrm>
                <a:off x="5410517" y="3006317"/>
                <a:ext cx="77854" cy="76452"/>
              </a:xfrm>
              <a:custGeom>
                <a:avLst/>
                <a:gdLst/>
                <a:ahLst/>
                <a:cxnLst/>
                <a:rect l="l" t="t" r="r" b="b"/>
                <a:pathLst>
                  <a:path w="2444" h="2400" extrusionOk="0">
                    <a:moveTo>
                      <a:pt x="1345" y="315"/>
                    </a:moveTo>
                    <a:cubicBezTo>
                      <a:pt x="1450" y="315"/>
                      <a:pt x="1549" y="346"/>
                      <a:pt x="1631" y="420"/>
                    </a:cubicBezTo>
                    <a:cubicBezTo>
                      <a:pt x="1905" y="634"/>
                      <a:pt x="2060" y="1206"/>
                      <a:pt x="2096" y="1622"/>
                    </a:cubicBezTo>
                    <a:cubicBezTo>
                      <a:pt x="2104" y="1923"/>
                      <a:pt x="1755" y="2071"/>
                      <a:pt x="1406" y="2071"/>
                    </a:cubicBezTo>
                    <a:cubicBezTo>
                      <a:pt x="1257" y="2071"/>
                      <a:pt x="1109" y="2045"/>
                      <a:pt x="988" y="1991"/>
                    </a:cubicBezTo>
                    <a:cubicBezTo>
                      <a:pt x="560" y="1801"/>
                      <a:pt x="381" y="1313"/>
                      <a:pt x="560" y="872"/>
                    </a:cubicBezTo>
                    <a:cubicBezTo>
                      <a:pt x="693" y="580"/>
                      <a:pt x="1042" y="315"/>
                      <a:pt x="1345" y="315"/>
                    </a:cubicBezTo>
                    <a:close/>
                    <a:moveTo>
                      <a:pt x="1344" y="1"/>
                    </a:moveTo>
                    <a:cubicBezTo>
                      <a:pt x="906" y="1"/>
                      <a:pt x="447" y="320"/>
                      <a:pt x="262" y="741"/>
                    </a:cubicBezTo>
                    <a:cubicBezTo>
                      <a:pt x="0" y="1336"/>
                      <a:pt x="262" y="2027"/>
                      <a:pt x="857" y="2289"/>
                    </a:cubicBezTo>
                    <a:cubicBezTo>
                      <a:pt x="1022" y="2363"/>
                      <a:pt x="1214" y="2400"/>
                      <a:pt x="1407" y="2400"/>
                    </a:cubicBezTo>
                    <a:cubicBezTo>
                      <a:pt x="1925" y="2400"/>
                      <a:pt x="2443" y="2134"/>
                      <a:pt x="2417" y="1622"/>
                    </a:cubicBezTo>
                    <a:cubicBezTo>
                      <a:pt x="2405" y="1134"/>
                      <a:pt x="2203" y="479"/>
                      <a:pt x="1858" y="182"/>
                    </a:cubicBezTo>
                    <a:cubicBezTo>
                      <a:pt x="1704" y="56"/>
                      <a:pt x="1526" y="1"/>
                      <a:pt x="1344"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0">
                <a:extLst>
                  <a:ext uri="{FF2B5EF4-FFF2-40B4-BE49-F238E27FC236}">
                    <a16:creationId xmlns:a16="http://schemas.microsoft.com/office/drawing/2014/main" id="{9A5F3993-12A7-71C7-05E5-335E41B06DE1}"/>
                  </a:ext>
                </a:extLst>
              </p:cNvPr>
              <p:cNvSpPr/>
              <p:nvPr/>
            </p:nvSpPr>
            <p:spPr>
              <a:xfrm>
                <a:off x="5309250" y="2903170"/>
                <a:ext cx="359579" cy="355852"/>
              </a:xfrm>
              <a:custGeom>
                <a:avLst/>
                <a:gdLst/>
                <a:ahLst/>
                <a:cxnLst/>
                <a:rect l="l" t="t" r="r" b="b"/>
                <a:pathLst>
                  <a:path w="11288" h="11171" extrusionOk="0">
                    <a:moveTo>
                      <a:pt x="3691" y="336"/>
                    </a:moveTo>
                    <a:cubicBezTo>
                      <a:pt x="3775" y="336"/>
                      <a:pt x="3846" y="383"/>
                      <a:pt x="3870" y="455"/>
                    </a:cubicBezTo>
                    <a:lnTo>
                      <a:pt x="4084" y="991"/>
                    </a:lnTo>
                    <a:cubicBezTo>
                      <a:pt x="3953" y="1003"/>
                      <a:pt x="3846" y="1050"/>
                      <a:pt x="3739" y="1122"/>
                    </a:cubicBezTo>
                    <a:lnTo>
                      <a:pt x="3536" y="586"/>
                    </a:lnTo>
                    <a:cubicBezTo>
                      <a:pt x="3489" y="455"/>
                      <a:pt x="3572" y="336"/>
                      <a:pt x="3691" y="336"/>
                    </a:cubicBezTo>
                    <a:close/>
                    <a:moveTo>
                      <a:pt x="7834" y="436"/>
                    </a:moveTo>
                    <a:cubicBezTo>
                      <a:pt x="7859" y="436"/>
                      <a:pt x="7883" y="442"/>
                      <a:pt x="7906" y="455"/>
                    </a:cubicBezTo>
                    <a:cubicBezTo>
                      <a:pt x="7989" y="503"/>
                      <a:pt x="8037" y="598"/>
                      <a:pt x="7989" y="693"/>
                    </a:cubicBezTo>
                    <a:lnTo>
                      <a:pt x="7763" y="1217"/>
                    </a:lnTo>
                    <a:cubicBezTo>
                      <a:pt x="7668" y="1134"/>
                      <a:pt x="7561" y="1086"/>
                      <a:pt x="7418" y="1062"/>
                    </a:cubicBezTo>
                    <a:lnTo>
                      <a:pt x="7668" y="538"/>
                    </a:lnTo>
                    <a:cubicBezTo>
                      <a:pt x="7702" y="478"/>
                      <a:pt x="7769" y="436"/>
                      <a:pt x="7834" y="436"/>
                    </a:cubicBezTo>
                    <a:close/>
                    <a:moveTo>
                      <a:pt x="698" y="3177"/>
                    </a:moveTo>
                    <a:cubicBezTo>
                      <a:pt x="775" y="3177"/>
                      <a:pt x="883" y="3247"/>
                      <a:pt x="1298" y="3431"/>
                    </a:cubicBezTo>
                    <a:cubicBezTo>
                      <a:pt x="1250" y="3479"/>
                      <a:pt x="1227" y="3539"/>
                      <a:pt x="1191" y="3586"/>
                    </a:cubicBezTo>
                    <a:cubicBezTo>
                      <a:pt x="1191" y="3586"/>
                      <a:pt x="1167" y="3658"/>
                      <a:pt x="1155" y="3765"/>
                    </a:cubicBezTo>
                    <a:lnTo>
                      <a:pt x="631" y="3527"/>
                    </a:lnTo>
                    <a:cubicBezTo>
                      <a:pt x="477" y="3479"/>
                      <a:pt x="477" y="3253"/>
                      <a:pt x="631" y="3193"/>
                    </a:cubicBezTo>
                    <a:cubicBezTo>
                      <a:pt x="655" y="3183"/>
                      <a:pt x="675" y="3177"/>
                      <a:pt x="698" y="3177"/>
                    </a:cubicBezTo>
                    <a:close/>
                    <a:moveTo>
                      <a:pt x="10679" y="3437"/>
                    </a:moveTo>
                    <a:cubicBezTo>
                      <a:pt x="10755" y="3437"/>
                      <a:pt x="10841" y="3482"/>
                      <a:pt x="10871" y="3551"/>
                    </a:cubicBezTo>
                    <a:cubicBezTo>
                      <a:pt x="10906" y="3646"/>
                      <a:pt x="10847" y="3765"/>
                      <a:pt x="10764" y="3789"/>
                    </a:cubicBezTo>
                    <a:lnTo>
                      <a:pt x="10228" y="4003"/>
                    </a:lnTo>
                    <a:cubicBezTo>
                      <a:pt x="10216" y="3848"/>
                      <a:pt x="10168" y="3741"/>
                      <a:pt x="10097" y="3658"/>
                    </a:cubicBezTo>
                    <a:lnTo>
                      <a:pt x="10633" y="3443"/>
                    </a:lnTo>
                    <a:cubicBezTo>
                      <a:pt x="10647" y="3439"/>
                      <a:pt x="10663" y="3437"/>
                      <a:pt x="10679" y="3437"/>
                    </a:cubicBezTo>
                    <a:close/>
                    <a:moveTo>
                      <a:pt x="1060" y="7134"/>
                    </a:moveTo>
                    <a:cubicBezTo>
                      <a:pt x="1072" y="7265"/>
                      <a:pt x="1119" y="7372"/>
                      <a:pt x="1191" y="7480"/>
                    </a:cubicBezTo>
                    <a:lnTo>
                      <a:pt x="655" y="7682"/>
                    </a:lnTo>
                    <a:cubicBezTo>
                      <a:pt x="635" y="7694"/>
                      <a:pt x="612" y="7699"/>
                      <a:pt x="589" y="7699"/>
                    </a:cubicBezTo>
                    <a:cubicBezTo>
                      <a:pt x="518" y="7699"/>
                      <a:pt x="444" y="7650"/>
                      <a:pt x="417" y="7587"/>
                    </a:cubicBezTo>
                    <a:cubicBezTo>
                      <a:pt x="381" y="7492"/>
                      <a:pt x="429" y="7372"/>
                      <a:pt x="524" y="7349"/>
                    </a:cubicBezTo>
                    <a:lnTo>
                      <a:pt x="1060" y="7134"/>
                    </a:lnTo>
                    <a:close/>
                    <a:moveTo>
                      <a:pt x="10144" y="7361"/>
                    </a:moveTo>
                    <a:lnTo>
                      <a:pt x="10656" y="7599"/>
                    </a:lnTo>
                    <a:cubicBezTo>
                      <a:pt x="10811" y="7658"/>
                      <a:pt x="10811" y="7884"/>
                      <a:pt x="10656" y="7944"/>
                    </a:cubicBezTo>
                    <a:cubicBezTo>
                      <a:pt x="10637" y="7950"/>
                      <a:pt x="10619" y="7953"/>
                      <a:pt x="10601" y="7953"/>
                    </a:cubicBezTo>
                    <a:cubicBezTo>
                      <a:pt x="10506" y="7953"/>
                      <a:pt x="10398" y="7875"/>
                      <a:pt x="9990" y="7706"/>
                    </a:cubicBezTo>
                    <a:cubicBezTo>
                      <a:pt x="10061" y="7611"/>
                      <a:pt x="10121" y="7515"/>
                      <a:pt x="10144" y="7361"/>
                    </a:cubicBezTo>
                    <a:close/>
                    <a:moveTo>
                      <a:pt x="3536" y="9920"/>
                    </a:moveTo>
                    <a:cubicBezTo>
                      <a:pt x="3620" y="9992"/>
                      <a:pt x="3727" y="10051"/>
                      <a:pt x="3870" y="10063"/>
                    </a:cubicBezTo>
                    <a:lnTo>
                      <a:pt x="3620" y="10587"/>
                    </a:lnTo>
                    <a:cubicBezTo>
                      <a:pt x="3584" y="10658"/>
                      <a:pt x="3522" y="10696"/>
                      <a:pt x="3454" y="10696"/>
                    </a:cubicBezTo>
                    <a:cubicBezTo>
                      <a:pt x="3430" y="10696"/>
                      <a:pt x="3406" y="10691"/>
                      <a:pt x="3382" y="10682"/>
                    </a:cubicBezTo>
                    <a:cubicBezTo>
                      <a:pt x="3298" y="10635"/>
                      <a:pt x="3251" y="10528"/>
                      <a:pt x="3298" y="10444"/>
                    </a:cubicBezTo>
                    <a:lnTo>
                      <a:pt x="3536" y="9920"/>
                    </a:lnTo>
                    <a:close/>
                    <a:moveTo>
                      <a:pt x="7549" y="10016"/>
                    </a:moveTo>
                    <a:cubicBezTo>
                      <a:pt x="7727" y="10528"/>
                      <a:pt x="7799" y="10575"/>
                      <a:pt x="7763" y="10694"/>
                    </a:cubicBezTo>
                    <a:cubicBezTo>
                      <a:pt x="7728" y="10770"/>
                      <a:pt x="7659" y="10809"/>
                      <a:pt x="7590" y="10809"/>
                    </a:cubicBezTo>
                    <a:cubicBezTo>
                      <a:pt x="7519" y="10809"/>
                      <a:pt x="7448" y="10767"/>
                      <a:pt x="7418" y="10682"/>
                    </a:cubicBezTo>
                    <a:lnTo>
                      <a:pt x="7204" y="10147"/>
                    </a:lnTo>
                    <a:cubicBezTo>
                      <a:pt x="7346" y="10123"/>
                      <a:pt x="7442" y="10087"/>
                      <a:pt x="7549" y="10016"/>
                    </a:cubicBezTo>
                    <a:close/>
                    <a:moveTo>
                      <a:pt x="3696" y="1"/>
                    </a:moveTo>
                    <a:cubicBezTo>
                      <a:pt x="3631" y="1"/>
                      <a:pt x="3565" y="13"/>
                      <a:pt x="3501" y="38"/>
                    </a:cubicBezTo>
                    <a:cubicBezTo>
                      <a:pt x="3239" y="145"/>
                      <a:pt x="3096" y="443"/>
                      <a:pt x="3203" y="705"/>
                    </a:cubicBezTo>
                    <a:lnTo>
                      <a:pt x="3477" y="1407"/>
                    </a:lnTo>
                    <a:cubicBezTo>
                      <a:pt x="3239" y="1753"/>
                      <a:pt x="3203" y="1765"/>
                      <a:pt x="2846" y="1824"/>
                    </a:cubicBezTo>
                    <a:cubicBezTo>
                      <a:pt x="2655" y="1848"/>
                      <a:pt x="2429" y="1896"/>
                      <a:pt x="2286" y="2050"/>
                    </a:cubicBezTo>
                    <a:cubicBezTo>
                      <a:pt x="2012" y="2300"/>
                      <a:pt x="2060" y="2741"/>
                      <a:pt x="1929" y="2955"/>
                    </a:cubicBezTo>
                    <a:cubicBezTo>
                      <a:pt x="1870" y="3027"/>
                      <a:pt x="1762" y="3098"/>
                      <a:pt x="1643" y="3181"/>
                    </a:cubicBezTo>
                    <a:cubicBezTo>
                      <a:pt x="1631" y="3193"/>
                      <a:pt x="1608" y="3205"/>
                      <a:pt x="1584" y="3217"/>
                    </a:cubicBezTo>
                    <a:lnTo>
                      <a:pt x="893" y="2920"/>
                    </a:lnTo>
                    <a:cubicBezTo>
                      <a:pt x="830" y="2888"/>
                      <a:pt x="761" y="2873"/>
                      <a:pt x="692" y="2873"/>
                    </a:cubicBezTo>
                    <a:cubicBezTo>
                      <a:pt x="630" y="2873"/>
                      <a:pt x="568" y="2885"/>
                      <a:pt x="512" y="2908"/>
                    </a:cubicBezTo>
                    <a:cubicBezTo>
                      <a:pt x="84" y="3074"/>
                      <a:pt x="60" y="3670"/>
                      <a:pt x="477" y="3860"/>
                    </a:cubicBezTo>
                    <a:lnTo>
                      <a:pt x="1167" y="4158"/>
                    </a:lnTo>
                    <a:cubicBezTo>
                      <a:pt x="1239" y="4563"/>
                      <a:pt x="1239" y="4586"/>
                      <a:pt x="1012" y="4920"/>
                    </a:cubicBezTo>
                    <a:cubicBezTo>
                      <a:pt x="893" y="5086"/>
                      <a:pt x="774" y="5265"/>
                      <a:pt x="774" y="5467"/>
                    </a:cubicBezTo>
                    <a:cubicBezTo>
                      <a:pt x="762" y="5825"/>
                      <a:pt x="1119" y="6122"/>
                      <a:pt x="1167" y="6360"/>
                    </a:cubicBezTo>
                    <a:cubicBezTo>
                      <a:pt x="1179" y="6479"/>
                      <a:pt x="1155" y="6646"/>
                      <a:pt x="1108" y="6777"/>
                    </a:cubicBezTo>
                    <a:lnTo>
                      <a:pt x="405" y="7051"/>
                    </a:lnTo>
                    <a:cubicBezTo>
                      <a:pt x="143" y="7146"/>
                      <a:pt x="0" y="7444"/>
                      <a:pt x="107" y="7718"/>
                    </a:cubicBezTo>
                    <a:cubicBezTo>
                      <a:pt x="190" y="7920"/>
                      <a:pt x="386" y="8051"/>
                      <a:pt x="592" y="8051"/>
                    </a:cubicBezTo>
                    <a:cubicBezTo>
                      <a:pt x="653" y="8051"/>
                      <a:pt x="714" y="8040"/>
                      <a:pt x="774" y="8015"/>
                    </a:cubicBezTo>
                    <a:lnTo>
                      <a:pt x="1477" y="7742"/>
                    </a:lnTo>
                    <a:cubicBezTo>
                      <a:pt x="1822" y="7980"/>
                      <a:pt x="1834" y="8015"/>
                      <a:pt x="1893" y="8373"/>
                    </a:cubicBezTo>
                    <a:cubicBezTo>
                      <a:pt x="1989" y="8932"/>
                      <a:pt x="2131" y="9075"/>
                      <a:pt x="2667" y="9194"/>
                    </a:cubicBezTo>
                    <a:cubicBezTo>
                      <a:pt x="3036" y="9277"/>
                      <a:pt x="3060" y="9289"/>
                      <a:pt x="3274" y="9647"/>
                    </a:cubicBezTo>
                    <a:lnTo>
                      <a:pt x="2977" y="10337"/>
                    </a:lnTo>
                    <a:cubicBezTo>
                      <a:pt x="2815" y="10691"/>
                      <a:pt x="3091" y="11053"/>
                      <a:pt x="3439" y="11053"/>
                    </a:cubicBezTo>
                    <a:cubicBezTo>
                      <a:pt x="3502" y="11053"/>
                      <a:pt x="3567" y="11041"/>
                      <a:pt x="3632" y="11016"/>
                    </a:cubicBezTo>
                    <a:cubicBezTo>
                      <a:pt x="3775" y="10980"/>
                      <a:pt x="3858" y="10873"/>
                      <a:pt x="3917" y="10754"/>
                    </a:cubicBezTo>
                    <a:lnTo>
                      <a:pt x="4215" y="10063"/>
                    </a:lnTo>
                    <a:cubicBezTo>
                      <a:pt x="4361" y="10038"/>
                      <a:pt x="4457" y="10021"/>
                      <a:pt x="4536" y="10021"/>
                    </a:cubicBezTo>
                    <a:cubicBezTo>
                      <a:pt x="4677" y="10021"/>
                      <a:pt x="4764" y="10073"/>
                      <a:pt x="4977" y="10218"/>
                    </a:cubicBezTo>
                    <a:cubicBezTo>
                      <a:pt x="5204" y="10377"/>
                      <a:pt x="5367" y="10458"/>
                      <a:pt x="5538" y="10458"/>
                    </a:cubicBezTo>
                    <a:cubicBezTo>
                      <a:pt x="5699" y="10458"/>
                      <a:pt x="5865" y="10386"/>
                      <a:pt x="6096" y="10242"/>
                    </a:cubicBezTo>
                    <a:cubicBezTo>
                      <a:pt x="6280" y="10126"/>
                      <a:pt x="6363" y="10080"/>
                      <a:pt x="6476" y="10080"/>
                    </a:cubicBezTo>
                    <a:cubicBezTo>
                      <a:pt x="6560" y="10080"/>
                      <a:pt x="6661" y="10106"/>
                      <a:pt x="6834" y="10147"/>
                    </a:cubicBezTo>
                    <a:lnTo>
                      <a:pt x="7108" y="10837"/>
                    </a:lnTo>
                    <a:cubicBezTo>
                      <a:pt x="7180" y="11051"/>
                      <a:pt x="7370" y="11171"/>
                      <a:pt x="7585" y="11171"/>
                    </a:cubicBezTo>
                    <a:cubicBezTo>
                      <a:pt x="7942" y="11171"/>
                      <a:pt x="8192" y="10813"/>
                      <a:pt x="8061" y="10468"/>
                    </a:cubicBezTo>
                    <a:lnTo>
                      <a:pt x="7787" y="9766"/>
                    </a:lnTo>
                    <a:cubicBezTo>
                      <a:pt x="8025" y="9432"/>
                      <a:pt x="8061" y="9408"/>
                      <a:pt x="8418" y="9349"/>
                    </a:cubicBezTo>
                    <a:cubicBezTo>
                      <a:pt x="8978" y="9266"/>
                      <a:pt x="9109" y="9111"/>
                      <a:pt x="9228" y="8575"/>
                    </a:cubicBezTo>
                    <a:cubicBezTo>
                      <a:pt x="9323" y="8206"/>
                      <a:pt x="9335" y="8194"/>
                      <a:pt x="9692" y="7968"/>
                    </a:cubicBezTo>
                    <a:cubicBezTo>
                      <a:pt x="10198" y="8180"/>
                      <a:pt x="10406" y="8313"/>
                      <a:pt x="10595" y="8313"/>
                    </a:cubicBezTo>
                    <a:cubicBezTo>
                      <a:pt x="10650" y="8313"/>
                      <a:pt x="10704" y="8302"/>
                      <a:pt x="10764" y="8277"/>
                    </a:cubicBezTo>
                    <a:cubicBezTo>
                      <a:pt x="11192" y="8075"/>
                      <a:pt x="11216" y="7480"/>
                      <a:pt x="10799" y="7301"/>
                    </a:cubicBezTo>
                    <a:lnTo>
                      <a:pt x="10109" y="7003"/>
                    </a:lnTo>
                    <a:cubicBezTo>
                      <a:pt x="10037" y="6599"/>
                      <a:pt x="10037" y="6575"/>
                      <a:pt x="10263" y="6241"/>
                    </a:cubicBezTo>
                    <a:cubicBezTo>
                      <a:pt x="10573" y="5801"/>
                      <a:pt x="10597" y="5622"/>
                      <a:pt x="10287" y="5134"/>
                    </a:cubicBezTo>
                    <a:cubicBezTo>
                      <a:pt x="10085" y="4801"/>
                      <a:pt x="10097" y="4789"/>
                      <a:pt x="10180" y="4384"/>
                    </a:cubicBezTo>
                    <a:lnTo>
                      <a:pt x="10883" y="4122"/>
                    </a:lnTo>
                    <a:cubicBezTo>
                      <a:pt x="11156" y="4015"/>
                      <a:pt x="11287" y="3717"/>
                      <a:pt x="11180" y="3443"/>
                    </a:cubicBezTo>
                    <a:cubicBezTo>
                      <a:pt x="11097" y="3239"/>
                      <a:pt x="10898" y="3115"/>
                      <a:pt x="10690" y="3115"/>
                    </a:cubicBezTo>
                    <a:cubicBezTo>
                      <a:pt x="10631" y="3115"/>
                      <a:pt x="10571" y="3125"/>
                      <a:pt x="10513" y="3146"/>
                    </a:cubicBezTo>
                    <a:lnTo>
                      <a:pt x="9811" y="3420"/>
                    </a:lnTo>
                    <a:cubicBezTo>
                      <a:pt x="9466" y="3181"/>
                      <a:pt x="9454" y="3146"/>
                      <a:pt x="9394" y="2789"/>
                    </a:cubicBezTo>
                    <a:cubicBezTo>
                      <a:pt x="9311" y="2229"/>
                      <a:pt x="9156" y="2086"/>
                      <a:pt x="8620" y="1979"/>
                    </a:cubicBezTo>
                    <a:cubicBezTo>
                      <a:pt x="8251" y="1884"/>
                      <a:pt x="8239" y="1872"/>
                      <a:pt x="8013" y="1515"/>
                    </a:cubicBezTo>
                    <a:lnTo>
                      <a:pt x="8311" y="824"/>
                    </a:lnTo>
                    <a:cubicBezTo>
                      <a:pt x="8430" y="574"/>
                      <a:pt x="8311" y="264"/>
                      <a:pt x="8037" y="157"/>
                    </a:cubicBezTo>
                    <a:cubicBezTo>
                      <a:pt x="7971" y="126"/>
                      <a:pt x="7901" y="111"/>
                      <a:pt x="7831" y="111"/>
                    </a:cubicBezTo>
                    <a:cubicBezTo>
                      <a:pt x="7638" y="111"/>
                      <a:pt x="7449" y="226"/>
                      <a:pt x="7370" y="419"/>
                    </a:cubicBezTo>
                    <a:lnTo>
                      <a:pt x="7073" y="1110"/>
                    </a:lnTo>
                    <a:cubicBezTo>
                      <a:pt x="6927" y="1135"/>
                      <a:pt x="6831" y="1152"/>
                      <a:pt x="6751" y="1152"/>
                    </a:cubicBezTo>
                    <a:cubicBezTo>
                      <a:pt x="6611" y="1152"/>
                      <a:pt x="6524" y="1100"/>
                      <a:pt x="6311" y="955"/>
                    </a:cubicBezTo>
                    <a:lnTo>
                      <a:pt x="6180" y="872"/>
                    </a:lnTo>
                    <a:cubicBezTo>
                      <a:pt x="6152" y="853"/>
                      <a:pt x="6119" y="844"/>
                      <a:pt x="6087" y="844"/>
                    </a:cubicBezTo>
                    <a:cubicBezTo>
                      <a:pt x="6034" y="844"/>
                      <a:pt x="5983" y="868"/>
                      <a:pt x="5953" y="919"/>
                    </a:cubicBezTo>
                    <a:cubicBezTo>
                      <a:pt x="5918" y="991"/>
                      <a:pt x="5930" y="1098"/>
                      <a:pt x="6001" y="1134"/>
                    </a:cubicBezTo>
                    <a:lnTo>
                      <a:pt x="6132" y="1229"/>
                    </a:lnTo>
                    <a:cubicBezTo>
                      <a:pt x="6389" y="1406"/>
                      <a:pt x="6533" y="1474"/>
                      <a:pt x="6731" y="1474"/>
                    </a:cubicBezTo>
                    <a:cubicBezTo>
                      <a:pt x="6826" y="1474"/>
                      <a:pt x="6933" y="1458"/>
                      <a:pt x="7073" y="1431"/>
                    </a:cubicBezTo>
                    <a:cubicBezTo>
                      <a:pt x="7189" y="1411"/>
                      <a:pt x="7278" y="1397"/>
                      <a:pt x="7350" y="1397"/>
                    </a:cubicBezTo>
                    <a:cubicBezTo>
                      <a:pt x="7531" y="1397"/>
                      <a:pt x="7614" y="1481"/>
                      <a:pt x="7775" y="1753"/>
                    </a:cubicBezTo>
                    <a:cubicBezTo>
                      <a:pt x="8013" y="2122"/>
                      <a:pt x="8120" y="2193"/>
                      <a:pt x="8561" y="2300"/>
                    </a:cubicBezTo>
                    <a:cubicBezTo>
                      <a:pt x="8966" y="2384"/>
                      <a:pt x="9013" y="2419"/>
                      <a:pt x="9085" y="2848"/>
                    </a:cubicBezTo>
                    <a:cubicBezTo>
                      <a:pt x="9109" y="3015"/>
                      <a:pt x="9144" y="3181"/>
                      <a:pt x="9228" y="3324"/>
                    </a:cubicBezTo>
                    <a:cubicBezTo>
                      <a:pt x="9370" y="3551"/>
                      <a:pt x="9621" y="3658"/>
                      <a:pt x="9799" y="3812"/>
                    </a:cubicBezTo>
                    <a:cubicBezTo>
                      <a:pt x="9882" y="3908"/>
                      <a:pt x="9906" y="3932"/>
                      <a:pt x="9906" y="3955"/>
                    </a:cubicBezTo>
                    <a:cubicBezTo>
                      <a:pt x="9906" y="3955"/>
                      <a:pt x="9930" y="4015"/>
                      <a:pt x="9906" y="4193"/>
                    </a:cubicBezTo>
                    <a:cubicBezTo>
                      <a:pt x="9859" y="4444"/>
                      <a:pt x="9787" y="4634"/>
                      <a:pt x="9823" y="4860"/>
                    </a:cubicBezTo>
                    <a:cubicBezTo>
                      <a:pt x="9882" y="5194"/>
                      <a:pt x="10216" y="5467"/>
                      <a:pt x="10204" y="5694"/>
                    </a:cubicBezTo>
                    <a:cubicBezTo>
                      <a:pt x="10204" y="5920"/>
                      <a:pt x="9859" y="6170"/>
                      <a:pt x="9787" y="6515"/>
                    </a:cubicBezTo>
                    <a:cubicBezTo>
                      <a:pt x="9704" y="6813"/>
                      <a:pt x="9906" y="7241"/>
                      <a:pt x="9811" y="7420"/>
                    </a:cubicBezTo>
                    <a:cubicBezTo>
                      <a:pt x="9728" y="7611"/>
                      <a:pt x="9275" y="7777"/>
                      <a:pt x="9109" y="8015"/>
                    </a:cubicBezTo>
                    <a:cubicBezTo>
                      <a:pt x="8918" y="8277"/>
                      <a:pt x="8954" y="8718"/>
                      <a:pt x="8787" y="8873"/>
                    </a:cubicBezTo>
                    <a:cubicBezTo>
                      <a:pt x="8620" y="9027"/>
                      <a:pt x="8192" y="8980"/>
                      <a:pt x="7906" y="9158"/>
                    </a:cubicBezTo>
                    <a:cubicBezTo>
                      <a:pt x="7644" y="9325"/>
                      <a:pt x="7477" y="9754"/>
                      <a:pt x="7287" y="9825"/>
                    </a:cubicBezTo>
                    <a:cubicBezTo>
                      <a:pt x="7254" y="9840"/>
                      <a:pt x="7210" y="9846"/>
                      <a:pt x="7163" y="9846"/>
                    </a:cubicBezTo>
                    <a:cubicBezTo>
                      <a:pt x="7058" y="9846"/>
                      <a:pt x="6936" y="9818"/>
                      <a:pt x="6870" y="9801"/>
                    </a:cubicBezTo>
                    <a:cubicBezTo>
                      <a:pt x="6712" y="9764"/>
                      <a:pt x="6595" y="9744"/>
                      <a:pt x="6493" y="9744"/>
                    </a:cubicBezTo>
                    <a:cubicBezTo>
                      <a:pt x="6304" y="9744"/>
                      <a:pt x="6170" y="9813"/>
                      <a:pt x="5930" y="9968"/>
                    </a:cubicBezTo>
                    <a:cubicBezTo>
                      <a:pt x="5756" y="10072"/>
                      <a:pt x="5655" y="10126"/>
                      <a:pt x="5557" y="10126"/>
                    </a:cubicBezTo>
                    <a:cubicBezTo>
                      <a:pt x="5453" y="10126"/>
                      <a:pt x="5351" y="10066"/>
                      <a:pt x="5168" y="9944"/>
                    </a:cubicBezTo>
                    <a:cubicBezTo>
                      <a:pt x="4918" y="9767"/>
                      <a:pt x="4777" y="9704"/>
                      <a:pt x="4576" y="9704"/>
                    </a:cubicBezTo>
                    <a:cubicBezTo>
                      <a:pt x="4480" y="9704"/>
                      <a:pt x="4370" y="9719"/>
                      <a:pt x="4227" y="9742"/>
                    </a:cubicBezTo>
                    <a:cubicBezTo>
                      <a:pt x="4095" y="9764"/>
                      <a:pt x="4008" y="9771"/>
                      <a:pt x="3947" y="9771"/>
                    </a:cubicBezTo>
                    <a:cubicBezTo>
                      <a:pt x="3843" y="9771"/>
                      <a:pt x="3821" y="9749"/>
                      <a:pt x="3798" y="9742"/>
                    </a:cubicBezTo>
                    <a:cubicBezTo>
                      <a:pt x="3608" y="9647"/>
                      <a:pt x="3453" y="9218"/>
                      <a:pt x="3203" y="9039"/>
                    </a:cubicBezTo>
                    <a:cubicBezTo>
                      <a:pt x="2941" y="8849"/>
                      <a:pt x="2501" y="8873"/>
                      <a:pt x="2346" y="8718"/>
                    </a:cubicBezTo>
                    <a:cubicBezTo>
                      <a:pt x="2191" y="8551"/>
                      <a:pt x="2239" y="8123"/>
                      <a:pt x="2060" y="7837"/>
                    </a:cubicBezTo>
                    <a:cubicBezTo>
                      <a:pt x="1941" y="7646"/>
                      <a:pt x="1750" y="7551"/>
                      <a:pt x="1548" y="7384"/>
                    </a:cubicBezTo>
                    <a:cubicBezTo>
                      <a:pt x="1417" y="7265"/>
                      <a:pt x="1393" y="7206"/>
                      <a:pt x="1393" y="7206"/>
                    </a:cubicBezTo>
                    <a:cubicBezTo>
                      <a:pt x="1310" y="7015"/>
                      <a:pt x="1524" y="6599"/>
                      <a:pt x="1465" y="6301"/>
                    </a:cubicBezTo>
                    <a:cubicBezTo>
                      <a:pt x="1405" y="5979"/>
                      <a:pt x="1072" y="5694"/>
                      <a:pt x="1096" y="5467"/>
                    </a:cubicBezTo>
                    <a:cubicBezTo>
                      <a:pt x="1096" y="5241"/>
                      <a:pt x="1429" y="4991"/>
                      <a:pt x="1512" y="4646"/>
                    </a:cubicBezTo>
                    <a:cubicBezTo>
                      <a:pt x="1584" y="4336"/>
                      <a:pt x="1393" y="3932"/>
                      <a:pt x="1477" y="3741"/>
                    </a:cubicBezTo>
                    <a:cubicBezTo>
                      <a:pt x="1572" y="3551"/>
                      <a:pt x="2001" y="3396"/>
                      <a:pt x="2179" y="3146"/>
                    </a:cubicBezTo>
                    <a:cubicBezTo>
                      <a:pt x="2370" y="2884"/>
                      <a:pt x="2346" y="2443"/>
                      <a:pt x="2501" y="2288"/>
                    </a:cubicBezTo>
                    <a:cubicBezTo>
                      <a:pt x="2667" y="2134"/>
                      <a:pt x="3096" y="2181"/>
                      <a:pt x="3382" y="2003"/>
                    </a:cubicBezTo>
                    <a:cubicBezTo>
                      <a:pt x="3608" y="1872"/>
                      <a:pt x="3715" y="1610"/>
                      <a:pt x="3870" y="1431"/>
                    </a:cubicBezTo>
                    <a:cubicBezTo>
                      <a:pt x="3944" y="1357"/>
                      <a:pt x="3995" y="1320"/>
                      <a:pt x="4116" y="1320"/>
                    </a:cubicBezTo>
                    <a:cubicBezTo>
                      <a:pt x="4189" y="1320"/>
                      <a:pt x="4287" y="1333"/>
                      <a:pt x="4429" y="1360"/>
                    </a:cubicBezTo>
                    <a:cubicBezTo>
                      <a:pt x="4543" y="1395"/>
                      <a:pt x="4662" y="1417"/>
                      <a:pt x="4784" y="1417"/>
                    </a:cubicBezTo>
                    <a:cubicBezTo>
                      <a:pt x="4828" y="1417"/>
                      <a:pt x="4873" y="1414"/>
                      <a:pt x="4918" y="1407"/>
                    </a:cubicBezTo>
                    <a:cubicBezTo>
                      <a:pt x="5144" y="1360"/>
                      <a:pt x="5322" y="1217"/>
                      <a:pt x="5513" y="1110"/>
                    </a:cubicBezTo>
                    <a:cubicBezTo>
                      <a:pt x="5584" y="1062"/>
                      <a:pt x="5620" y="955"/>
                      <a:pt x="5572" y="884"/>
                    </a:cubicBezTo>
                    <a:cubicBezTo>
                      <a:pt x="5540" y="835"/>
                      <a:pt x="5479" y="802"/>
                      <a:pt x="5421" y="802"/>
                    </a:cubicBezTo>
                    <a:cubicBezTo>
                      <a:pt x="5395" y="802"/>
                      <a:pt x="5369" y="809"/>
                      <a:pt x="5346" y="824"/>
                    </a:cubicBezTo>
                    <a:cubicBezTo>
                      <a:pt x="5023" y="1010"/>
                      <a:pt x="4963" y="1086"/>
                      <a:pt x="4794" y="1086"/>
                    </a:cubicBezTo>
                    <a:cubicBezTo>
                      <a:pt x="4714" y="1086"/>
                      <a:pt x="4610" y="1069"/>
                      <a:pt x="4441" y="1038"/>
                    </a:cubicBezTo>
                    <a:lnTo>
                      <a:pt x="4167" y="336"/>
                    </a:lnTo>
                    <a:cubicBezTo>
                      <a:pt x="4095" y="127"/>
                      <a:pt x="3904" y="1"/>
                      <a:pt x="3696"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0">
                <a:extLst>
                  <a:ext uri="{FF2B5EF4-FFF2-40B4-BE49-F238E27FC236}">
                    <a16:creationId xmlns:a16="http://schemas.microsoft.com/office/drawing/2014/main" id="{4D2047B4-7DC4-8594-F18D-9D94B8B6559B}"/>
                  </a:ext>
                </a:extLst>
              </p:cNvPr>
              <p:cNvSpPr/>
              <p:nvPr/>
            </p:nvSpPr>
            <p:spPr>
              <a:xfrm>
                <a:off x="5466263" y="3032979"/>
                <a:ext cx="127101" cy="146214"/>
              </a:xfrm>
              <a:custGeom>
                <a:avLst/>
                <a:gdLst/>
                <a:ahLst/>
                <a:cxnLst/>
                <a:rect l="l" t="t" r="r" b="b"/>
                <a:pathLst>
                  <a:path w="3990" h="4590" extrusionOk="0">
                    <a:moveTo>
                      <a:pt x="2681" y="1"/>
                    </a:moveTo>
                    <a:cubicBezTo>
                      <a:pt x="2422" y="1"/>
                      <a:pt x="2181" y="137"/>
                      <a:pt x="2120" y="428"/>
                    </a:cubicBezTo>
                    <a:cubicBezTo>
                      <a:pt x="2036" y="773"/>
                      <a:pt x="1941" y="1095"/>
                      <a:pt x="1786" y="1392"/>
                    </a:cubicBezTo>
                    <a:cubicBezTo>
                      <a:pt x="1739" y="1476"/>
                      <a:pt x="1786" y="1571"/>
                      <a:pt x="1858" y="1619"/>
                    </a:cubicBezTo>
                    <a:cubicBezTo>
                      <a:pt x="1881" y="1632"/>
                      <a:pt x="1905" y="1638"/>
                      <a:pt x="1929" y="1638"/>
                    </a:cubicBezTo>
                    <a:cubicBezTo>
                      <a:pt x="1991" y="1638"/>
                      <a:pt x="2050" y="1599"/>
                      <a:pt x="2084" y="1547"/>
                    </a:cubicBezTo>
                    <a:cubicBezTo>
                      <a:pt x="2251" y="1214"/>
                      <a:pt x="2358" y="880"/>
                      <a:pt x="2441" y="499"/>
                    </a:cubicBezTo>
                    <a:cubicBezTo>
                      <a:pt x="2466" y="387"/>
                      <a:pt x="2563" y="336"/>
                      <a:pt x="2676" y="336"/>
                    </a:cubicBezTo>
                    <a:cubicBezTo>
                      <a:pt x="2836" y="336"/>
                      <a:pt x="3028" y="439"/>
                      <a:pt x="3084" y="607"/>
                    </a:cubicBezTo>
                    <a:cubicBezTo>
                      <a:pt x="3287" y="1214"/>
                      <a:pt x="3632" y="2214"/>
                      <a:pt x="3072" y="3095"/>
                    </a:cubicBezTo>
                    <a:cubicBezTo>
                      <a:pt x="2512" y="3947"/>
                      <a:pt x="1615" y="4265"/>
                      <a:pt x="1007" y="4265"/>
                    </a:cubicBezTo>
                    <a:cubicBezTo>
                      <a:pt x="672" y="4265"/>
                      <a:pt x="425" y="4168"/>
                      <a:pt x="370" y="4012"/>
                    </a:cubicBezTo>
                    <a:cubicBezTo>
                      <a:pt x="334" y="3881"/>
                      <a:pt x="417" y="3678"/>
                      <a:pt x="643" y="3440"/>
                    </a:cubicBezTo>
                    <a:cubicBezTo>
                      <a:pt x="1060" y="2964"/>
                      <a:pt x="1405" y="2583"/>
                      <a:pt x="1679" y="2190"/>
                    </a:cubicBezTo>
                    <a:cubicBezTo>
                      <a:pt x="1739" y="2107"/>
                      <a:pt x="1715" y="2012"/>
                      <a:pt x="1644" y="1964"/>
                    </a:cubicBezTo>
                    <a:cubicBezTo>
                      <a:pt x="1611" y="1946"/>
                      <a:pt x="1576" y="1936"/>
                      <a:pt x="1542" y="1936"/>
                    </a:cubicBezTo>
                    <a:cubicBezTo>
                      <a:pt x="1488" y="1936"/>
                      <a:pt x="1439" y="1960"/>
                      <a:pt x="1417" y="2012"/>
                    </a:cubicBezTo>
                    <a:cubicBezTo>
                      <a:pt x="1143" y="2393"/>
                      <a:pt x="810" y="2762"/>
                      <a:pt x="405" y="3202"/>
                    </a:cubicBezTo>
                    <a:cubicBezTo>
                      <a:pt x="0" y="3607"/>
                      <a:pt x="0" y="3928"/>
                      <a:pt x="60" y="4119"/>
                    </a:cubicBezTo>
                    <a:cubicBezTo>
                      <a:pt x="171" y="4424"/>
                      <a:pt x="546" y="4589"/>
                      <a:pt x="1019" y="4589"/>
                    </a:cubicBezTo>
                    <a:cubicBezTo>
                      <a:pt x="1763" y="4589"/>
                      <a:pt x="2752" y="4179"/>
                      <a:pt x="3334" y="3262"/>
                    </a:cubicBezTo>
                    <a:cubicBezTo>
                      <a:pt x="3989" y="2250"/>
                      <a:pt x="3608" y="1095"/>
                      <a:pt x="3394" y="488"/>
                    </a:cubicBezTo>
                    <a:cubicBezTo>
                      <a:pt x="3287" y="172"/>
                      <a:pt x="2973" y="1"/>
                      <a:pt x="2681"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1" name="Google Shape;2711;p50">
              <a:extLst>
                <a:ext uri="{FF2B5EF4-FFF2-40B4-BE49-F238E27FC236}">
                  <a16:creationId xmlns:a16="http://schemas.microsoft.com/office/drawing/2014/main" id="{B8D06B62-910D-A5EC-8C6F-228D39CBAA5A}"/>
                </a:ext>
              </a:extLst>
            </p:cNvPr>
            <p:cNvSpPr/>
            <p:nvPr/>
          </p:nvSpPr>
          <p:spPr>
            <a:xfrm flipH="1">
              <a:off x="-389745" y="3948267"/>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grpSp>
      <p:grpSp>
        <p:nvGrpSpPr>
          <p:cNvPr id="2712" name="Google Shape;2712;p50">
            <a:extLst>
              <a:ext uri="{FF2B5EF4-FFF2-40B4-BE49-F238E27FC236}">
                <a16:creationId xmlns:a16="http://schemas.microsoft.com/office/drawing/2014/main" id="{6D2AFFB8-5607-2DEB-E686-8BD9D814D45B}"/>
              </a:ext>
            </a:extLst>
          </p:cNvPr>
          <p:cNvGrpSpPr/>
          <p:nvPr/>
        </p:nvGrpSpPr>
        <p:grpSpPr>
          <a:xfrm>
            <a:off x="7137205" y="-362416"/>
            <a:ext cx="2368569" cy="2389263"/>
            <a:chOff x="7137205" y="-362416"/>
            <a:chExt cx="2368569" cy="2389263"/>
          </a:xfrm>
        </p:grpSpPr>
        <p:sp>
          <p:nvSpPr>
            <p:cNvPr id="2713" name="Google Shape;2713;p50">
              <a:extLst>
                <a:ext uri="{FF2B5EF4-FFF2-40B4-BE49-F238E27FC236}">
                  <a16:creationId xmlns:a16="http://schemas.microsoft.com/office/drawing/2014/main" id="{C030405D-FED2-7D71-8B45-B99C74AB20A0}"/>
                </a:ext>
              </a:extLst>
            </p:cNvPr>
            <p:cNvSpPr/>
            <p:nvPr/>
          </p:nvSpPr>
          <p:spPr>
            <a:xfrm>
              <a:off x="8371880" y="56175"/>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714" name="Google Shape;2714;p50">
              <a:extLst>
                <a:ext uri="{FF2B5EF4-FFF2-40B4-BE49-F238E27FC236}">
                  <a16:creationId xmlns:a16="http://schemas.microsoft.com/office/drawing/2014/main" id="{69239320-F975-079D-A95E-7F8FE7FB361F}"/>
                </a:ext>
              </a:extLst>
            </p:cNvPr>
            <p:cNvSpPr/>
            <p:nvPr/>
          </p:nvSpPr>
          <p:spPr>
            <a:xfrm>
              <a:off x="7960430" y="-362416"/>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715" name="Google Shape;2715;p50">
              <a:extLst>
                <a:ext uri="{FF2B5EF4-FFF2-40B4-BE49-F238E27FC236}">
                  <a16:creationId xmlns:a16="http://schemas.microsoft.com/office/drawing/2014/main" id="{9B28DDDF-C372-4C29-E56C-BA616B7A3EF3}"/>
                </a:ext>
              </a:extLst>
            </p:cNvPr>
            <p:cNvSpPr/>
            <p:nvPr/>
          </p:nvSpPr>
          <p:spPr>
            <a:xfrm rot="10800000" flipH="1">
              <a:off x="7960105" y="464046"/>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716" name="Google Shape;2716;p50">
              <a:extLst>
                <a:ext uri="{FF2B5EF4-FFF2-40B4-BE49-F238E27FC236}">
                  <a16:creationId xmlns:a16="http://schemas.microsoft.com/office/drawing/2014/main" id="{516828F5-DEB9-5ACF-5F8E-E5B0BE999AFD}"/>
                </a:ext>
              </a:extLst>
            </p:cNvPr>
            <p:cNvSpPr/>
            <p:nvPr/>
          </p:nvSpPr>
          <p:spPr>
            <a:xfrm rot="10800000" flipH="1">
              <a:off x="7548655" y="5618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717" name="Google Shape;2717;p50">
              <a:extLst>
                <a:ext uri="{FF2B5EF4-FFF2-40B4-BE49-F238E27FC236}">
                  <a16:creationId xmlns:a16="http://schemas.microsoft.com/office/drawing/2014/main" id="{7504B1F1-7DB9-658B-834F-7FBD08D01C06}"/>
                </a:ext>
              </a:extLst>
            </p:cNvPr>
            <p:cNvSpPr/>
            <p:nvPr/>
          </p:nvSpPr>
          <p:spPr>
            <a:xfrm rot="10800000" flipH="1">
              <a:off x="7137205" y="464046"/>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718" name="Google Shape;2718;p50">
              <a:extLst>
                <a:ext uri="{FF2B5EF4-FFF2-40B4-BE49-F238E27FC236}">
                  <a16:creationId xmlns:a16="http://schemas.microsoft.com/office/drawing/2014/main" id="{F95D32E8-B532-0BED-542B-33E348FE397F}"/>
                </a:ext>
              </a:extLst>
            </p:cNvPr>
            <p:cNvSpPr/>
            <p:nvPr/>
          </p:nvSpPr>
          <p:spPr>
            <a:xfrm rot="10800000" flipH="1">
              <a:off x="7960105" y="1295446"/>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719" name="Google Shape;2719;p50">
              <a:extLst>
                <a:ext uri="{FF2B5EF4-FFF2-40B4-BE49-F238E27FC236}">
                  <a16:creationId xmlns:a16="http://schemas.microsoft.com/office/drawing/2014/main" id="{CECAD46A-98BD-38C6-83F4-F94FC3FD0D7C}"/>
                </a:ext>
              </a:extLst>
            </p:cNvPr>
            <p:cNvSpPr/>
            <p:nvPr/>
          </p:nvSpPr>
          <p:spPr>
            <a:xfrm>
              <a:off x="7722811" y="314800"/>
              <a:ext cx="383088" cy="286472"/>
            </a:xfrm>
            <a:custGeom>
              <a:avLst/>
              <a:gdLst/>
              <a:ahLst/>
              <a:cxnLst/>
              <a:rect l="l" t="t" r="r" b="b"/>
              <a:pathLst>
                <a:path w="12026" h="8993" extrusionOk="0">
                  <a:moveTo>
                    <a:pt x="3929" y="0"/>
                  </a:moveTo>
                  <a:cubicBezTo>
                    <a:pt x="1691" y="0"/>
                    <a:pt x="0" y="2322"/>
                    <a:pt x="1167" y="4763"/>
                  </a:cubicBezTo>
                  <a:lnTo>
                    <a:pt x="453" y="4763"/>
                  </a:lnTo>
                  <a:cubicBezTo>
                    <a:pt x="369" y="4763"/>
                    <a:pt x="298" y="4834"/>
                    <a:pt x="298" y="4929"/>
                  </a:cubicBezTo>
                  <a:cubicBezTo>
                    <a:pt x="298" y="5013"/>
                    <a:pt x="369" y="5096"/>
                    <a:pt x="453" y="5096"/>
                  </a:cubicBezTo>
                  <a:lnTo>
                    <a:pt x="1346" y="5096"/>
                  </a:lnTo>
                  <a:cubicBezTo>
                    <a:pt x="2334" y="6727"/>
                    <a:pt x="4382" y="7918"/>
                    <a:pt x="5977" y="8965"/>
                  </a:cubicBezTo>
                  <a:cubicBezTo>
                    <a:pt x="6007" y="8983"/>
                    <a:pt x="6040" y="8992"/>
                    <a:pt x="6071" y="8992"/>
                  </a:cubicBezTo>
                  <a:cubicBezTo>
                    <a:pt x="6102" y="8992"/>
                    <a:pt x="6132" y="8983"/>
                    <a:pt x="6156" y="8965"/>
                  </a:cubicBezTo>
                  <a:cubicBezTo>
                    <a:pt x="7751" y="7930"/>
                    <a:pt x="9799" y="6739"/>
                    <a:pt x="10787" y="5096"/>
                  </a:cubicBezTo>
                  <a:lnTo>
                    <a:pt x="11680" y="5096"/>
                  </a:lnTo>
                  <a:cubicBezTo>
                    <a:pt x="11764" y="5096"/>
                    <a:pt x="11847" y="5013"/>
                    <a:pt x="11847" y="4929"/>
                  </a:cubicBezTo>
                  <a:cubicBezTo>
                    <a:pt x="11883" y="4774"/>
                    <a:pt x="11811" y="4703"/>
                    <a:pt x="11704" y="4703"/>
                  </a:cubicBezTo>
                  <a:lnTo>
                    <a:pt x="10990" y="4703"/>
                  </a:lnTo>
                  <a:cubicBezTo>
                    <a:pt x="12025" y="2572"/>
                    <a:pt x="10859" y="452"/>
                    <a:pt x="8930" y="12"/>
                  </a:cubicBezTo>
                  <a:cubicBezTo>
                    <a:pt x="8922" y="11"/>
                    <a:pt x="8914" y="10"/>
                    <a:pt x="8906" y="10"/>
                  </a:cubicBezTo>
                  <a:cubicBezTo>
                    <a:pt x="8821" y="10"/>
                    <a:pt x="8748" y="68"/>
                    <a:pt x="8716" y="155"/>
                  </a:cubicBezTo>
                  <a:cubicBezTo>
                    <a:pt x="8704" y="238"/>
                    <a:pt x="8763" y="333"/>
                    <a:pt x="8847" y="357"/>
                  </a:cubicBezTo>
                  <a:cubicBezTo>
                    <a:pt x="10609" y="762"/>
                    <a:pt x="11668" y="2738"/>
                    <a:pt x="10621" y="4715"/>
                  </a:cubicBezTo>
                  <a:lnTo>
                    <a:pt x="10001" y="4715"/>
                  </a:lnTo>
                  <a:lnTo>
                    <a:pt x="9418" y="3548"/>
                  </a:lnTo>
                  <a:cubicBezTo>
                    <a:pt x="9385" y="3483"/>
                    <a:pt x="9325" y="3452"/>
                    <a:pt x="9266" y="3452"/>
                  </a:cubicBezTo>
                  <a:cubicBezTo>
                    <a:pt x="9196" y="3452"/>
                    <a:pt x="9128" y="3495"/>
                    <a:pt x="9108" y="3572"/>
                  </a:cubicBezTo>
                  <a:lnTo>
                    <a:pt x="8573" y="5251"/>
                  </a:lnTo>
                  <a:lnTo>
                    <a:pt x="7954" y="3870"/>
                  </a:lnTo>
                  <a:cubicBezTo>
                    <a:pt x="7927" y="3808"/>
                    <a:pt x="7868" y="3772"/>
                    <a:pt x="7806" y="3772"/>
                  </a:cubicBezTo>
                  <a:cubicBezTo>
                    <a:pt x="7784" y="3772"/>
                    <a:pt x="7761" y="3777"/>
                    <a:pt x="7739" y="3786"/>
                  </a:cubicBezTo>
                  <a:cubicBezTo>
                    <a:pt x="7644" y="3822"/>
                    <a:pt x="7620" y="3917"/>
                    <a:pt x="7644" y="4001"/>
                  </a:cubicBezTo>
                  <a:lnTo>
                    <a:pt x="8430" y="5810"/>
                  </a:lnTo>
                  <a:cubicBezTo>
                    <a:pt x="8458" y="5877"/>
                    <a:pt x="8520" y="5910"/>
                    <a:pt x="8583" y="5910"/>
                  </a:cubicBezTo>
                  <a:cubicBezTo>
                    <a:pt x="8654" y="5910"/>
                    <a:pt x="8726" y="5869"/>
                    <a:pt x="8751" y="5786"/>
                  </a:cubicBezTo>
                  <a:lnTo>
                    <a:pt x="9299" y="4084"/>
                  </a:lnTo>
                  <a:lnTo>
                    <a:pt x="9739" y="4989"/>
                  </a:lnTo>
                  <a:cubicBezTo>
                    <a:pt x="9775" y="5048"/>
                    <a:pt x="9835" y="5072"/>
                    <a:pt x="9894" y="5072"/>
                  </a:cubicBezTo>
                  <a:lnTo>
                    <a:pt x="10418" y="5072"/>
                  </a:lnTo>
                  <a:cubicBezTo>
                    <a:pt x="9323" y="6715"/>
                    <a:pt x="6989" y="7965"/>
                    <a:pt x="6084" y="8584"/>
                  </a:cubicBezTo>
                  <a:cubicBezTo>
                    <a:pt x="4644" y="7656"/>
                    <a:pt x="2715" y="6537"/>
                    <a:pt x="1750" y="5072"/>
                  </a:cubicBezTo>
                  <a:lnTo>
                    <a:pt x="2572" y="5072"/>
                  </a:lnTo>
                  <a:cubicBezTo>
                    <a:pt x="2631" y="5072"/>
                    <a:pt x="2691" y="5036"/>
                    <a:pt x="2715" y="4989"/>
                  </a:cubicBezTo>
                  <a:lnTo>
                    <a:pt x="3453" y="3500"/>
                  </a:lnTo>
                  <a:lnTo>
                    <a:pt x="4358" y="6167"/>
                  </a:lnTo>
                  <a:cubicBezTo>
                    <a:pt x="4387" y="6243"/>
                    <a:pt x="4456" y="6279"/>
                    <a:pt x="4523" y="6279"/>
                  </a:cubicBezTo>
                  <a:cubicBezTo>
                    <a:pt x="4593" y="6279"/>
                    <a:pt x="4661" y="6240"/>
                    <a:pt x="4679" y="6167"/>
                  </a:cubicBezTo>
                  <a:lnTo>
                    <a:pt x="5394" y="3739"/>
                  </a:lnTo>
                  <a:lnTo>
                    <a:pt x="6049" y="4822"/>
                  </a:lnTo>
                  <a:cubicBezTo>
                    <a:pt x="6087" y="4877"/>
                    <a:pt x="6146" y="4904"/>
                    <a:pt x="6202" y="4904"/>
                  </a:cubicBezTo>
                  <a:cubicBezTo>
                    <a:pt x="6267" y="4904"/>
                    <a:pt x="6327" y="4868"/>
                    <a:pt x="6346" y="4798"/>
                  </a:cubicBezTo>
                  <a:lnTo>
                    <a:pt x="7120" y="2893"/>
                  </a:lnTo>
                  <a:lnTo>
                    <a:pt x="7358" y="3429"/>
                  </a:lnTo>
                  <a:cubicBezTo>
                    <a:pt x="7393" y="3491"/>
                    <a:pt x="7455" y="3526"/>
                    <a:pt x="7518" y="3526"/>
                  </a:cubicBezTo>
                  <a:cubicBezTo>
                    <a:pt x="7540" y="3526"/>
                    <a:pt x="7563" y="3522"/>
                    <a:pt x="7584" y="3512"/>
                  </a:cubicBezTo>
                  <a:cubicBezTo>
                    <a:pt x="7680" y="3465"/>
                    <a:pt x="7704" y="3381"/>
                    <a:pt x="7680" y="3286"/>
                  </a:cubicBezTo>
                  <a:lnTo>
                    <a:pt x="7287" y="2393"/>
                  </a:lnTo>
                  <a:cubicBezTo>
                    <a:pt x="7257" y="2328"/>
                    <a:pt x="7195" y="2295"/>
                    <a:pt x="7132" y="2295"/>
                  </a:cubicBezTo>
                  <a:cubicBezTo>
                    <a:pt x="7070" y="2295"/>
                    <a:pt x="7007" y="2328"/>
                    <a:pt x="6977" y="2393"/>
                  </a:cubicBezTo>
                  <a:lnTo>
                    <a:pt x="6168" y="4358"/>
                  </a:lnTo>
                  <a:lnTo>
                    <a:pt x="5501" y="3227"/>
                  </a:lnTo>
                  <a:cubicBezTo>
                    <a:pt x="5470" y="3171"/>
                    <a:pt x="5419" y="3145"/>
                    <a:pt x="5365" y="3145"/>
                  </a:cubicBezTo>
                  <a:cubicBezTo>
                    <a:pt x="5293" y="3145"/>
                    <a:pt x="5219" y="3192"/>
                    <a:pt x="5191" y="3274"/>
                  </a:cubicBezTo>
                  <a:lnTo>
                    <a:pt x="4501" y="5572"/>
                  </a:lnTo>
                  <a:lnTo>
                    <a:pt x="3643" y="3024"/>
                  </a:lnTo>
                  <a:cubicBezTo>
                    <a:pt x="3618" y="2942"/>
                    <a:pt x="3550" y="2900"/>
                    <a:pt x="3482" y="2900"/>
                  </a:cubicBezTo>
                  <a:cubicBezTo>
                    <a:pt x="3421" y="2900"/>
                    <a:pt x="3362" y="2933"/>
                    <a:pt x="3334" y="3000"/>
                  </a:cubicBezTo>
                  <a:lnTo>
                    <a:pt x="2465" y="4774"/>
                  </a:lnTo>
                  <a:lnTo>
                    <a:pt x="1548" y="4774"/>
                  </a:lnTo>
                  <a:cubicBezTo>
                    <a:pt x="357" y="2548"/>
                    <a:pt x="1869" y="345"/>
                    <a:pt x="3929" y="345"/>
                  </a:cubicBezTo>
                  <a:cubicBezTo>
                    <a:pt x="4703" y="345"/>
                    <a:pt x="5418" y="655"/>
                    <a:pt x="5953" y="1203"/>
                  </a:cubicBezTo>
                  <a:cubicBezTo>
                    <a:pt x="5989" y="1238"/>
                    <a:pt x="6034" y="1256"/>
                    <a:pt x="6078" y="1256"/>
                  </a:cubicBezTo>
                  <a:cubicBezTo>
                    <a:pt x="6123" y="1256"/>
                    <a:pt x="6168" y="1238"/>
                    <a:pt x="6203" y="1203"/>
                  </a:cubicBezTo>
                  <a:cubicBezTo>
                    <a:pt x="6668" y="714"/>
                    <a:pt x="7287" y="417"/>
                    <a:pt x="7954" y="357"/>
                  </a:cubicBezTo>
                  <a:cubicBezTo>
                    <a:pt x="8049" y="345"/>
                    <a:pt x="8120" y="262"/>
                    <a:pt x="8108" y="167"/>
                  </a:cubicBezTo>
                  <a:cubicBezTo>
                    <a:pt x="8097" y="78"/>
                    <a:pt x="8025" y="11"/>
                    <a:pt x="7939" y="11"/>
                  </a:cubicBezTo>
                  <a:cubicBezTo>
                    <a:pt x="7932" y="11"/>
                    <a:pt x="7925" y="11"/>
                    <a:pt x="7918" y="12"/>
                  </a:cubicBezTo>
                  <a:cubicBezTo>
                    <a:pt x="7215" y="83"/>
                    <a:pt x="6572" y="369"/>
                    <a:pt x="6072" y="845"/>
                  </a:cubicBezTo>
                  <a:cubicBezTo>
                    <a:pt x="5489" y="298"/>
                    <a:pt x="4727" y="0"/>
                    <a:pt x="3929"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0" name="Google Shape;2720;p50">
              <a:extLst>
                <a:ext uri="{FF2B5EF4-FFF2-40B4-BE49-F238E27FC236}">
                  <a16:creationId xmlns:a16="http://schemas.microsoft.com/office/drawing/2014/main" id="{9D8DF92D-2B4E-3C64-363A-784F300D1835}"/>
                </a:ext>
              </a:extLst>
            </p:cNvPr>
            <p:cNvGrpSpPr/>
            <p:nvPr/>
          </p:nvGrpSpPr>
          <p:grpSpPr>
            <a:xfrm>
              <a:off x="8183196" y="1483341"/>
              <a:ext cx="285230" cy="355597"/>
              <a:chOff x="8007400" y="2902278"/>
              <a:chExt cx="285230" cy="355597"/>
            </a:xfrm>
          </p:grpSpPr>
          <p:sp>
            <p:nvSpPr>
              <p:cNvPr id="2721" name="Google Shape;2721;p50">
                <a:extLst>
                  <a:ext uri="{FF2B5EF4-FFF2-40B4-BE49-F238E27FC236}">
                    <a16:creationId xmlns:a16="http://schemas.microsoft.com/office/drawing/2014/main" id="{431D9586-A79E-D730-D424-C9C618196D1A}"/>
                  </a:ext>
                </a:extLst>
              </p:cNvPr>
              <p:cNvSpPr/>
              <p:nvPr/>
            </p:nvSpPr>
            <p:spPr>
              <a:xfrm>
                <a:off x="8134820" y="3165305"/>
                <a:ext cx="39851" cy="39851"/>
              </a:xfrm>
              <a:custGeom>
                <a:avLst/>
                <a:gdLst/>
                <a:ahLst/>
                <a:cxnLst/>
                <a:rect l="l" t="t" r="r" b="b"/>
                <a:pathLst>
                  <a:path w="1251" h="1251" extrusionOk="0">
                    <a:moveTo>
                      <a:pt x="632" y="310"/>
                    </a:moveTo>
                    <a:cubicBezTo>
                      <a:pt x="799" y="310"/>
                      <a:pt x="930" y="441"/>
                      <a:pt x="930" y="608"/>
                    </a:cubicBezTo>
                    <a:cubicBezTo>
                      <a:pt x="930" y="775"/>
                      <a:pt x="799" y="906"/>
                      <a:pt x="632" y="906"/>
                    </a:cubicBezTo>
                    <a:cubicBezTo>
                      <a:pt x="465" y="906"/>
                      <a:pt x="334" y="775"/>
                      <a:pt x="334" y="608"/>
                    </a:cubicBezTo>
                    <a:cubicBezTo>
                      <a:pt x="334" y="441"/>
                      <a:pt x="465" y="310"/>
                      <a:pt x="632" y="310"/>
                    </a:cubicBezTo>
                    <a:close/>
                    <a:moveTo>
                      <a:pt x="632" y="1"/>
                    </a:moveTo>
                    <a:cubicBezTo>
                      <a:pt x="287" y="1"/>
                      <a:pt x="1" y="275"/>
                      <a:pt x="1" y="620"/>
                    </a:cubicBezTo>
                    <a:cubicBezTo>
                      <a:pt x="1" y="965"/>
                      <a:pt x="287" y="1251"/>
                      <a:pt x="632" y="1251"/>
                    </a:cubicBezTo>
                    <a:cubicBezTo>
                      <a:pt x="977" y="1251"/>
                      <a:pt x="1251" y="965"/>
                      <a:pt x="1251" y="620"/>
                    </a:cubicBezTo>
                    <a:cubicBezTo>
                      <a:pt x="1251" y="275"/>
                      <a:pt x="977" y="1"/>
                      <a:pt x="632"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0">
                <a:extLst>
                  <a:ext uri="{FF2B5EF4-FFF2-40B4-BE49-F238E27FC236}">
                    <a16:creationId xmlns:a16="http://schemas.microsoft.com/office/drawing/2014/main" id="{AA52773E-6827-F302-F976-1F9A1EE7C310}"/>
                  </a:ext>
                </a:extLst>
              </p:cNvPr>
              <p:cNvSpPr/>
              <p:nvPr/>
            </p:nvSpPr>
            <p:spPr>
              <a:xfrm>
                <a:off x="8007400" y="2902278"/>
                <a:ext cx="285230" cy="355597"/>
              </a:xfrm>
              <a:custGeom>
                <a:avLst/>
                <a:gdLst/>
                <a:ahLst/>
                <a:cxnLst/>
                <a:rect l="l" t="t" r="r" b="b"/>
                <a:pathLst>
                  <a:path w="8954" h="11163" extrusionOk="0">
                    <a:moveTo>
                      <a:pt x="6528" y="337"/>
                    </a:moveTo>
                    <a:cubicBezTo>
                      <a:pt x="6549" y="337"/>
                      <a:pt x="6573" y="346"/>
                      <a:pt x="6596" y="364"/>
                    </a:cubicBezTo>
                    <a:lnTo>
                      <a:pt x="7632" y="1412"/>
                    </a:lnTo>
                    <a:cubicBezTo>
                      <a:pt x="7668" y="1435"/>
                      <a:pt x="7668" y="1483"/>
                      <a:pt x="7632" y="1519"/>
                    </a:cubicBezTo>
                    <a:lnTo>
                      <a:pt x="7489" y="1674"/>
                    </a:lnTo>
                    <a:cubicBezTo>
                      <a:pt x="7472" y="1691"/>
                      <a:pt x="7454" y="1700"/>
                      <a:pt x="7434" y="1700"/>
                    </a:cubicBezTo>
                    <a:cubicBezTo>
                      <a:pt x="7415" y="1700"/>
                      <a:pt x="7394" y="1691"/>
                      <a:pt x="7370" y="1674"/>
                    </a:cubicBezTo>
                    <a:lnTo>
                      <a:pt x="6323" y="626"/>
                    </a:lnTo>
                    <a:cubicBezTo>
                      <a:pt x="6299" y="590"/>
                      <a:pt x="6299" y="542"/>
                      <a:pt x="6323" y="519"/>
                    </a:cubicBezTo>
                    <a:lnTo>
                      <a:pt x="6477" y="364"/>
                    </a:lnTo>
                    <a:cubicBezTo>
                      <a:pt x="6489" y="346"/>
                      <a:pt x="6507" y="337"/>
                      <a:pt x="6528" y="337"/>
                    </a:cubicBezTo>
                    <a:close/>
                    <a:moveTo>
                      <a:pt x="6299" y="1066"/>
                    </a:moveTo>
                    <a:lnTo>
                      <a:pt x="7001" y="1769"/>
                    </a:lnTo>
                    <a:lnTo>
                      <a:pt x="6346" y="2424"/>
                    </a:lnTo>
                    <a:lnTo>
                      <a:pt x="5644" y="1721"/>
                    </a:lnTo>
                    <a:lnTo>
                      <a:pt x="6299" y="1066"/>
                    </a:lnTo>
                    <a:close/>
                    <a:moveTo>
                      <a:pt x="2155" y="4698"/>
                    </a:moveTo>
                    <a:lnTo>
                      <a:pt x="2453" y="4995"/>
                    </a:lnTo>
                    <a:lnTo>
                      <a:pt x="2215" y="5198"/>
                    </a:lnTo>
                    <a:cubicBezTo>
                      <a:pt x="2203" y="5216"/>
                      <a:pt x="2182" y="5225"/>
                      <a:pt x="2160" y="5225"/>
                    </a:cubicBezTo>
                    <a:cubicBezTo>
                      <a:pt x="2137" y="5225"/>
                      <a:pt x="2114" y="5216"/>
                      <a:pt x="2096" y="5198"/>
                    </a:cubicBezTo>
                    <a:lnTo>
                      <a:pt x="1941" y="5031"/>
                    </a:lnTo>
                    <a:cubicBezTo>
                      <a:pt x="1905" y="5007"/>
                      <a:pt x="1905" y="4948"/>
                      <a:pt x="1941" y="4924"/>
                    </a:cubicBezTo>
                    <a:lnTo>
                      <a:pt x="2155" y="4698"/>
                    </a:lnTo>
                    <a:close/>
                    <a:moveTo>
                      <a:pt x="2408" y="3865"/>
                    </a:moveTo>
                    <a:cubicBezTo>
                      <a:pt x="2416" y="3865"/>
                      <a:pt x="2422" y="3869"/>
                      <a:pt x="2429" y="3876"/>
                    </a:cubicBezTo>
                    <a:lnTo>
                      <a:pt x="2572" y="4031"/>
                    </a:lnTo>
                    <a:cubicBezTo>
                      <a:pt x="4203" y="5662"/>
                      <a:pt x="4144" y="5579"/>
                      <a:pt x="4108" y="5603"/>
                    </a:cubicBezTo>
                    <a:lnTo>
                      <a:pt x="3846" y="5876"/>
                    </a:lnTo>
                    <a:cubicBezTo>
                      <a:pt x="3842" y="5879"/>
                      <a:pt x="3839" y="5883"/>
                      <a:pt x="3835" y="5883"/>
                    </a:cubicBezTo>
                    <a:cubicBezTo>
                      <a:pt x="3804" y="5883"/>
                      <a:pt x="3678" y="5722"/>
                      <a:pt x="2120" y="4174"/>
                    </a:cubicBezTo>
                    <a:cubicBezTo>
                      <a:pt x="2096" y="4162"/>
                      <a:pt x="2096" y="4138"/>
                      <a:pt x="2120" y="4138"/>
                    </a:cubicBezTo>
                    <a:cubicBezTo>
                      <a:pt x="2328" y="3930"/>
                      <a:pt x="2378" y="3865"/>
                      <a:pt x="2408" y="3865"/>
                    </a:cubicBezTo>
                    <a:close/>
                    <a:moveTo>
                      <a:pt x="3025" y="5579"/>
                    </a:moveTo>
                    <a:lnTo>
                      <a:pt x="3322" y="5876"/>
                    </a:lnTo>
                    <a:lnTo>
                      <a:pt x="3084" y="6079"/>
                    </a:lnTo>
                    <a:cubicBezTo>
                      <a:pt x="3066" y="6097"/>
                      <a:pt x="3042" y="6106"/>
                      <a:pt x="3020" y="6106"/>
                    </a:cubicBezTo>
                    <a:cubicBezTo>
                      <a:pt x="2998" y="6106"/>
                      <a:pt x="2977" y="6097"/>
                      <a:pt x="2965" y="6079"/>
                    </a:cubicBezTo>
                    <a:lnTo>
                      <a:pt x="2798" y="5912"/>
                    </a:lnTo>
                    <a:cubicBezTo>
                      <a:pt x="2774" y="5888"/>
                      <a:pt x="2774" y="5829"/>
                      <a:pt x="2798" y="5793"/>
                    </a:cubicBezTo>
                    <a:lnTo>
                      <a:pt x="3025" y="5579"/>
                    </a:lnTo>
                    <a:close/>
                    <a:moveTo>
                      <a:pt x="3025" y="6936"/>
                    </a:moveTo>
                    <a:cubicBezTo>
                      <a:pt x="3072" y="6936"/>
                      <a:pt x="3096" y="6972"/>
                      <a:pt x="3096" y="7019"/>
                    </a:cubicBezTo>
                    <a:lnTo>
                      <a:pt x="3096" y="7269"/>
                    </a:lnTo>
                    <a:cubicBezTo>
                      <a:pt x="3096" y="7317"/>
                      <a:pt x="3072" y="7341"/>
                      <a:pt x="3025" y="7341"/>
                    </a:cubicBezTo>
                    <a:lnTo>
                      <a:pt x="405" y="7341"/>
                    </a:lnTo>
                    <a:cubicBezTo>
                      <a:pt x="369" y="7341"/>
                      <a:pt x="334" y="7305"/>
                      <a:pt x="334" y="7269"/>
                    </a:cubicBezTo>
                    <a:lnTo>
                      <a:pt x="334" y="7019"/>
                    </a:lnTo>
                    <a:cubicBezTo>
                      <a:pt x="334" y="6972"/>
                      <a:pt x="358" y="6936"/>
                      <a:pt x="405" y="6936"/>
                    </a:cubicBezTo>
                    <a:close/>
                    <a:moveTo>
                      <a:pt x="1834" y="7674"/>
                    </a:moveTo>
                    <a:cubicBezTo>
                      <a:pt x="2060" y="7960"/>
                      <a:pt x="2322" y="8210"/>
                      <a:pt x="2632" y="8401"/>
                    </a:cubicBezTo>
                    <a:cubicBezTo>
                      <a:pt x="2608" y="8448"/>
                      <a:pt x="2572" y="8496"/>
                      <a:pt x="2548" y="8520"/>
                    </a:cubicBezTo>
                    <a:cubicBezTo>
                      <a:pt x="2489" y="8591"/>
                      <a:pt x="2441" y="8663"/>
                      <a:pt x="2393" y="8746"/>
                    </a:cubicBezTo>
                    <a:cubicBezTo>
                      <a:pt x="2382" y="8770"/>
                      <a:pt x="2334" y="8805"/>
                      <a:pt x="2322" y="8853"/>
                    </a:cubicBezTo>
                    <a:cubicBezTo>
                      <a:pt x="1846" y="8555"/>
                      <a:pt x="1465" y="8151"/>
                      <a:pt x="1167" y="7674"/>
                    </a:cubicBezTo>
                    <a:close/>
                    <a:moveTo>
                      <a:pt x="4632" y="7793"/>
                    </a:moveTo>
                    <a:cubicBezTo>
                      <a:pt x="5870" y="7793"/>
                      <a:pt x="6846" y="8793"/>
                      <a:pt x="6918" y="9936"/>
                    </a:cubicBezTo>
                    <a:lnTo>
                      <a:pt x="2334" y="9936"/>
                    </a:lnTo>
                    <a:cubicBezTo>
                      <a:pt x="2417" y="8770"/>
                      <a:pt x="3406" y="7793"/>
                      <a:pt x="4632" y="7793"/>
                    </a:cubicBezTo>
                    <a:close/>
                    <a:moveTo>
                      <a:pt x="6525" y="1"/>
                    </a:moveTo>
                    <a:cubicBezTo>
                      <a:pt x="6421" y="1"/>
                      <a:pt x="6317" y="42"/>
                      <a:pt x="6239" y="126"/>
                    </a:cubicBezTo>
                    <a:lnTo>
                      <a:pt x="6084" y="269"/>
                    </a:lnTo>
                    <a:cubicBezTo>
                      <a:pt x="5942" y="423"/>
                      <a:pt x="5942" y="662"/>
                      <a:pt x="6073" y="804"/>
                    </a:cubicBezTo>
                    <a:lnTo>
                      <a:pt x="5406" y="1483"/>
                    </a:lnTo>
                    <a:lnTo>
                      <a:pt x="5251" y="1328"/>
                    </a:lnTo>
                    <a:cubicBezTo>
                      <a:pt x="5221" y="1299"/>
                      <a:pt x="5180" y="1284"/>
                      <a:pt x="5136" y="1284"/>
                    </a:cubicBezTo>
                    <a:cubicBezTo>
                      <a:pt x="5093" y="1284"/>
                      <a:pt x="5049" y="1299"/>
                      <a:pt x="5013" y="1328"/>
                    </a:cubicBezTo>
                    <a:lnTo>
                      <a:pt x="3977" y="2376"/>
                    </a:lnTo>
                    <a:cubicBezTo>
                      <a:pt x="3917" y="2436"/>
                      <a:pt x="3917" y="2531"/>
                      <a:pt x="3977" y="2614"/>
                    </a:cubicBezTo>
                    <a:cubicBezTo>
                      <a:pt x="4007" y="2644"/>
                      <a:pt x="4045" y="2659"/>
                      <a:pt x="4087" y="2659"/>
                    </a:cubicBezTo>
                    <a:cubicBezTo>
                      <a:pt x="4129" y="2659"/>
                      <a:pt x="4173" y="2644"/>
                      <a:pt x="4215" y="2614"/>
                    </a:cubicBezTo>
                    <a:lnTo>
                      <a:pt x="5132" y="1685"/>
                    </a:lnTo>
                    <a:lnTo>
                      <a:pt x="6299" y="2852"/>
                    </a:lnTo>
                    <a:lnTo>
                      <a:pt x="4060" y="5079"/>
                    </a:lnTo>
                    <a:lnTo>
                      <a:pt x="2905" y="3924"/>
                    </a:lnTo>
                    <a:lnTo>
                      <a:pt x="3739" y="3090"/>
                    </a:lnTo>
                    <a:cubicBezTo>
                      <a:pt x="3798" y="3031"/>
                      <a:pt x="3798" y="2924"/>
                      <a:pt x="3739" y="2864"/>
                    </a:cubicBezTo>
                    <a:cubicBezTo>
                      <a:pt x="3709" y="2834"/>
                      <a:pt x="3667" y="2820"/>
                      <a:pt x="3624" y="2820"/>
                    </a:cubicBezTo>
                    <a:cubicBezTo>
                      <a:pt x="3581" y="2820"/>
                      <a:pt x="3536" y="2834"/>
                      <a:pt x="3501" y="2864"/>
                    </a:cubicBezTo>
                    <a:lnTo>
                      <a:pt x="2667" y="3698"/>
                    </a:lnTo>
                    <a:lnTo>
                      <a:pt x="2632" y="3662"/>
                    </a:lnTo>
                    <a:cubicBezTo>
                      <a:pt x="2566" y="3596"/>
                      <a:pt x="2477" y="3564"/>
                      <a:pt x="2388" y="3564"/>
                    </a:cubicBezTo>
                    <a:cubicBezTo>
                      <a:pt x="2298" y="3564"/>
                      <a:pt x="2209" y="3596"/>
                      <a:pt x="2143" y="3662"/>
                    </a:cubicBezTo>
                    <a:lnTo>
                      <a:pt x="1870" y="3936"/>
                    </a:lnTo>
                    <a:cubicBezTo>
                      <a:pt x="1739" y="4067"/>
                      <a:pt x="1739" y="4293"/>
                      <a:pt x="1870" y="4424"/>
                    </a:cubicBezTo>
                    <a:lnTo>
                      <a:pt x="1905" y="4460"/>
                    </a:lnTo>
                    <a:cubicBezTo>
                      <a:pt x="1751" y="4638"/>
                      <a:pt x="1548" y="4722"/>
                      <a:pt x="1548" y="4972"/>
                    </a:cubicBezTo>
                    <a:cubicBezTo>
                      <a:pt x="1548" y="5079"/>
                      <a:pt x="1596" y="5186"/>
                      <a:pt x="1667" y="5269"/>
                    </a:cubicBezTo>
                    <a:cubicBezTo>
                      <a:pt x="1786" y="5376"/>
                      <a:pt x="1870" y="5555"/>
                      <a:pt x="2132" y="5555"/>
                    </a:cubicBezTo>
                    <a:cubicBezTo>
                      <a:pt x="2382" y="5555"/>
                      <a:pt x="2465" y="5353"/>
                      <a:pt x="2644" y="5198"/>
                    </a:cubicBezTo>
                    <a:lnTo>
                      <a:pt x="2763" y="5317"/>
                    </a:lnTo>
                    <a:cubicBezTo>
                      <a:pt x="2620" y="5495"/>
                      <a:pt x="2405" y="5591"/>
                      <a:pt x="2405" y="5841"/>
                    </a:cubicBezTo>
                    <a:cubicBezTo>
                      <a:pt x="2405" y="6079"/>
                      <a:pt x="2608" y="6186"/>
                      <a:pt x="2691" y="6305"/>
                    </a:cubicBezTo>
                    <a:cubicBezTo>
                      <a:pt x="2763" y="6377"/>
                      <a:pt x="2870" y="6424"/>
                      <a:pt x="2989" y="6424"/>
                    </a:cubicBezTo>
                    <a:cubicBezTo>
                      <a:pt x="3239" y="6424"/>
                      <a:pt x="3334" y="6210"/>
                      <a:pt x="3513" y="6067"/>
                    </a:cubicBezTo>
                    <a:cubicBezTo>
                      <a:pt x="3525" y="6079"/>
                      <a:pt x="3620" y="6198"/>
                      <a:pt x="3798" y="6198"/>
                    </a:cubicBezTo>
                    <a:cubicBezTo>
                      <a:pt x="3882" y="6198"/>
                      <a:pt x="3977" y="6162"/>
                      <a:pt x="4048" y="6091"/>
                    </a:cubicBezTo>
                    <a:lnTo>
                      <a:pt x="4310" y="5829"/>
                    </a:lnTo>
                    <a:cubicBezTo>
                      <a:pt x="4453" y="5686"/>
                      <a:pt x="4453" y="5472"/>
                      <a:pt x="4310" y="5329"/>
                    </a:cubicBezTo>
                    <a:lnTo>
                      <a:pt x="4287" y="5305"/>
                    </a:lnTo>
                    <a:lnTo>
                      <a:pt x="6239" y="3352"/>
                    </a:lnTo>
                    <a:cubicBezTo>
                      <a:pt x="6930" y="3924"/>
                      <a:pt x="7335" y="4733"/>
                      <a:pt x="7335" y="5626"/>
                    </a:cubicBezTo>
                    <a:cubicBezTo>
                      <a:pt x="7335" y="6555"/>
                      <a:pt x="6906" y="7412"/>
                      <a:pt x="6156" y="7984"/>
                    </a:cubicBezTo>
                    <a:cubicBezTo>
                      <a:pt x="5690" y="7638"/>
                      <a:pt x="5153" y="7470"/>
                      <a:pt x="4619" y="7470"/>
                    </a:cubicBezTo>
                    <a:cubicBezTo>
                      <a:pt x="3993" y="7470"/>
                      <a:pt x="3371" y="7701"/>
                      <a:pt x="2870" y="8151"/>
                    </a:cubicBezTo>
                    <a:cubicBezTo>
                      <a:pt x="2644" y="8008"/>
                      <a:pt x="2453" y="7853"/>
                      <a:pt x="2274" y="7650"/>
                    </a:cubicBezTo>
                    <a:lnTo>
                      <a:pt x="3025" y="7650"/>
                    </a:lnTo>
                    <a:cubicBezTo>
                      <a:pt x="3239" y="7650"/>
                      <a:pt x="3417" y="7472"/>
                      <a:pt x="3417" y="7258"/>
                    </a:cubicBezTo>
                    <a:lnTo>
                      <a:pt x="3417" y="6996"/>
                    </a:lnTo>
                    <a:cubicBezTo>
                      <a:pt x="3417" y="6781"/>
                      <a:pt x="3239" y="6603"/>
                      <a:pt x="3025" y="6603"/>
                    </a:cubicBezTo>
                    <a:lnTo>
                      <a:pt x="405" y="6603"/>
                    </a:lnTo>
                    <a:cubicBezTo>
                      <a:pt x="179" y="6603"/>
                      <a:pt x="0" y="6781"/>
                      <a:pt x="0" y="6996"/>
                    </a:cubicBezTo>
                    <a:lnTo>
                      <a:pt x="0" y="7258"/>
                    </a:lnTo>
                    <a:cubicBezTo>
                      <a:pt x="0" y="7472"/>
                      <a:pt x="179" y="7650"/>
                      <a:pt x="405" y="7650"/>
                    </a:cubicBezTo>
                    <a:lnTo>
                      <a:pt x="774" y="7650"/>
                    </a:lnTo>
                    <a:cubicBezTo>
                      <a:pt x="1036" y="8162"/>
                      <a:pt x="1548" y="8722"/>
                      <a:pt x="2191" y="9127"/>
                    </a:cubicBezTo>
                    <a:cubicBezTo>
                      <a:pt x="2084" y="9377"/>
                      <a:pt x="2036" y="9651"/>
                      <a:pt x="2012" y="9936"/>
                    </a:cubicBezTo>
                    <a:lnTo>
                      <a:pt x="846" y="9936"/>
                    </a:lnTo>
                    <a:cubicBezTo>
                      <a:pt x="774" y="9936"/>
                      <a:pt x="715" y="9972"/>
                      <a:pt x="703" y="10032"/>
                    </a:cubicBezTo>
                    <a:lnTo>
                      <a:pt x="346" y="10948"/>
                    </a:lnTo>
                    <a:cubicBezTo>
                      <a:pt x="298" y="11044"/>
                      <a:pt x="381" y="11163"/>
                      <a:pt x="488" y="11163"/>
                    </a:cubicBezTo>
                    <a:lnTo>
                      <a:pt x="1393" y="11163"/>
                    </a:lnTo>
                    <a:cubicBezTo>
                      <a:pt x="1489" y="11163"/>
                      <a:pt x="1560" y="11091"/>
                      <a:pt x="1560" y="11008"/>
                    </a:cubicBezTo>
                    <a:cubicBezTo>
                      <a:pt x="1560" y="10913"/>
                      <a:pt x="1489" y="10841"/>
                      <a:pt x="1393" y="10841"/>
                    </a:cubicBezTo>
                    <a:lnTo>
                      <a:pt x="739" y="10841"/>
                    </a:lnTo>
                    <a:lnTo>
                      <a:pt x="965" y="10258"/>
                    </a:lnTo>
                    <a:lnTo>
                      <a:pt x="8299" y="10258"/>
                    </a:lnTo>
                    <a:lnTo>
                      <a:pt x="8525" y="10841"/>
                    </a:lnTo>
                    <a:lnTo>
                      <a:pt x="2167" y="10841"/>
                    </a:lnTo>
                    <a:cubicBezTo>
                      <a:pt x="2084" y="10841"/>
                      <a:pt x="2012" y="10913"/>
                      <a:pt x="2012" y="11008"/>
                    </a:cubicBezTo>
                    <a:cubicBezTo>
                      <a:pt x="2012" y="11091"/>
                      <a:pt x="2084" y="11163"/>
                      <a:pt x="2167" y="11163"/>
                    </a:cubicBezTo>
                    <a:lnTo>
                      <a:pt x="8763" y="11163"/>
                    </a:lnTo>
                    <a:cubicBezTo>
                      <a:pt x="8882" y="11163"/>
                      <a:pt x="8954" y="11044"/>
                      <a:pt x="8918" y="10948"/>
                    </a:cubicBezTo>
                    <a:lnTo>
                      <a:pt x="8561" y="10044"/>
                    </a:lnTo>
                    <a:cubicBezTo>
                      <a:pt x="8525" y="9984"/>
                      <a:pt x="8466" y="9936"/>
                      <a:pt x="8406" y="9936"/>
                    </a:cubicBezTo>
                    <a:lnTo>
                      <a:pt x="7251" y="9936"/>
                    </a:lnTo>
                    <a:cubicBezTo>
                      <a:pt x="7216" y="9555"/>
                      <a:pt x="7132" y="9198"/>
                      <a:pt x="6965" y="8889"/>
                    </a:cubicBezTo>
                    <a:cubicBezTo>
                      <a:pt x="7847" y="8210"/>
                      <a:pt x="8430" y="7174"/>
                      <a:pt x="8525" y="6067"/>
                    </a:cubicBezTo>
                    <a:cubicBezTo>
                      <a:pt x="8537" y="5972"/>
                      <a:pt x="8466" y="5900"/>
                      <a:pt x="8382" y="5888"/>
                    </a:cubicBezTo>
                    <a:cubicBezTo>
                      <a:pt x="8371" y="5886"/>
                      <a:pt x="8360" y="5884"/>
                      <a:pt x="8350" y="5884"/>
                    </a:cubicBezTo>
                    <a:cubicBezTo>
                      <a:pt x="8271" y="5884"/>
                      <a:pt x="8214" y="5958"/>
                      <a:pt x="8204" y="6031"/>
                    </a:cubicBezTo>
                    <a:cubicBezTo>
                      <a:pt x="8097" y="7043"/>
                      <a:pt x="7597" y="7972"/>
                      <a:pt x="6799" y="8603"/>
                    </a:cubicBezTo>
                    <a:cubicBezTo>
                      <a:pt x="6751" y="8543"/>
                      <a:pt x="6715" y="8508"/>
                      <a:pt x="6668" y="8460"/>
                    </a:cubicBezTo>
                    <a:cubicBezTo>
                      <a:pt x="6608" y="8389"/>
                      <a:pt x="6537" y="8293"/>
                      <a:pt x="6454" y="8222"/>
                    </a:cubicBezTo>
                    <a:lnTo>
                      <a:pt x="6430" y="8186"/>
                    </a:lnTo>
                    <a:cubicBezTo>
                      <a:pt x="8037" y="6912"/>
                      <a:pt x="8097" y="4460"/>
                      <a:pt x="6477" y="3114"/>
                    </a:cubicBezTo>
                    <a:lnTo>
                      <a:pt x="6632" y="2948"/>
                    </a:lnTo>
                    <a:cubicBezTo>
                      <a:pt x="6692" y="2888"/>
                      <a:pt x="6692" y="2793"/>
                      <a:pt x="6632" y="2733"/>
                    </a:cubicBezTo>
                    <a:lnTo>
                      <a:pt x="6561" y="2650"/>
                    </a:lnTo>
                    <a:lnTo>
                      <a:pt x="6656" y="2567"/>
                    </a:lnTo>
                    <a:cubicBezTo>
                      <a:pt x="7013" y="2793"/>
                      <a:pt x="7489" y="3305"/>
                      <a:pt x="7799" y="3900"/>
                    </a:cubicBezTo>
                    <a:cubicBezTo>
                      <a:pt x="8037" y="4352"/>
                      <a:pt x="8168" y="4876"/>
                      <a:pt x="8216" y="5376"/>
                    </a:cubicBezTo>
                    <a:cubicBezTo>
                      <a:pt x="8216" y="5465"/>
                      <a:pt x="8287" y="5532"/>
                      <a:pt x="8373" y="5532"/>
                    </a:cubicBezTo>
                    <a:cubicBezTo>
                      <a:pt x="8380" y="5532"/>
                      <a:pt x="8387" y="5532"/>
                      <a:pt x="8394" y="5531"/>
                    </a:cubicBezTo>
                    <a:cubicBezTo>
                      <a:pt x="8478" y="5531"/>
                      <a:pt x="8561" y="5436"/>
                      <a:pt x="8537" y="5353"/>
                    </a:cubicBezTo>
                    <a:cubicBezTo>
                      <a:pt x="8454" y="4138"/>
                      <a:pt x="7858" y="3055"/>
                      <a:pt x="6894" y="2328"/>
                    </a:cubicBezTo>
                    <a:lnTo>
                      <a:pt x="7251" y="1971"/>
                    </a:lnTo>
                    <a:cubicBezTo>
                      <a:pt x="7317" y="2002"/>
                      <a:pt x="7384" y="2017"/>
                      <a:pt x="7446" y="2017"/>
                    </a:cubicBezTo>
                    <a:cubicBezTo>
                      <a:pt x="7551" y="2017"/>
                      <a:pt x="7644" y="1975"/>
                      <a:pt x="7704" y="1900"/>
                    </a:cubicBezTo>
                    <a:lnTo>
                      <a:pt x="7858" y="1745"/>
                    </a:lnTo>
                    <a:cubicBezTo>
                      <a:pt x="8025" y="1578"/>
                      <a:pt x="8025" y="1328"/>
                      <a:pt x="7858" y="1162"/>
                    </a:cubicBezTo>
                    <a:lnTo>
                      <a:pt x="6811" y="126"/>
                    </a:lnTo>
                    <a:cubicBezTo>
                      <a:pt x="6733" y="42"/>
                      <a:pt x="6629" y="1"/>
                      <a:pt x="6525"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3" name="Google Shape;2723;p50">
              <a:extLst>
                <a:ext uri="{FF2B5EF4-FFF2-40B4-BE49-F238E27FC236}">
                  <a16:creationId xmlns:a16="http://schemas.microsoft.com/office/drawing/2014/main" id="{90981E70-3429-E2CC-FA2C-43DB003D520D}"/>
                </a:ext>
              </a:extLst>
            </p:cNvPr>
            <p:cNvSpPr/>
            <p:nvPr/>
          </p:nvSpPr>
          <p:spPr>
            <a:xfrm>
              <a:off x="8774374" y="-362416"/>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724" name="Google Shape;2724;p50">
              <a:extLst>
                <a:ext uri="{FF2B5EF4-FFF2-40B4-BE49-F238E27FC236}">
                  <a16:creationId xmlns:a16="http://schemas.microsoft.com/office/drawing/2014/main" id="{7ABE9F4B-AC94-E4BC-DBB0-E7ACA80E3154}"/>
                </a:ext>
              </a:extLst>
            </p:cNvPr>
            <p:cNvSpPr/>
            <p:nvPr/>
          </p:nvSpPr>
          <p:spPr>
            <a:xfrm>
              <a:off x="7146524" y="-362416"/>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grpSp>
    </p:spTree>
    <p:extLst>
      <p:ext uri="{BB962C8B-B14F-4D97-AF65-F5344CB8AC3E}">
        <p14:creationId xmlns:p14="http://schemas.microsoft.com/office/powerpoint/2010/main" val="2620495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53"/>
        <p:cNvGrpSpPr/>
        <p:nvPr/>
      </p:nvGrpSpPr>
      <p:grpSpPr>
        <a:xfrm>
          <a:off x="0" y="0"/>
          <a:ext cx="0" cy="0"/>
          <a:chOff x="0" y="0"/>
          <a:chExt cx="0" cy="0"/>
        </a:xfrm>
      </p:grpSpPr>
      <p:sp>
        <p:nvSpPr>
          <p:cNvPr id="2554" name="Google Shape;2554;p43"/>
          <p:cNvSpPr/>
          <p:nvPr/>
        </p:nvSpPr>
        <p:spPr>
          <a:xfrm>
            <a:off x="5382031" y="430920"/>
            <a:ext cx="1554600" cy="15546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55" name="Google Shape;2555;p43"/>
          <p:cNvSpPr txBox="1">
            <a:spLocks noGrp="1"/>
          </p:cNvSpPr>
          <p:nvPr>
            <p:ph type="title"/>
          </p:nvPr>
        </p:nvSpPr>
        <p:spPr>
          <a:xfrm>
            <a:off x="1870298" y="1808529"/>
            <a:ext cx="54864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grpSp>
        <p:nvGrpSpPr>
          <p:cNvPr id="2557" name="Google Shape;2557;p43"/>
          <p:cNvGrpSpPr/>
          <p:nvPr/>
        </p:nvGrpSpPr>
        <p:grpSpPr>
          <a:xfrm>
            <a:off x="2190523" y="-400480"/>
            <a:ext cx="3977275" cy="1970658"/>
            <a:chOff x="2190523" y="-400480"/>
            <a:chExt cx="3977275" cy="1970658"/>
          </a:xfrm>
        </p:grpSpPr>
        <p:sp>
          <p:nvSpPr>
            <p:cNvPr id="2558" name="Google Shape;2558;p43"/>
            <p:cNvSpPr/>
            <p:nvPr/>
          </p:nvSpPr>
          <p:spPr>
            <a:xfrm>
              <a:off x="4613498" y="1522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59" name="Google Shape;2559;p43"/>
            <p:cNvSpPr/>
            <p:nvPr/>
          </p:nvSpPr>
          <p:spPr>
            <a:xfrm>
              <a:off x="4613498" y="83877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0" name="Google Shape;2560;p43"/>
            <p:cNvSpPr/>
            <p:nvPr/>
          </p:nvSpPr>
          <p:spPr>
            <a:xfrm>
              <a:off x="4202048" y="43092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1" name="Google Shape;2561;p43"/>
            <p:cNvSpPr/>
            <p:nvPr/>
          </p:nvSpPr>
          <p:spPr>
            <a:xfrm>
              <a:off x="3790598" y="83877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2" name="Google Shape;2562;p43"/>
            <p:cNvSpPr/>
            <p:nvPr/>
          </p:nvSpPr>
          <p:spPr>
            <a:xfrm>
              <a:off x="3379148" y="43092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3" name="Google Shape;2563;p43"/>
            <p:cNvSpPr/>
            <p:nvPr/>
          </p:nvSpPr>
          <p:spPr>
            <a:xfrm>
              <a:off x="4202048" y="-40048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4" name="Google Shape;2564;p43"/>
            <p:cNvSpPr/>
            <p:nvPr/>
          </p:nvSpPr>
          <p:spPr>
            <a:xfrm>
              <a:off x="5436398" y="1522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5" name="Google Shape;2565;p43"/>
            <p:cNvSpPr/>
            <p:nvPr/>
          </p:nvSpPr>
          <p:spPr>
            <a:xfrm>
              <a:off x="5024948" y="-40048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6" name="Google Shape;2566;p43"/>
            <p:cNvSpPr/>
            <p:nvPr/>
          </p:nvSpPr>
          <p:spPr>
            <a:xfrm>
              <a:off x="2967698" y="83877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7" name="Google Shape;2567;p43"/>
            <p:cNvSpPr/>
            <p:nvPr/>
          </p:nvSpPr>
          <p:spPr>
            <a:xfrm>
              <a:off x="4874506" y="197526"/>
              <a:ext cx="89162" cy="366778"/>
            </a:xfrm>
            <a:custGeom>
              <a:avLst/>
              <a:gdLst/>
              <a:ahLst/>
              <a:cxnLst/>
              <a:rect l="l" t="t" r="r" b="b"/>
              <a:pathLst>
                <a:path w="2799" h="11514" extrusionOk="0">
                  <a:moveTo>
                    <a:pt x="1382" y="1751"/>
                  </a:moveTo>
                  <a:cubicBezTo>
                    <a:pt x="1667" y="1917"/>
                    <a:pt x="1929" y="2084"/>
                    <a:pt x="2132" y="2275"/>
                  </a:cubicBezTo>
                  <a:lnTo>
                    <a:pt x="620" y="2275"/>
                  </a:lnTo>
                  <a:cubicBezTo>
                    <a:pt x="822" y="2084"/>
                    <a:pt x="1084" y="1917"/>
                    <a:pt x="1382" y="1751"/>
                  </a:cubicBezTo>
                  <a:close/>
                  <a:moveTo>
                    <a:pt x="2370" y="2620"/>
                  </a:moveTo>
                  <a:cubicBezTo>
                    <a:pt x="2465" y="2822"/>
                    <a:pt x="2489" y="3048"/>
                    <a:pt x="2382" y="3298"/>
                  </a:cubicBezTo>
                  <a:lnTo>
                    <a:pt x="381" y="3298"/>
                  </a:lnTo>
                  <a:cubicBezTo>
                    <a:pt x="298" y="3084"/>
                    <a:pt x="286" y="2858"/>
                    <a:pt x="381" y="2620"/>
                  </a:cubicBezTo>
                  <a:close/>
                  <a:moveTo>
                    <a:pt x="2144" y="3644"/>
                  </a:moveTo>
                  <a:cubicBezTo>
                    <a:pt x="1953" y="3834"/>
                    <a:pt x="1679" y="4001"/>
                    <a:pt x="1382" y="4168"/>
                  </a:cubicBezTo>
                  <a:cubicBezTo>
                    <a:pt x="1096" y="4001"/>
                    <a:pt x="822" y="3834"/>
                    <a:pt x="620" y="3644"/>
                  </a:cubicBezTo>
                  <a:close/>
                  <a:moveTo>
                    <a:pt x="2441" y="5918"/>
                  </a:moveTo>
                  <a:cubicBezTo>
                    <a:pt x="2334" y="6394"/>
                    <a:pt x="1893" y="6680"/>
                    <a:pt x="1382" y="6966"/>
                  </a:cubicBezTo>
                  <a:cubicBezTo>
                    <a:pt x="881" y="6680"/>
                    <a:pt x="429" y="6394"/>
                    <a:pt x="346" y="5918"/>
                  </a:cubicBezTo>
                  <a:close/>
                  <a:moveTo>
                    <a:pt x="1382" y="7347"/>
                  </a:moveTo>
                  <a:cubicBezTo>
                    <a:pt x="1679" y="7513"/>
                    <a:pt x="1953" y="7680"/>
                    <a:pt x="2144" y="7870"/>
                  </a:cubicBezTo>
                  <a:lnTo>
                    <a:pt x="620" y="7870"/>
                  </a:lnTo>
                  <a:cubicBezTo>
                    <a:pt x="822" y="7680"/>
                    <a:pt x="1096" y="7513"/>
                    <a:pt x="1382" y="7347"/>
                  </a:cubicBezTo>
                  <a:close/>
                  <a:moveTo>
                    <a:pt x="2394" y="8216"/>
                  </a:moveTo>
                  <a:cubicBezTo>
                    <a:pt x="2489" y="8454"/>
                    <a:pt x="2489" y="8680"/>
                    <a:pt x="2382" y="8894"/>
                  </a:cubicBezTo>
                  <a:lnTo>
                    <a:pt x="405" y="8894"/>
                  </a:lnTo>
                  <a:cubicBezTo>
                    <a:pt x="298" y="8656"/>
                    <a:pt x="298" y="8442"/>
                    <a:pt x="405" y="8216"/>
                  </a:cubicBezTo>
                  <a:close/>
                  <a:moveTo>
                    <a:pt x="2132" y="9240"/>
                  </a:moveTo>
                  <a:cubicBezTo>
                    <a:pt x="1929" y="9430"/>
                    <a:pt x="1667" y="9597"/>
                    <a:pt x="1382" y="9764"/>
                  </a:cubicBezTo>
                  <a:cubicBezTo>
                    <a:pt x="1096" y="9597"/>
                    <a:pt x="834" y="9430"/>
                    <a:pt x="620" y="9240"/>
                  </a:cubicBezTo>
                  <a:close/>
                  <a:moveTo>
                    <a:pt x="167" y="0"/>
                  </a:moveTo>
                  <a:cubicBezTo>
                    <a:pt x="72" y="0"/>
                    <a:pt x="0" y="72"/>
                    <a:pt x="0" y="167"/>
                  </a:cubicBezTo>
                  <a:cubicBezTo>
                    <a:pt x="0" y="846"/>
                    <a:pt x="524" y="1251"/>
                    <a:pt x="1072" y="1560"/>
                  </a:cubicBezTo>
                  <a:cubicBezTo>
                    <a:pt x="500" y="1894"/>
                    <a:pt x="0" y="2310"/>
                    <a:pt x="0" y="2965"/>
                  </a:cubicBezTo>
                  <a:cubicBezTo>
                    <a:pt x="0" y="3644"/>
                    <a:pt x="524" y="4049"/>
                    <a:pt x="1072" y="4358"/>
                  </a:cubicBezTo>
                  <a:cubicBezTo>
                    <a:pt x="524" y="4668"/>
                    <a:pt x="0" y="5072"/>
                    <a:pt x="0" y="5763"/>
                  </a:cubicBezTo>
                  <a:cubicBezTo>
                    <a:pt x="0" y="6442"/>
                    <a:pt x="524" y="6847"/>
                    <a:pt x="1072" y="7156"/>
                  </a:cubicBezTo>
                  <a:cubicBezTo>
                    <a:pt x="524" y="7466"/>
                    <a:pt x="0" y="7870"/>
                    <a:pt x="0" y="8549"/>
                  </a:cubicBezTo>
                  <a:cubicBezTo>
                    <a:pt x="0" y="8799"/>
                    <a:pt x="72" y="9002"/>
                    <a:pt x="179" y="9180"/>
                  </a:cubicBezTo>
                  <a:cubicBezTo>
                    <a:pt x="227" y="9240"/>
                    <a:pt x="322" y="9525"/>
                    <a:pt x="1072" y="9954"/>
                  </a:cubicBezTo>
                  <a:cubicBezTo>
                    <a:pt x="524" y="10264"/>
                    <a:pt x="0" y="10668"/>
                    <a:pt x="0" y="11359"/>
                  </a:cubicBezTo>
                  <a:cubicBezTo>
                    <a:pt x="0" y="11442"/>
                    <a:pt x="72" y="11514"/>
                    <a:pt x="167" y="11514"/>
                  </a:cubicBezTo>
                  <a:cubicBezTo>
                    <a:pt x="250" y="11514"/>
                    <a:pt x="322" y="11442"/>
                    <a:pt x="322" y="11359"/>
                  </a:cubicBezTo>
                  <a:cubicBezTo>
                    <a:pt x="322" y="10776"/>
                    <a:pt x="834" y="10466"/>
                    <a:pt x="1393" y="10145"/>
                  </a:cubicBezTo>
                  <a:cubicBezTo>
                    <a:pt x="1965" y="10466"/>
                    <a:pt x="2465" y="10776"/>
                    <a:pt x="2465" y="11359"/>
                  </a:cubicBezTo>
                  <a:cubicBezTo>
                    <a:pt x="2465" y="11442"/>
                    <a:pt x="2548" y="11514"/>
                    <a:pt x="2632" y="11514"/>
                  </a:cubicBezTo>
                  <a:cubicBezTo>
                    <a:pt x="2727" y="11514"/>
                    <a:pt x="2798" y="11442"/>
                    <a:pt x="2798" y="11359"/>
                  </a:cubicBezTo>
                  <a:cubicBezTo>
                    <a:pt x="2798" y="10668"/>
                    <a:pt x="2274" y="10264"/>
                    <a:pt x="1727" y="9954"/>
                  </a:cubicBezTo>
                  <a:cubicBezTo>
                    <a:pt x="2286" y="9633"/>
                    <a:pt x="2798" y="9216"/>
                    <a:pt x="2798" y="8561"/>
                  </a:cubicBezTo>
                  <a:cubicBezTo>
                    <a:pt x="2798" y="7870"/>
                    <a:pt x="2274" y="7466"/>
                    <a:pt x="1727" y="7156"/>
                  </a:cubicBezTo>
                  <a:cubicBezTo>
                    <a:pt x="2274" y="6847"/>
                    <a:pt x="2798" y="6442"/>
                    <a:pt x="2798" y="5763"/>
                  </a:cubicBezTo>
                  <a:cubicBezTo>
                    <a:pt x="2798" y="5608"/>
                    <a:pt x="2763" y="5465"/>
                    <a:pt x="2727" y="5346"/>
                  </a:cubicBezTo>
                  <a:cubicBezTo>
                    <a:pt x="2699" y="5273"/>
                    <a:pt x="2629" y="5227"/>
                    <a:pt x="2560" y="5227"/>
                  </a:cubicBezTo>
                  <a:cubicBezTo>
                    <a:pt x="2539" y="5227"/>
                    <a:pt x="2519" y="5231"/>
                    <a:pt x="2501" y="5239"/>
                  </a:cubicBezTo>
                  <a:cubicBezTo>
                    <a:pt x="2405" y="5263"/>
                    <a:pt x="2370" y="5370"/>
                    <a:pt x="2394" y="5465"/>
                  </a:cubicBezTo>
                  <a:cubicBezTo>
                    <a:pt x="2405" y="5501"/>
                    <a:pt x="2405" y="5549"/>
                    <a:pt x="2405" y="5596"/>
                  </a:cubicBezTo>
                  <a:lnTo>
                    <a:pt x="322" y="5596"/>
                  </a:lnTo>
                  <a:cubicBezTo>
                    <a:pt x="417" y="5132"/>
                    <a:pt x="881" y="4834"/>
                    <a:pt x="1370" y="4549"/>
                  </a:cubicBezTo>
                  <a:cubicBezTo>
                    <a:pt x="1560" y="4656"/>
                    <a:pt x="1774" y="4775"/>
                    <a:pt x="1929" y="4906"/>
                  </a:cubicBezTo>
                  <a:cubicBezTo>
                    <a:pt x="1960" y="4932"/>
                    <a:pt x="1998" y="4944"/>
                    <a:pt x="2035" y="4944"/>
                  </a:cubicBezTo>
                  <a:cubicBezTo>
                    <a:pt x="2084" y="4944"/>
                    <a:pt x="2134" y="4923"/>
                    <a:pt x="2167" y="4882"/>
                  </a:cubicBezTo>
                  <a:cubicBezTo>
                    <a:pt x="2227" y="4811"/>
                    <a:pt x="2215" y="4703"/>
                    <a:pt x="2144" y="4644"/>
                  </a:cubicBezTo>
                  <a:cubicBezTo>
                    <a:pt x="2001" y="4537"/>
                    <a:pt x="1858" y="4453"/>
                    <a:pt x="1703" y="4358"/>
                  </a:cubicBezTo>
                  <a:cubicBezTo>
                    <a:pt x="2263" y="4049"/>
                    <a:pt x="2775" y="3644"/>
                    <a:pt x="2775" y="2965"/>
                  </a:cubicBezTo>
                  <a:cubicBezTo>
                    <a:pt x="2775" y="2727"/>
                    <a:pt x="2703" y="2513"/>
                    <a:pt x="2596" y="2334"/>
                  </a:cubicBezTo>
                  <a:cubicBezTo>
                    <a:pt x="2560" y="2275"/>
                    <a:pt x="2441" y="1989"/>
                    <a:pt x="1703" y="1560"/>
                  </a:cubicBezTo>
                  <a:cubicBezTo>
                    <a:pt x="2263" y="1239"/>
                    <a:pt x="2798" y="846"/>
                    <a:pt x="2798" y="167"/>
                  </a:cubicBezTo>
                  <a:cubicBezTo>
                    <a:pt x="2798" y="72"/>
                    <a:pt x="2727" y="0"/>
                    <a:pt x="2632" y="0"/>
                  </a:cubicBezTo>
                  <a:cubicBezTo>
                    <a:pt x="2548" y="0"/>
                    <a:pt x="2465" y="72"/>
                    <a:pt x="2465" y="167"/>
                  </a:cubicBezTo>
                  <a:cubicBezTo>
                    <a:pt x="2465" y="739"/>
                    <a:pt x="1965" y="1060"/>
                    <a:pt x="1393" y="1370"/>
                  </a:cubicBezTo>
                  <a:cubicBezTo>
                    <a:pt x="834" y="1060"/>
                    <a:pt x="322" y="727"/>
                    <a:pt x="322" y="167"/>
                  </a:cubicBezTo>
                  <a:cubicBezTo>
                    <a:pt x="322" y="72"/>
                    <a:pt x="250" y="0"/>
                    <a:pt x="167"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3"/>
            <p:cNvSpPr/>
            <p:nvPr/>
          </p:nvSpPr>
          <p:spPr>
            <a:xfrm>
              <a:off x="4994345" y="197526"/>
              <a:ext cx="89544" cy="366778"/>
            </a:xfrm>
            <a:custGeom>
              <a:avLst/>
              <a:gdLst/>
              <a:ahLst/>
              <a:cxnLst/>
              <a:rect l="l" t="t" r="r" b="b"/>
              <a:pathLst>
                <a:path w="2811" h="11514" extrusionOk="0">
                  <a:moveTo>
                    <a:pt x="2799" y="2906"/>
                  </a:moveTo>
                  <a:cubicBezTo>
                    <a:pt x="2799" y="2912"/>
                    <a:pt x="2802" y="2914"/>
                    <a:pt x="2803" y="2914"/>
                  </a:cubicBezTo>
                  <a:cubicBezTo>
                    <a:pt x="2805" y="2914"/>
                    <a:pt x="2805" y="2912"/>
                    <a:pt x="2799" y="2906"/>
                  </a:cubicBezTo>
                  <a:close/>
                  <a:moveTo>
                    <a:pt x="2453" y="3096"/>
                  </a:moveTo>
                  <a:cubicBezTo>
                    <a:pt x="2382" y="3584"/>
                    <a:pt x="1918" y="3870"/>
                    <a:pt x="1406" y="4168"/>
                  </a:cubicBezTo>
                  <a:cubicBezTo>
                    <a:pt x="882" y="3870"/>
                    <a:pt x="417" y="3584"/>
                    <a:pt x="346" y="3096"/>
                  </a:cubicBezTo>
                  <a:close/>
                  <a:moveTo>
                    <a:pt x="1394" y="4549"/>
                  </a:moveTo>
                  <a:cubicBezTo>
                    <a:pt x="1680" y="4715"/>
                    <a:pt x="1965" y="4882"/>
                    <a:pt x="2156" y="5072"/>
                  </a:cubicBezTo>
                  <a:lnTo>
                    <a:pt x="644" y="5072"/>
                  </a:lnTo>
                  <a:cubicBezTo>
                    <a:pt x="834" y="4882"/>
                    <a:pt x="1120" y="4715"/>
                    <a:pt x="1394" y="4549"/>
                  </a:cubicBezTo>
                  <a:close/>
                  <a:moveTo>
                    <a:pt x="2394" y="5418"/>
                  </a:moveTo>
                  <a:cubicBezTo>
                    <a:pt x="2501" y="5644"/>
                    <a:pt x="2501" y="5858"/>
                    <a:pt x="2394" y="6096"/>
                  </a:cubicBezTo>
                  <a:lnTo>
                    <a:pt x="406" y="6096"/>
                  </a:lnTo>
                  <a:cubicBezTo>
                    <a:pt x="298" y="5858"/>
                    <a:pt x="298" y="5644"/>
                    <a:pt x="406" y="5418"/>
                  </a:cubicBezTo>
                  <a:close/>
                  <a:moveTo>
                    <a:pt x="2156" y="6442"/>
                  </a:moveTo>
                  <a:cubicBezTo>
                    <a:pt x="1965" y="6632"/>
                    <a:pt x="1680" y="6799"/>
                    <a:pt x="1406" y="6966"/>
                  </a:cubicBezTo>
                  <a:cubicBezTo>
                    <a:pt x="1120" y="6799"/>
                    <a:pt x="846" y="6632"/>
                    <a:pt x="644" y="6442"/>
                  </a:cubicBezTo>
                  <a:close/>
                  <a:moveTo>
                    <a:pt x="1406" y="7347"/>
                  </a:moveTo>
                  <a:cubicBezTo>
                    <a:pt x="1906" y="7632"/>
                    <a:pt x="2358" y="7918"/>
                    <a:pt x="2453" y="8382"/>
                  </a:cubicBezTo>
                  <a:lnTo>
                    <a:pt x="358" y="8382"/>
                  </a:lnTo>
                  <a:cubicBezTo>
                    <a:pt x="453" y="7918"/>
                    <a:pt x="906" y="7632"/>
                    <a:pt x="1406" y="7347"/>
                  </a:cubicBezTo>
                  <a:close/>
                  <a:moveTo>
                    <a:pt x="2442" y="8716"/>
                  </a:moveTo>
                  <a:cubicBezTo>
                    <a:pt x="2370" y="9180"/>
                    <a:pt x="1906" y="9478"/>
                    <a:pt x="1406" y="9764"/>
                  </a:cubicBezTo>
                  <a:cubicBezTo>
                    <a:pt x="894" y="9478"/>
                    <a:pt x="429" y="9192"/>
                    <a:pt x="346" y="8716"/>
                  </a:cubicBezTo>
                  <a:close/>
                  <a:moveTo>
                    <a:pt x="179" y="0"/>
                  </a:moveTo>
                  <a:cubicBezTo>
                    <a:pt x="96" y="0"/>
                    <a:pt x="13" y="72"/>
                    <a:pt x="13" y="167"/>
                  </a:cubicBezTo>
                  <a:cubicBezTo>
                    <a:pt x="13" y="858"/>
                    <a:pt x="548" y="1251"/>
                    <a:pt x="1084" y="1560"/>
                  </a:cubicBezTo>
                  <a:cubicBezTo>
                    <a:pt x="953" y="1632"/>
                    <a:pt x="834" y="1715"/>
                    <a:pt x="715" y="1786"/>
                  </a:cubicBezTo>
                  <a:cubicBezTo>
                    <a:pt x="584" y="1870"/>
                    <a:pt x="656" y="2096"/>
                    <a:pt x="822" y="2096"/>
                  </a:cubicBezTo>
                  <a:cubicBezTo>
                    <a:pt x="906" y="2096"/>
                    <a:pt x="870" y="2072"/>
                    <a:pt x="1430" y="1751"/>
                  </a:cubicBezTo>
                  <a:cubicBezTo>
                    <a:pt x="1918" y="2036"/>
                    <a:pt x="2370" y="2310"/>
                    <a:pt x="2477" y="2751"/>
                  </a:cubicBezTo>
                  <a:lnTo>
                    <a:pt x="406" y="2751"/>
                  </a:lnTo>
                  <a:cubicBezTo>
                    <a:pt x="417" y="2703"/>
                    <a:pt x="417" y="2644"/>
                    <a:pt x="429" y="2608"/>
                  </a:cubicBezTo>
                  <a:cubicBezTo>
                    <a:pt x="477" y="2513"/>
                    <a:pt x="429" y="2429"/>
                    <a:pt x="346" y="2382"/>
                  </a:cubicBezTo>
                  <a:cubicBezTo>
                    <a:pt x="320" y="2369"/>
                    <a:pt x="295" y="2363"/>
                    <a:pt x="271" y="2363"/>
                  </a:cubicBezTo>
                  <a:cubicBezTo>
                    <a:pt x="208" y="2363"/>
                    <a:pt x="154" y="2404"/>
                    <a:pt x="120" y="2465"/>
                  </a:cubicBezTo>
                  <a:cubicBezTo>
                    <a:pt x="60" y="2608"/>
                    <a:pt x="36" y="2751"/>
                    <a:pt x="13" y="2917"/>
                  </a:cubicBezTo>
                  <a:lnTo>
                    <a:pt x="13" y="2929"/>
                  </a:lnTo>
                  <a:cubicBezTo>
                    <a:pt x="1" y="3620"/>
                    <a:pt x="489" y="4013"/>
                    <a:pt x="1084" y="4358"/>
                  </a:cubicBezTo>
                  <a:cubicBezTo>
                    <a:pt x="537" y="4668"/>
                    <a:pt x="13" y="5072"/>
                    <a:pt x="13" y="5763"/>
                  </a:cubicBezTo>
                  <a:cubicBezTo>
                    <a:pt x="13" y="6442"/>
                    <a:pt x="537" y="6847"/>
                    <a:pt x="1084" y="7156"/>
                  </a:cubicBezTo>
                  <a:cubicBezTo>
                    <a:pt x="513" y="7501"/>
                    <a:pt x="13" y="7882"/>
                    <a:pt x="13" y="8561"/>
                  </a:cubicBezTo>
                  <a:cubicBezTo>
                    <a:pt x="13" y="9240"/>
                    <a:pt x="537" y="9644"/>
                    <a:pt x="1084" y="9954"/>
                  </a:cubicBezTo>
                  <a:cubicBezTo>
                    <a:pt x="537" y="10264"/>
                    <a:pt x="13" y="10668"/>
                    <a:pt x="13" y="11359"/>
                  </a:cubicBezTo>
                  <a:cubicBezTo>
                    <a:pt x="13" y="11442"/>
                    <a:pt x="96" y="11514"/>
                    <a:pt x="179" y="11514"/>
                  </a:cubicBezTo>
                  <a:cubicBezTo>
                    <a:pt x="275" y="11514"/>
                    <a:pt x="346" y="11442"/>
                    <a:pt x="346" y="11359"/>
                  </a:cubicBezTo>
                  <a:cubicBezTo>
                    <a:pt x="346" y="10776"/>
                    <a:pt x="846" y="10466"/>
                    <a:pt x="1418" y="10145"/>
                  </a:cubicBezTo>
                  <a:cubicBezTo>
                    <a:pt x="1977" y="10466"/>
                    <a:pt x="2489" y="10776"/>
                    <a:pt x="2489" y="11359"/>
                  </a:cubicBezTo>
                  <a:cubicBezTo>
                    <a:pt x="2489" y="11442"/>
                    <a:pt x="2561" y="11514"/>
                    <a:pt x="2656" y="11514"/>
                  </a:cubicBezTo>
                  <a:cubicBezTo>
                    <a:pt x="2739" y="11514"/>
                    <a:pt x="2811" y="11442"/>
                    <a:pt x="2811" y="11359"/>
                  </a:cubicBezTo>
                  <a:cubicBezTo>
                    <a:pt x="2811" y="10668"/>
                    <a:pt x="2299" y="10264"/>
                    <a:pt x="1739" y="9954"/>
                  </a:cubicBezTo>
                  <a:cubicBezTo>
                    <a:pt x="2322" y="9609"/>
                    <a:pt x="2811" y="9228"/>
                    <a:pt x="2811" y="8537"/>
                  </a:cubicBezTo>
                  <a:cubicBezTo>
                    <a:pt x="2811" y="7859"/>
                    <a:pt x="2299" y="7466"/>
                    <a:pt x="1739" y="7144"/>
                  </a:cubicBezTo>
                  <a:cubicBezTo>
                    <a:pt x="2299" y="6835"/>
                    <a:pt x="2811" y="6430"/>
                    <a:pt x="2811" y="5739"/>
                  </a:cubicBezTo>
                  <a:cubicBezTo>
                    <a:pt x="2811" y="5061"/>
                    <a:pt x="2299" y="4656"/>
                    <a:pt x="1739" y="4346"/>
                  </a:cubicBezTo>
                  <a:cubicBezTo>
                    <a:pt x="2358" y="4001"/>
                    <a:pt x="2799" y="3632"/>
                    <a:pt x="2799" y="2906"/>
                  </a:cubicBezTo>
                  <a:cubicBezTo>
                    <a:pt x="2775" y="2251"/>
                    <a:pt x="2263" y="1870"/>
                    <a:pt x="1739" y="1560"/>
                  </a:cubicBezTo>
                  <a:cubicBezTo>
                    <a:pt x="2299" y="1251"/>
                    <a:pt x="2811" y="846"/>
                    <a:pt x="2811" y="167"/>
                  </a:cubicBezTo>
                  <a:cubicBezTo>
                    <a:pt x="2811" y="72"/>
                    <a:pt x="2739" y="0"/>
                    <a:pt x="2656" y="0"/>
                  </a:cubicBezTo>
                  <a:cubicBezTo>
                    <a:pt x="2561" y="0"/>
                    <a:pt x="2489" y="72"/>
                    <a:pt x="2489" y="167"/>
                  </a:cubicBezTo>
                  <a:cubicBezTo>
                    <a:pt x="2489" y="739"/>
                    <a:pt x="1977" y="1060"/>
                    <a:pt x="1418" y="1370"/>
                  </a:cubicBezTo>
                  <a:cubicBezTo>
                    <a:pt x="846" y="1060"/>
                    <a:pt x="346" y="727"/>
                    <a:pt x="346" y="167"/>
                  </a:cubicBezTo>
                  <a:cubicBezTo>
                    <a:pt x="346" y="72"/>
                    <a:pt x="275" y="0"/>
                    <a:pt x="179"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3"/>
            <p:cNvSpPr/>
            <p:nvPr/>
          </p:nvSpPr>
          <p:spPr>
            <a:xfrm>
              <a:off x="3666337" y="721845"/>
              <a:ext cx="77854" cy="76452"/>
            </a:xfrm>
            <a:custGeom>
              <a:avLst/>
              <a:gdLst/>
              <a:ahLst/>
              <a:cxnLst/>
              <a:rect l="l" t="t" r="r" b="b"/>
              <a:pathLst>
                <a:path w="2444" h="2400" extrusionOk="0">
                  <a:moveTo>
                    <a:pt x="1345" y="315"/>
                  </a:moveTo>
                  <a:cubicBezTo>
                    <a:pt x="1450" y="315"/>
                    <a:pt x="1549" y="346"/>
                    <a:pt x="1631" y="420"/>
                  </a:cubicBezTo>
                  <a:cubicBezTo>
                    <a:pt x="1905" y="634"/>
                    <a:pt x="2060" y="1206"/>
                    <a:pt x="2096" y="1622"/>
                  </a:cubicBezTo>
                  <a:cubicBezTo>
                    <a:pt x="2104" y="1923"/>
                    <a:pt x="1755" y="2071"/>
                    <a:pt x="1406" y="2071"/>
                  </a:cubicBezTo>
                  <a:cubicBezTo>
                    <a:pt x="1257" y="2071"/>
                    <a:pt x="1109" y="2045"/>
                    <a:pt x="988" y="1991"/>
                  </a:cubicBezTo>
                  <a:cubicBezTo>
                    <a:pt x="560" y="1801"/>
                    <a:pt x="381" y="1313"/>
                    <a:pt x="560" y="872"/>
                  </a:cubicBezTo>
                  <a:cubicBezTo>
                    <a:pt x="693" y="580"/>
                    <a:pt x="1042" y="315"/>
                    <a:pt x="1345" y="315"/>
                  </a:cubicBezTo>
                  <a:close/>
                  <a:moveTo>
                    <a:pt x="1344" y="1"/>
                  </a:moveTo>
                  <a:cubicBezTo>
                    <a:pt x="906" y="1"/>
                    <a:pt x="447" y="320"/>
                    <a:pt x="262" y="741"/>
                  </a:cubicBezTo>
                  <a:cubicBezTo>
                    <a:pt x="0" y="1336"/>
                    <a:pt x="262" y="2027"/>
                    <a:pt x="857" y="2289"/>
                  </a:cubicBezTo>
                  <a:cubicBezTo>
                    <a:pt x="1022" y="2363"/>
                    <a:pt x="1214" y="2400"/>
                    <a:pt x="1407" y="2400"/>
                  </a:cubicBezTo>
                  <a:cubicBezTo>
                    <a:pt x="1925" y="2400"/>
                    <a:pt x="2443" y="2134"/>
                    <a:pt x="2417" y="1622"/>
                  </a:cubicBezTo>
                  <a:cubicBezTo>
                    <a:pt x="2405" y="1134"/>
                    <a:pt x="2203" y="479"/>
                    <a:pt x="1858" y="182"/>
                  </a:cubicBezTo>
                  <a:cubicBezTo>
                    <a:pt x="1704" y="56"/>
                    <a:pt x="1526" y="1"/>
                    <a:pt x="1344"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3"/>
            <p:cNvSpPr/>
            <p:nvPr/>
          </p:nvSpPr>
          <p:spPr>
            <a:xfrm>
              <a:off x="3565070" y="618698"/>
              <a:ext cx="359579" cy="355852"/>
            </a:xfrm>
            <a:custGeom>
              <a:avLst/>
              <a:gdLst/>
              <a:ahLst/>
              <a:cxnLst/>
              <a:rect l="l" t="t" r="r" b="b"/>
              <a:pathLst>
                <a:path w="11288" h="11171" extrusionOk="0">
                  <a:moveTo>
                    <a:pt x="3691" y="336"/>
                  </a:moveTo>
                  <a:cubicBezTo>
                    <a:pt x="3775" y="336"/>
                    <a:pt x="3846" y="383"/>
                    <a:pt x="3870" y="455"/>
                  </a:cubicBezTo>
                  <a:lnTo>
                    <a:pt x="4084" y="991"/>
                  </a:lnTo>
                  <a:cubicBezTo>
                    <a:pt x="3953" y="1003"/>
                    <a:pt x="3846" y="1050"/>
                    <a:pt x="3739" y="1122"/>
                  </a:cubicBezTo>
                  <a:lnTo>
                    <a:pt x="3536" y="586"/>
                  </a:lnTo>
                  <a:cubicBezTo>
                    <a:pt x="3489" y="455"/>
                    <a:pt x="3572" y="336"/>
                    <a:pt x="3691" y="336"/>
                  </a:cubicBezTo>
                  <a:close/>
                  <a:moveTo>
                    <a:pt x="7834" y="436"/>
                  </a:moveTo>
                  <a:cubicBezTo>
                    <a:pt x="7859" y="436"/>
                    <a:pt x="7883" y="442"/>
                    <a:pt x="7906" y="455"/>
                  </a:cubicBezTo>
                  <a:cubicBezTo>
                    <a:pt x="7989" y="503"/>
                    <a:pt x="8037" y="598"/>
                    <a:pt x="7989" y="693"/>
                  </a:cubicBezTo>
                  <a:lnTo>
                    <a:pt x="7763" y="1217"/>
                  </a:lnTo>
                  <a:cubicBezTo>
                    <a:pt x="7668" y="1134"/>
                    <a:pt x="7561" y="1086"/>
                    <a:pt x="7418" y="1062"/>
                  </a:cubicBezTo>
                  <a:lnTo>
                    <a:pt x="7668" y="538"/>
                  </a:lnTo>
                  <a:cubicBezTo>
                    <a:pt x="7702" y="478"/>
                    <a:pt x="7769" y="436"/>
                    <a:pt x="7834" y="436"/>
                  </a:cubicBezTo>
                  <a:close/>
                  <a:moveTo>
                    <a:pt x="698" y="3177"/>
                  </a:moveTo>
                  <a:cubicBezTo>
                    <a:pt x="775" y="3177"/>
                    <a:pt x="883" y="3247"/>
                    <a:pt x="1298" y="3431"/>
                  </a:cubicBezTo>
                  <a:cubicBezTo>
                    <a:pt x="1250" y="3479"/>
                    <a:pt x="1227" y="3539"/>
                    <a:pt x="1191" y="3586"/>
                  </a:cubicBezTo>
                  <a:cubicBezTo>
                    <a:pt x="1191" y="3586"/>
                    <a:pt x="1167" y="3658"/>
                    <a:pt x="1155" y="3765"/>
                  </a:cubicBezTo>
                  <a:lnTo>
                    <a:pt x="631" y="3527"/>
                  </a:lnTo>
                  <a:cubicBezTo>
                    <a:pt x="477" y="3479"/>
                    <a:pt x="477" y="3253"/>
                    <a:pt x="631" y="3193"/>
                  </a:cubicBezTo>
                  <a:cubicBezTo>
                    <a:pt x="655" y="3183"/>
                    <a:pt x="675" y="3177"/>
                    <a:pt x="698" y="3177"/>
                  </a:cubicBezTo>
                  <a:close/>
                  <a:moveTo>
                    <a:pt x="10679" y="3437"/>
                  </a:moveTo>
                  <a:cubicBezTo>
                    <a:pt x="10755" y="3437"/>
                    <a:pt x="10841" y="3482"/>
                    <a:pt x="10871" y="3551"/>
                  </a:cubicBezTo>
                  <a:cubicBezTo>
                    <a:pt x="10906" y="3646"/>
                    <a:pt x="10847" y="3765"/>
                    <a:pt x="10764" y="3789"/>
                  </a:cubicBezTo>
                  <a:lnTo>
                    <a:pt x="10228" y="4003"/>
                  </a:lnTo>
                  <a:cubicBezTo>
                    <a:pt x="10216" y="3848"/>
                    <a:pt x="10168" y="3741"/>
                    <a:pt x="10097" y="3658"/>
                  </a:cubicBezTo>
                  <a:lnTo>
                    <a:pt x="10633" y="3443"/>
                  </a:lnTo>
                  <a:cubicBezTo>
                    <a:pt x="10647" y="3439"/>
                    <a:pt x="10663" y="3437"/>
                    <a:pt x="10679" y="3437"/>
                  </a:cubicBezTo>
                  <a:close/>
                  <a:moveTo>
                    <a:pt x="1060" y="7134"/>
                  </a:moveTo>
                  <a:cubicBezTo>
                    <a:pt x="1072" y="7265"/>
                    <a:pt x="1119" y="7372"/>
                    <a:pt x="1191" y="7480"/>
                  </a:cubicBezTo>
                  <a:lnTo>
                    <a:pt x="655" y="7682"/>
                  </a:lnTo>
                  <a:cubicBezTo>
                    <a:pt x="635" y="7694"/>
                    <a:pt x="612" y="7699"/>
                    <a:pt x="589" y="7699"/>
                  </a:cubicBezTo>
                  <a:cubicBezTo>
                    <a:pt x="518" y="7699"/>
                    <a:pt x="444" y="7650"/>
                    <a:pt x="417" y="7587"/>
                  </a:cubicBezTo>
                  <a:cubicBezTo>
                    <a:pt x="381" y="7492"/>
                    <a:pt x="429" y="7372"/>
                    <a:pt x="524" y="7349"/>
                  </a:cubicBezTo>
                  <a:lnTo>
                    <a:pt x="1060" y="7134"/>
                  </a:lnTo>
                  <a:close/>
                  <a:moveTo>
                    <a:pt x="10144" y="7361"/>
                  </a:moveTo>
                  <a:lnTo>
                    <a:pt x="10656" y="7599"/>
                  </a:lnTo>
                  <a:cubicBezTo>
                    <a:pt x="10811" y="7658"/>
                    <a:pt x="10811" y="7884"/>
                    <a:pt x="10656" y="7944"/>
                  </a:cubicBezTo>
                  <a:cubicBezTo>
                    <a:pt x="10637" y="7950"/>
                    <a:pt x="10619" y="7953"/>
                    <a:pt x="10601" y="7953"/>
                  </a:cubicBezTo>
                  <a:cubicBezTo>
                    <a:pt x="10506" y="7953"/>
                    <a:pt x="10398" y="7875"/>
                    <a:pt x="9990" y="7706"/>
                  </a:cubicBezTo>
                  <a:cubicBezTo>
                    <a:pt x="10061" y="7611"/>
                    <a:pt x="10121" y="7515"/>
                    <a:pt x="10144" y="7361"/>
                  </a:cubicBezTo>
                  <a:close/>
                  <a:moveTo>
                    <a:pt x="3536" y="9920"/>
                  </a:moveTo>
                  <a:cubicBezTo>
                    <a:pt x="3620" y="9992"/>
                    <a:pt x="3727" y="10051"/>
                    <a:pt x="3870" y="10063"/>
                  </a:cubicBezTo>
                  <a:lnTo>
                    <a:pt x="3620" y="10587"/>
                  </a:lnTo>
                  <a:cubicBezTo>
                    <a:pt x="3584" y="10658"/>
                    <a:pt x="3522" y="10696"/>
                    <a:pt x="3454" y="10696"/>
                  </a:cubicBezTo>
                  <a:cubicBezTo>
                    <a:pt x="3430" y="10696"/>
                    <a:pt x="3406" y="10691"/>
                    <a:pt x="3382" y="10682"/>
                  </a:cubicBezTo>
                  <a:cubicBezTo>
                    <a:pt x="3298" y="10635"/>
                    <a:pt x="3251" y="10528"/>
                    <a:pt x="3298" y="10444"/>
                  </a:cubicBezTo>
                  <a:lnTo>
                    <a:pt x="3536" y="9920"/>
                  </a:lnTo>
                  <a:close/>
                  <a:moveTo>
                    <a:pt x="7549" y="10016"/>
                  </a:moveTo>
                  <a:cubicBezTo>
                    <a:pt x="7727" y="10528"/>
                    <a:pt x="7799" y="10575"/>
                    <a:pt x="7763" y="10694"/>
                  </a:cubicBezTo>
                  <a:cubicBezTo>
                    <a:pt x="7728" y="10770"/>
                    <a:pt x="7659" y="10809"/>
                    <a:pt x="7590" y="10809"/>
                  </a:cubicBezTo>
                  <a:cubicBezTo>
                    <a:pt x="7519" y="10809"/>
                    <a:pt x="7448" y="10767"/>
                    <a:pt x="7418" y="10682"/>
                  </a:cubicBezTo>
                  <a:lnTo>
                    <a:pt x="7204" y="10147"/>
                  </a:lnTo>
                  <a:cubicBezTo>
                    <a:pt x="7346" y="10123"/>
                    <a:pt x="7442" y="10087"/>
                    <a:pt x="7549" y="10016"/>
                  </a:cubicBezTo>
                  <a:close/>
                  <a:moveTo>
                    <a:pt x="3696" y="1"/>
                  </a:moveTo>
                  <a:cubicBezTo>
                    <a:pt x="3631" y="1"/>
                    <a:pt x="3565" y="13"/>
                    <a:pt x="3501" y="38"/>
                  </a:cubicBezTo>
                  <a:cubicBezTo>
                    <a:pt x="3239" y="145"/>
                    <a:pt x="3096" y="443"/>
                    <a:pt x="3203" y="705"/>
                  </a:cubicBezTo>
                  <a:lnTo>
                    <a:pt x="3477" y="1407"/>
                  </a:lnTo>
                  <a:cubicBezTo>
                    <a:pt x="3239" y="1753"/>
                    <a:pt x="3203" y="1765"/>
                    <a:pt x="2846" y="1824"/>
                  </a:cubicBezTo>
                  <a:cubicBezTo>
                    <a:pt x="2655" y="1848"/>
                    <a:pt x="2429" y="1896"/>
                    <a:pt x="2286" y="2050"/>
                  </a:cubicBezTo>
                  <a:cubicBezTo>
                    <a:pt x="2012" y="2300"/>
                    <a:pt x="2060" y="2741"/>
                    <a:pt x="1929" y="2955"/>
                  </a:cubicBezTo>
                  <a:cubicBezTo>
                    <a:pt x="1870" y="3027"/>
                    <a:pt x="1762" y="3098"/>
                    <a:pt x="1643" y="3181"/>
                  </a:cubicBezTo>
                  <a:cubicBezTo>
                    <a:pt x="1631" y="3193"/>
                    <a:pt x="1608" y="3205"/>
                    <a:pt x="1584" y="3217"/>
                  </a:cubicBezTo>
                  <a:lnTo>
                    <a:pt x="893" y="2920"/>
                  </a:lnTo>
                  <a:cubicBezTo>
                    <a:pt x="830" y="2888"/>
                    <a:pt x="761" y="2873"/>
                    <a:pt x="692" y="2873"/>
                  </a:cubicBezTo>
                  <a:cubicBezTo>
                    <a:pt x="630" y="2873"/>
                    <a:pt x="568" y="2885"/>
                    <a:pt x="512" y="2908"/>
                  </a:cubicBezTo>
                  <a:cubicBezTo>
                    <a:pt x="84" y="3074"/>
                    <a:pt x="60" y="3670"/>
                    <a:pt x="477" y="3860"/>
                  </a:cubicBezTo>
                  <a:lnTo>
                    <a:pt x="1167" y="4158"/>
                  </a:lnTo>
                  <a:cubicBezTo>
                    <a:pt x="1239" y="4563"/>
                    <a:pt x="1239" y="4586"/>
                    <a:pt x="1012" y="4920"/>
                  </a:cubicBezTo>
                  <a:cubicBezTo>
                    <a:pt x="893" y="5086"/>
                    <a:pt x="774" y="5265"/>
                    <a:pt x="774" y="5467"/>
                  </a:cubicBezTo>
                  <a:cubicBezTo>
                    <a:pt x="762" y="5825"/>
                    <a:pt x="1119" y="6122"/>
                    <a:pt x="1167" y="6360"/>
                  </a:cubicBezTo>
                  <a:cubicBezTo>
                    <a:pt x="1179" y="6479"/>
                    <a:pt x="1155" y="6646"/>
                    <a:pt x="1108" y="6777"/>
                  </a:cubicBezTo>
                  <a:lnTo>
                    <a:pt x="405" y="7051"/>
                  </a:lnTo>
                  <a:cubicBezTo>
                    <a:pt x="143" y="7146"/>
                    <a:pt x="0" y="7444"/>
                    <a:pt x="107" y="7718"/>
                  </a:cubicBezTo>
                  <a:cubicBezTo>
                    <a:pt x="190" y="7920"/>
                    <a:pt x="386" y="8051"/>
                    <a:pt x="592" y="8051"/>
                  </a:cubicBezTo>
                  <a:cubicBezTo>
                    <a:pt x="653" y="8051"/>
                    <a:pt x="714" y="8040"/>
                    <a:pt x="774" y="8015"/>
                  </a:cubicBezTo>
                  <a:lnTo>
                    <a:pt x="1477" y="7742"/>
                  </a:lnTo>
                  <a:cubicBezTo>
                    <a:pt x="1822" y="7980"/>
                    <a:pt x="1834" y="8015"/>
                    <a:pt x="1893" y="8373"/>
                  </a:cubicBezTo>
                  <a:cubicBezTo>
                    <a:pt x="1989" y="8932"/>
                    <a:pt x="2131" y="9075"/>
                    <a:pt x="2667" y="9194"/>
                  </a:cubicBezTo>
                  <a:cubicBezTo>
                    <a:pt x="3036" y="9277"/>
                    <a:pt x="3060" y="9289"/>
                    <a:pt x="3274" y="9647"/>
                  </a:cubicBezTo>
                  <a:lnTo>
                    <a:pt x="2977" y="10337"/>
                  </a:lnTo>
                  <a:cubicBezTo>
                    <a:pt x="2815" y="10691"/>
                    <a:pt x="3091" y="11053"/>
                    <a:pt x="3439" y="11053"/>
                  </a:cubicBezTo>
                  <a:cubicBezTo>
                    <a:pt x="3502" y="11053"/>
                    <a:pt x="3567" y="11041"/>
                    <a:pt x="3632" y="11016"/>
                  </a:cubicBezTo>
                  <a:cubicBezTo>
                    <a:pt x="3775" y="10980"/>
                    <a:pt x="3858" y="10873"/>
                    <a:pt x="3917" y="10754"/>
                  </a:cubicBezTo>
                  <a:lnTo>
                    <a:pt x="4215" y="10063"/>
                  </a:lnTo>
                  <a:cubicBezTo>
                    <a:pt x="4361" y="10038"/>
                    <a:pt x="4457" y="10021"/>
                    <a:pt x="4536" y="10021"/>
                  </a:cubicBezTo>
                  <a:cubicBezTo>
                    <a:pt x="4677" y="10021"/>
                    <a:pt x="4764" y="10073"/>
                    <a:pt x="4977" y="10218"/>
                  </a:cubicBezTo>
                  <a:cubicBezTo>
                    <a:pt x="5204" y="10377"/>
                    <a:pt x="5367" y="10458"/>
                    <a:pt x="5538" y="10458"/>
                  </a:cubicBezTo>
                  <a:cubicBezTo>
                    <a:pt x="5699" y="10458"/>
                    <a:pt x="5865" y="10386"/>
                    <a:pt x="6096" y="10242"/>
                  </a:cubicBezTo>
                  <a:cubicBezTo>
                    <a:pt x="6280" y="10126"/>
                    <a:pt x="6363" y="10080"/>
                    <a:pt x="6476" y="10080"/>
                  </a:cubicBezTo>
                  <a:cubicBezTo>
                    <a:pt x="6560" y="10080"/>
                    <a:pt x="6661" y="10106"/>
                    <a:pt x="6834" y="10147"/>
                  </a:cubicBezTo>
                  <a:lnTo>
                    <a:pt x="7108" y="10837"/>
                  </a:lnTo>
                  <a:cubicBezTo>
                    <a:pt x="7180" y="11051"/>
                    <a:pt x="7370" y="11171"/>
                    <a:pt x="7585" y="11171"/>
                  </a:cubicBezTo>
                  <a:cubicBezTo>
                    <a:pt x="7942" y="11171"/>
                    <a:pt x="8192" y="10813"/>
                    <a:pt x="8061" y="10468"/>
                  </a:cubicBezTo>
                  <a:lnTo>
                    <a:pt x="7787" y="9766"/>
                  </a:lnTo>
                  <a:cubicBezTo>
                    <a:pt x="8025" y="9432"/>
                    <a:pt x="8061" y="9408"/>
                    <a:pt x="8418" y="9349"/>
                  </a:cubicBezTo>
                  <a:cubicBezTo>
                    <a:pt x="8978" y="9266"/>
                    <a:pt x="9109" y="9111"/>
                    <a:pt x="9228" y="8575"/>
                  </a:cubicBezTo>
                  <a:cubicBezTo>
                    <a:pt x="9323" y="8206"/>
                    <a:pt x="9335" y="8194"/>
                    <a:pt x="9692" y="7968"/>
                  </a:cubicBezTo>
                  <a:cubicBezTo>
                    <a:pt x="10198" y="8180"/>
                    <a:pt x="10406" y="8313"/>
                    <a:pt x="10595" y="8313"/>
                  </a:cubicBezTo>
                  <a:cubicBezTo>
                    <a:pt x="10650" y="8313"/>
                    <a:pt x="10704" y="8302"/>
                    <a:pt x="10764" y="8277"/>
                  </a:cubicBezTo>
                  <a:cubicBezTo>
                    <a:pt x="11192" y="8075"/>
                    <a:pt x="11216" y="7480"/>
                    <a:pt x="10799" y="7301"/>
                  </a:cubicBezTo>
                  <a:lnTo>
                    <a:pt x="10109" y="7003"/>
                  </a:lnTo>
                  <a:cubicBezTo>
                    <a:pt x="10037" y="6599"/>
                    <a:pt x="10037" y="6575"/>
                    <a:pt x="10263" y="6241"/>
                  </a:cubicBezTo>
                  <a:cubicBezTo>
                    <a:pt x="10573" y="5801"/>
                    <a:pt x="10597" y="5622"/>
                    <a:pt x="10287" y="5134"/>
                  </a:cubicBezTo>
                  <a:cubicBezTo>
                    <a:pt x="10085" y="4801"/>
                    <a:pt x="10097" y="4789"/>
                    <a:pt x="10180" y="4384"/>
                  </a:cubicBezTo>
                  <a:lnTo>
                    <a:pt x="10883" y="4122"/>
                  </a:lnTo>
                  <a:cubicBezTo>
                    <a:pt x="11156" y="4015"/>
                    <a:pt x="11287" y="3717"/>
                    <a:pt x="11180" y="3443"/>
                  </a:cubicBezTo>
                  <a:cubicBezTo>
                    <a:pt x="11097" y="3239"/>
                    <a:pt x="10898" y="3115"/>
                    <a:pt x="10690" y="3115"/>
                  </a:cubicBezTo>
                  <a:cubicBezTo>
                    <a:pt x="10631" y="3115"/>
                    <a:pt x="10571" y="3125"/>
                    <a:pt x="10513" y="3146"/>
                  </a:cubicBezTo>
                  <a:lnTo>
                    <a:pt x="9811" y="3420"/>
                  </a:lnTo>
                  <a:cubicBezTo>
                    <a:pt x="9466" y="3181"/>
                    <a:pt x="9454" y="3146"/>
                    <a:pt x="9394" y="2789"/>
                  </a:cubicBezTo>
                  <a:cubicBezTo>
                    <a:pt x="9311" y="2229"/>
                    <a:pt x="9156" y="2086"/>
                    <a:pt x="8620" y="1979"/>
                  </a:cubicBezTo>
                  <a:cubicBezTo>
                    <a:pt x="8251" y="1884"/>
                    <a:pt x="8239" y="1872"/>
                    <a:pt x="8013" y="1515"/>
                  </a:cubicBezTo>
                  <a:lnTo>
                    <a:pt x="8311" y="824"/>
                  </a:lnTo>
                  <a:cubicBezTo>
                    <a:pt x="8430" y="574"/>
                    <a:pt x="8311" y="264"/>
                    <a:pt x="8037" y="157"/>
                  </a:cubicBezTo>
                  <a:cubicBezTo>
                    <a:pt x="7971" y="126"/>
                    <a:pt x="7901" y="111"/>
                    <a:pt x="7831" y="111"/>
                  </a:cubicBezTo>
                  <a:cubicBezTo>
                    <a:pt x="7638" y="111"/>
                    <a:pt x="7449" y="226"/>
                    <a:pt x="7370" y="419"/>
                  </a:cubicBezTo>
                  <a:lnTo>
                    <a:pt x="7073" y="1110"/>
                  </a:lnTo>
                  <a:cubicBezTo>
                    <a:pt x="6927" y="1135"/>
                    <a:pt x="6831" y="1152"/>
                    <a:pt x="6751" y="1152"/>
                  </a:cubicBezTo>
                  <a:cubicBezTo>
                    <a:pt x="6611" y="1152"/>
                    <a:pt x="6524" y="1100"/>
                    <a:pt x="6311" y="955"/>
                  </a:cubicBezTo>
                  <a:lnTo>
                    <a:pt x="6180" y="872"/>
                  </a:lnTo>
                  <a:cubicBezTo>
                    <a:pt x="6152" y="853"/>
                    <a:pt x="6119" y="844"/>
                    <a:pt x="6087" y="844"/>
                  </a:cubicBezTo>
                  <a:cubicBezTo>
                    <a:pt x="6034" y="844"/>
                    <a:pt x="5983" y="868"/>
                    <a:pt x="5953" y="919"/>
                  </a:cubicBezTo>
                  <a:cubicBezTo>
                    <a:pt x="5918" y="991"/>
                    <a:pt x="5930" y="1098"/>
                    <a:pt x="6001" y="1134"/>
                  </a:cubicBezTo>
                  <a:lnTo>
                    <a:pt x="6132" y="1229"/>
                  </a:lnTo>
                  <a:cubicBezTo>
                    <a:pt x="6389" y="1406"/>
                    <a:pt x="6533" y="1474"/>
                    <a:pt x="6731" y="1474"/>
                  </a:cubicBezTo>
                  <a:cubicBezTo>
                    <a:pt x="6826" y="1474"/>
                    <a:pt x="6933" y="1458"/>
                    <a:pt x="7073" y="1431"/>
                  </a:cubicBezTo>
                  <a:cubicBezTo>
                    <a:pt x="7189" y="1411"/>
                    <a:pt x="7278" y="1397"/>
                    <a:pt x="7350" y="1397"/>
                  </a:cubicBezTo>
                  <a:cubicBezTo>
                    <a:pt x="7531" y="1397"/>
                    <a:pt x="7614" y="1481"/>
                    <a:pt x="7775" y="1753"/>
                  </a:cubicBezTo>
                  <a:cubicBezTo>
                    <a:pt x="8013" y="2122"/>
                    <a:pt x="8120" y="2193"/>
                    <a:pt x="8561" y="2300"/>
                  </a:cubicBezTo>
                  <a:cubicBezTo>
                    <a:pt x="8966" y="2384"/>
                    <a:pt x="9013" y="2419"/>
                    <a:pt x="9085" y="2848"/>
                  </a:cubicBezTo>
                  <a:cubicBezTo>
                    <a:pt x="9109" y="3015"/>
                    <a:pt x="9144" y="3181"/>
                    <a:pt x="9228" y="3324"/>
                  </a:cubicBezTo>
                  <a:cubicBezTo>
                    <a:pt x="9370" y="3551"/>
                    <a:pt x="9621" y="3658"/>
                    <a:pt x="9799" y="3812"/>
                  </a:cubicBezTo>
                  <a:cubicBezTo>
                    <a:pt x="9882" y="3908"/>
                    <a:pt x="9906" y="3932"/>
                    <a:pt x="9906" y="3955"/>
                  </a:cubicBezTo>
                  <a:cubicBezTo>
                    <a:pt x="9906" y="3955"/>
                    <a:pt x="9930" y="4015"/>
                    <a:pt x="9906" y="4193"/>
                  </a:cubicBezTo>
                  <a:cubicBezTo>
                    <a:pt x="9859" y="4444"/>
                    <a:pt x="9787" y="4634"/>
                    <a:pt x="9823" y="4860"/>
                  </a:cubicBezTo>
                  <a:cubicBezTo>
                    <a:pt x="9882" y="5194"/>
                    <a:pt x="10216" y="5467"/>
                    <a:pt x="10204" y="5694"/>
                  </a:cubicBezTo>
                  <a:cubicBezTo>
                    <a:pt x="10204" y="5920"/>
                    <a:pt x="9859" y="6170"/>
                    <a:pt x="9787" y="6515"/>
                  </a:cubicBezTo>
                  <a:cubicBezTo>
                    <a:pt x="9704" y="6813"/>
                    <a:pt x="9906" y="7241"/>
                    <a:pt x="9811" y="7420"/>
                  </a:cubicBezTo>
                  <a:cubicBezTo>
                    <a:pt x="9728" y="7611"/>
                    <a:pt x="9275" y="7777"/>
                    <a:pt x="9109" y="8015"/>
                  </a:cubicBezTo>
                  <a:cubicBezTo>
                    <a:pt x="8918" y="8277"/>
                    <a:pt x="8954" y="8718"/>
                    <a:pt x="8787" y="8873"/>
                  </a:cubicBezTo>
                  <a:cubicBezTo>
                    <a:pt x="8620" y="9027"/>
                    <a:pt x="8192" y="8980"/>
                    <a:pt x="7906" y="9158"/>
                  </a:cubicBezTo>
                  <a:cubicBezTo>
                    <a:pt x="7644" y="9325"/>
                    <a:pt x="7477" y="9754"/>
                    <a:pt x="7287" y="9825"/>
                  </a:cubicBezTo>
                  <a:cubicBezTo>
                    <a:pt x="7254" y="9840"/>
                    <a:pt x="7210" y="9846"/>
                    <a:pt x="7163" y="9846"/>
                  </a:cubicBezTo>
                  <a:cubicBezTo>
                    <a:pt x="7058" y="9846"/>
                    <a:pt x="6936" y="9818"/>
                    <a:pt x="6870" y="9801"/>
                  </a:cubicBezTo>
                  <a:cubicBezTo>
                    <a:pt x="6712" y="9764"/>
                    <a:pt x="6595" y="9744"/>
                    <a:pt x="6493" y="9744"/>
                  </a:cubicBezTo>
                  <a:cubicBezTo>
                    <a:pt x="6304" y="9744"/>
                    <a:pt x="6170" y="9813"/>
                    <a:pt x="5930" y="9968"/>
                  </a:cubicBezTo>
                  <a:cubicBezTo>
                    <a:pt x="5756" y="10072"/>
                    <a:pt x="5655" y="10126"/>
                    <a:pt x="5557" y="10126"/>
                  </a:cubicBezTo>
                  <a:cubicBezTo>
                    <a:pt x="5453" y="10126"/>
                    <a:pt x="5351" y="10066"/>
                    <a:pt x="5168" y="9944"/>
                  </a:cubicBezTo>
                  <a:cubicBezTo>
                    <a:pt x="4918" y="9767"/>
                    <a:pt x="4777" y="9704"/>
                    <a:pt x="4576" y="9704"/>
                  </a:cubicBezTo>
                  <a:cubicBezTo>
                    <a:pt x="4480" y="9704"/>
                    <a:pt x="4370" y="9719"/>
                    <a:pt x="4227" y="9742"/>
                  </a:cubicBezTo>
                  <a:cubicBezTo>
                    <a:pt x="4095" y="9764"/>
                    <a:pt x="4008" y="9771"/>
                    <a:pt x="3947" y="9771"/>
                  </a:cubicBezTo>
                  <a:cubicBezTo>
                    <a:pt x="3843" y="9771"/>
                    <a:pt x="3821" y="9749"/>
                    <a:pt x="3798" y="9742"/>
                  </a:cubicBezTo>
                  <a:cubicBezTo>
                    <a:pt x="3608" y="9647"/>
                    <a:pt x="3453" y="9218"/>
                    <a:pt x="3203" y="9039"/>
                  </a:cubicBezTo>
                  <a:cubicBezTo>
                    <a:pt x="2941" y="8849"/>
                    <a:pt x="2501" y="8873"/>
                    <a:pt x="2346" y="8718"/>
                  </a:cubicBezTo>
                  <a:cubicBezTo>
                    <a:pt x="2191" y="8551"/>
                    <a:pt x="2239" y="8123"/>
                    <a:pt x="2060" y="7837"/>
                  </a:cubicBezTo>
                  <a:cubicBezTo>
                    <a:pt x="1941" y="7646"/>
                    <a:pt x="1750" y="7551"/>
                    <a:pt x="1548" y="7384"/>
                  </a:cubicBezTo>
                  <a:cubicBezTo>
                    <a:pt x="1417" y="7265"/>
                    <a:pt x="1393" y="7206"/>
                    <a:pt x="1393" y="7206"/>
                  </a:cubicBezTo>
                  <a:cubicBezTo>
                    <a:pt x="1310" y="7015"/>
                    <a:pt x="1524" y="6599"/>
                    <a:pt x="1465" y="6301"/>
                  </a:cubicBezTo>
                  <a:cubicBezTo>
                    <a:pt x="1405" y="5979"/>
                    <a:pt x="1072" y="5694"/>
                    <a:pt x="1096" y="5467"/>
                  </a:cubicBezTo>
                  <a:cubicBezTo>
                    <a:pt x="1096" y="5241"/>
                    <a:pt x="1429" y="4991"/>
                    <a:pt x="1512" y="4646"/>
                  </a:cubicBezTo>
                  <a:cubicBezTo>
                    <a:pt x="1584" y="4336"/>
                    <a:pt x="1393" y="3932"/>
                    <a:pt x="1477" y="3741"/>
                  </a:cubicBezTo>
                  <a:cubicBezTo>
                    <a:pt x="1572" y="3551"/>
                    <a:pt x="2001" y="3396"/>
                    <a:pt x="2179" y="3146"/>
                  </a:cubicBezTo>
                  <a:cubicBezTo>
                    <a:pt x="2370" y="2884"/>
                    <a:pt x="2346" y="2443"/>
                    <a:pt x="2501" y="2288"/>
                  </a:cubicBezTo>
                  <a:cubicBezTo>
                    <a:pt x="2667" y="2134"/>
                    <a:pt x="3096" y="2181"/>
                    <a:pt x="3382" y="2003"/>
                  </a:cubicBezTo>
                  <a:cubicBezTo>
                    <a:pt x="3608" y="1872"/>
                    <a:pt x="3715" y="1610"/>
                    <a:pt x="3870" y="1431"/>
                  </a:cubicBezTo>
                  <a:cubicBezTo>
                    <a:pt x="3944" y="1357"/>
                    <a:pt x="3995" y="1320"/>
                    <a:pt x="4116" y="1320"/>
                  </a:cubicBezTo>
                  <a:cubicBezTo>
                    <a:pt x="4189" y="1320"/>
                    <a:pt x="4287" y="1333"/>
                    <a:pt x="4429" y="1360"/>
                  </a:cubicBezTo>
                  <a:cubicBezTo>
                    <a:pt x="4543" y="1395"/>
                    <a:pt x="4662" y="1417"/>
                    <a:pt x="4784" y="1417"/>
                  </a:cubicBezTo>
                  <a:cubicBezTo>
                    <a:pt x="4828" y="1417"/>
                    <a:pt x="4873" y="1414"/>
                    <a:pt x="4918" y="1407"/>
                  </a:cubicBezTo>
                  <a:cubicBezTo>
                    <a:pt x="5144" y="1360"/>
                    <a:pt x="5322" y="1217"/>
                    <a:pt x="5513" y="1110"/>
                  </a:cubicBezTo>
                  <a:cubicBezTo>
                    <a:pt x="5584" y="1062"/>
                    <a:pt x="5620" y="955"/>
                    <a:pt x="5572" y="884"/>
                  </a:cubicBezTo>
                  <a:cubicBezTo>
                    <a:pt x="5540" y="835"/>
                    <a:pt x="5479" y="802"/>
                    <a:pt x="5421" y="802"/>
                  </a:cubicBezTo>
                  <a:cubicBezTo>
                    <a:pt x="5395" y="802"/>
                    <a:pt x="5369" y="809"/>
                    <a:pt x="5346" y="824"/>
                  </a:cubicBezTo>
                  <a:cubicBezTo>
                    <a:pt x="5023" y="1010"/>
                    <a:pt x="4963" y="1086"/>
                    <a:pt x="4794" y="1086"/>
                  </a:cubicBezTo>
                  <a:cubicBezTo>
                    <a:pt x="4714" y="1086"/>
                    <a:pt x="4610" y="1069"/>
                    <a:pt x="4441" y="1038"/>
                  </a:cubicBezTo>
                  <a:lnTo>
                    <a:pt x="4167" y="336"/>
                  </a:lnTo>
                  <a:cubicBezTo>
                    <a:pt x="4095" y="127"/>
                    <a:pt x="3904" y="1"/>
                    <a:pt x="3696"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3"/>
            <p:cNvSpPr/>
            <p:nvPr/>
          </p:nvSpPr>
          <p:spPr>
            <a:xfrm>
              <a:off x="3722084" y="748508"/>
              <a:ext cx="127101" cy="146214"/>
            </a:xfrm>
            <a:custGeom>
              <a:avLst/>
              <a:gdLst/>
              <a:ahLst/>
              <a:cxnLst/>
              <a:rect l="l" t="t" r="r" b="b"/>
              <a:pathLst>
                <a:path w="3990" h="4590" extrusionOk="0">
                  <a:moveTo>
                    <a:pt x="2681" y="1"/>
                  </a:moveTo>
                  <a:cubicBezTo>
                    <a:pt x="2422" y="1"/>
                    <a:pt x="2181" y="137"/>
                    <a:pt x="2120" y="428"/>
                  </a:cubicBezTo>
                  <a:cubicBezTo>
                    <a:pt x="2036" y="773"/>
                    <a:pt x="1941" y="1095"/>
                    <a:pt x="1786" y="1392"/>
                  </a:cubicBezTo>
                  <a:cubicBezTo>
                    <a:pt x="1739" y="1476"/>
                    <a:pt x="1786" y="1571"/>
                    <a:pt x="1858" y="1619"/>
                  </a:cubicBezTo>
                  <a:cubicBezTo>
                    <a:pt x="1881" y="1632"/>
                    <a:pt x="1905" y="1638"/>
                    <a:pt x="1929" y="1638"/>
                  </a:cubicBezTo>
                  <a:cubicBezTo>
                    <a:pt x="1991" y="1638"/>
                    <a:pt x="2050" y="1599"/>
                    <a:pt x="2084" y="1547"/>
                  </a:cubicBezTo>
                  <a:cubicBezTo>
                    <a:pt x="2251" y="1214"/>
                    <a:pt x="2358" y="880"/>
                    <a:pt x="2441" y="499"/>
                  </a:cubicBezTo>
                  <a:cubicBezTo>
                    <a:pt x="2466" y="387"/>
                    <a:pt x="2563" y="336"/>
                    <a:pt x="2676" y="336"/>
                  </a:cubicBezTo>
                  <a:cubicBezTo>
                    <a:pt x="2836" y="336"/>
                    <a:pt x="3028" y="439"/>
                    <a:pt x="3084" y="607"/>
                  </a:cubicBezTo>
                  <a:cubicBezTo>
                    <a:pt x="3287" y="1214"/>
                    <a:pt x="3632" y="2214"/>
                    <a:pt x="3072" y="3095"/>
                  </a:cubicBezTo>
                  <a:cubicBezTo>
                    <a:pt x="2512" y="3947"/>
                    <a:pt x="1615" y="4265"/>
                    <a:pt x="1007" y="4265"/>
                  </a:cubicBezTo>
                  <a:cubicBezTo>
                    <a:pt x="672" y="4265"/>
                    <a:pt x="425" y="4168"/>
                    <a:pt x="370" y="4012"/>
                  </a:cubicBezTo>
                  <a:cubicBezTo>
                    <a:pt x="334" y="3881"/>
                    <a:pt x="417" y="3678"/>
                    <a:pt x="643" y="3440"/>
                  </a:cubicBezTo>
                  <a:cubicBezTo>
                    <a:pt x="1060" y="2964"/>
                    <a:pt x="1405" y="2583"/>
                    <a:pt x="1679" y="2190"/>
                  </a:cubicBezTo>
                  <a:cubicBezTo>
                    <a:pt x="1739" y="2107"/>
                    <a:pt x="1715" y="2012"/>
                    <a:pt x="1644" y="1964"/>
                  </a:cubicBezTo>
                  <a:cubicBezTo>
                    <a:pt x="1611" y="1946"/>
                    <a:pt x="1576" y="1936"/>
                    <a:pt x="1542" y="1936"/>
                  </a:cubicBezTo>
                  <a:cubicBezTo>
                    <a:pt x="1488" y="1936"/>
                    <a:pt x="1439" y="1960"/>
                    <a:pt x="1417" y="2012"/>
                  </a:cubicBezTo>
                  <a:cubicBezTo>
                    <a:pt x="1143" y="2393"/>
                    <a:pt x="810" y="2762"/>
                    <a:pt x="405" y="3202"/>
                  </a:cubicBezTo>
                  <a:cubicBezTo>
                    <a:pt x="0" y="3607"/>
                    <a:pt x="0" y="3928"/>
                    <a:pt x="60" y="4119"/>
                  </a:cubicBezTo>
                  <a:cubicBezTo>
                    <a:pt x="171" y="4424"/>
                    <a:pt x="546" y="4589"/>
                    <a:pt x="1019" y="4589"/>
                  </a:cubicBezTo>
                  <a:cubicBezTo>
                    <a:pt x="1763" y="4589"/>
                    <a:pt x="2752" y="4179"/>
                    <a:pt x="3334" y="3262"/>
                  </a:cubicBezTo>
                  <a:cubicBezTo>
                    <a:pt x="3989" y="2250"/>
                    <a:pt x="3608" y="1095"/>
                    <a:pt x="3394" y="488"/>
                  </a:cubicBezTo>
                  <a:cubicBezTo>
                    <a:pt x="3287" y="172"/>
                    <a:pt x="2973" y="1"/>
                    <a:pt x="2681"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3"/>
            <p:cNvSpPr/>
            <p:nvPr/>
          </p:nvSpPr>
          <p:spPr>
            <a:xfrm>
              <a:off x="3379148" y="-40048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73" name="Google Shape;2573;p43"/>
            <p:cNvSpPr/>
            <p:nvPr/>
          </p:nvSpPr>
          <p:spPr>
            <a:xfrm>
              <a:off x="2190523" y="15207"/>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77">
          <a:extLst>
            <a:ext uri="{FF2B5EF4-FFF2-40B4-BE49-F238E27FC236}">
              <a16:creationId xmlns:a16="http://schemas.microsoft.com/office/drawing/2014/main" id="{F5E6DF9D-9C22-3DE2-1532-AC4725053B28}"/>
            </a:ext>
          </a:extLst>
        </p:cNvPr>
        <p:cNvGrpSpPr/>
        <p:nvPr/>
      </p:nvGrpSpPr>
      <p:grpSpPr>
        <a:xfrm>
          <a:off x="0" y="0"/>
          <a:ext cx="0" cy="0"/>
          <a:chOff x="0" y="0"/>
          <a:chExt cx="0" cy="0"/>
        </a:xfrm>
      </p:grpSpPr>
      <p:sp>
        <p:nvSpPr>
          <p:cNvPr id="2578" name="Google Shape;2578;p44">
            <a:extLst>
              <a:ext uri="{FF2B5EF4-FFF2-40B4-BE49-F238E27FC236}">
                <a16:creationId xmlns:a16="http://schemas.microsoft.com/office/drawing/2014/main" id="{803DC1E4-F043-C85D-4AEB-185E91C2355B}"/>
              </a:ext>
            </a:extLst>
          </p:cNvPr>
          <p:cNvSpPr txBox="1">
            <a:spLocks noGrp="1"/>
          </p:cNvSpPr>
          <p:nvPr>
            <p:ph type="title"/>
          </p:nvPr>
        </p:nvSpPr>
        <p:spPr>
          <a:xfrm>
            <a:off x="713250" y="539500"/>
            <a:ext cx="77175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PPG(</a:t>
            </a:r>
            <a:r>
              <a:rPr lang="en-IN" dirty="0" err="1"/>
              <a:t>Photoplethysmogram</a:t>
            </a:r>
            <a:r>
              <a:rPr lang="en-IN" dirty="0"/>
              <a:t>) signal:</a:t>
            </a:r>
            <a:endParaRPr dirty="0"/>
          </a:p>
        </p:txBody>
      </p:sp>
      <p:sp>
        <p:nvSpPr>
          <p:cNvPr id="2580" name="Google Shape;2580;p44">
            <a:extLst>
              <a:ext uri="{FF2B5EF4-FFF2-40B4-BE49-F238E27FC236}">
                <a16:creationId xmlns:a16="http://schemas.microsoft.com/office/drawing/2014/main" id="{BB604D5F-0C1A-0873-F4D3-1F0EBDD4C593}"/>
              </a:ext>
            </a:extLst>
          </p:cNvPr>
          <p:cNvSpPr txBox="1">
            <a:spLocks noGrp="1"/>
          </p:cNvSpPr>
          <p:nvPr>
            <p:ph type="subTitle" idx="2"/>
          </p:nvPr>
        </p:nvSpPr>
        <p:spPr>
          <a:xfrm>
            <a:off x="577516" y="1465541"/>
            <a:ext cx="6937063" cy="3195835"/>
          </a:xfrm>
          <a:prstGeom prst="rect">
            <a:avLst/>
          </a:prstGeom>
        </p:spPr>
        <p:txBody>
          <a:bodyPr spcFirstLastPara="1" wrap="square" lIns="91425" tIns="91425" rIns="91425" bIns="91425" anchor="t" anchorCtr="0">
            <a:noAutofit/>
          </a:bodyPr>
          <a:lstStyle/>
          <a:p>
            <a:pPr algn="just"/>
            <a:r>
              <a:rPr lang="en-US" b="1" dirty="0"/>
              <a:t>A </a:t>
            </a:r>
            <a:r>
              <a:rPr lang="en-US" b="1" dirty="0" err="1"/>
              <a:t>Photoplethysmogram</a:t>
            </a:r>
            <a:r>
              <a:rPr lang="en-US" b="1" dirty="0"/>
              <a:t>(PPG) signal: is a non-invasive is a non-invasive physiological waveform that measures the volumetric changes of blood in peripheral circulation, typically in the skin or fingertip. It is widely used in various medical and consumer health monitoring devices to assess cardiovascular health and other related parameters.</a:t>
            </a:r>
          </a:p>
          <a:p>
            <a:pPr algn="just"/>
            <a:endParaRPr lang="en-US" b="1" dirty="0"/>
          </a:p>
          <a:p>
            <a:pPr algn="just"/>
            <a:r>
              <a:rPr lang="en-US" b="1" dirty="0"/>
              <a:t>The two main components of PPG signal are:</a:t>
            </a:r>
          </a:p>
          <a:p>
            <a:pPr algn="just"/>
            <a:r>
              <a:rPr lang="en-US" b="1" dirty="0"/>
              <a:t>a) Pulsatile (AC) Component: Represents the arterial blood volume changes with each heartbeat.</a:t>
            </a:r>
          </a:p>
          <a:p>
            <a:pPr algn="just"/>
            <a:endParaRPr lang="en-US" b="1" dirty="0"/>
          </a:p>
          <a:p>
            <a:pPr algn="just"/>
            <a:r>
              <a:rPr lang="en-US" b="1" dirty="0"/>
              <a:t>b) Non-Pulsatile (DC) Component: Represents the baseline blood volume in the tissue.</a:t>
            </a:r>
          </a:p>
          <a:p>
            <a:pPr algn="just"/>
            <a:endParaRPr lang="en-US" b="1" dirty="0"/>
          </a:p>
          <a:p>
            <a:pPr algn="just"/>
            <a:r>
              <a:rPr lang="en-US" b="1" dirty="0"/>
              <a:t>Types Of Peaks:</a:t>
            </a:r>
          </a:p>
          <a:p>
            <a:pPr marL="0" indent="0"/>
            <a:r>
              <a:rPr lang="en-US" b="1" dirty="0"/>
              <a:t>    a) Systolic peak: </a:t>
            </a:r>
            <a:r>
              <a:rPr lang="en-US" dirty="0"/>
              <a:t>The phase of the cardiac cycle during which the </a:t>
            </a:r>
          </a:p>
          <a:p>
            <a:r>
              <a:rPr lang="en-US" dirty="0"/>
              <a:t>heart muscle contracts, pumping blood</a:t>
            </a:r>
          </a:p>
          <a:p>
            <a:r>
              <a:rPr lang="en-US" dirty="0"/>
              <a:t>out of the chambers (ventricles) into the arteries.</a:t>
            </a:r>
          </a:p>
          <a:p>
            <a:r>
              <a:rPr lang="en-US" dirty="0"/>
              <a:t>b) Diastolic </a:t>
            </a:r>
            <a:r>
              <a:rPr lang="en-US" dirty="0" err="1"/>
              <a:t>peak:The</a:t>
            </a:r>
            <a:r>
              <a:rPr lang="en-US" dirty="0"/>
              <a:t> phase when the heart muscle </a:t>
            </a:r>
          </a:p>
          <a:p>
            <a:r>
              <a:rPr lang="en-US" dirty="0"/>
              <a:t>relaxes after contraction, allowing the chambers </a:t>
            </a:r>
          </a:p>
          <a:p>
            <a:r>
              <a:rPr lang="en-US" dirty="0"/>
              <a:t>to fill with blood.</a:t>
            </a:r>
          </a:p>
          <a:p>
            <a:endParaRPr lang="en-US" dirty="0"/>
          </a:p>
          <a:p>
            <a:pPr algn="just"/>
            <a:endParaRPr lang="en-US" b="1" dirty="0"/>
          </a:p>
          <a:p>
            <a:pPr algn="just"/>
            <a:endParaRPr lang="en-US" b="1" dirty="0"/>
          </a:p>
          <a:p>
            <a:pPr algn="just"/>
            <a:endParaRPr lang="en-US" sz="1600" dirty="0"/>
          </a:p>
        </p:txBody>
      </p:sp>
      <p:pic>
        <p:nvPicPr>
          <p:cNvPr id="2050" name="Picture 2" descr="Typical PPG signal form | Download Scientific Diagram">
            <a:extLst>
              <a:ext uri="{FF2B5EF4-FFF2-40B4-BE49-F238E27FC236}">
                <a16:creationId xmlns:a16="http://schemas.microsoft.com/office/drawing/2014/main" id="{E0E99F38-160E-A524-2048-12337C2E7A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8463" y="3415526"/>
            <a:ext cx="3381966" cy="150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067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77"/>
        <p:cNvGrpSpPr/>
        <p:nvPr/>
      </p:nvGrpSpPr>
      <p:grpSpPr>
        <a:xfrm>
          <a:off x="0" y="0"/>
          <a:ext cx="0" cy="0"/>
          <a:chOff x="0" y="0"/>
          <a:chExt cx="0" cy="0"/>
        </a:xfrm>
      </p:grpSpPr>
      <p:sp>
        <p:nvSpPr>
          <p:cNvPr id="2578" name="Google Shape;2578;p44"/>
          <p:cNvSpPr txBox="1">
            <a:spLocks noGrp="1"/>
          </p:cNvSpPr>
          <p:nvPr>
            <p:ph type="title"/>
          </p:nvPr>
        </p:nvSpPr>
        <p:spPr>
          <a:xfrm>
            <a:off x="713250" y="539500"/>
            <a:ext cx="77175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Importance of PPG classification</a:t>
            </a:r>
            <a:endParaRPr dirty="0"/>
          </a:p>
        </p:txBody>
      </p:sp>
      <p:sp>
        <p:nvSpPr>
          <p:cNvPr id="2580" name="Google Shape;2580;p44"/>
          <p:cNvSpPr txBox="1">
            <a:spLocks noGrp="1"/>
          </p:cNvSpPr>
          <p:nvPr>
            <p:ph type="subTitle" idx="2"/>
          </p:nvPr>
        </p:nvSpPr>
        <p:spPr>
          <a:xfrm>
            <a:off x="1235869" y="1527419"/>
            <a:ext cx="6500812" cy="124435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latin typeface="Calibri" panose="020F0502020204030204" pitchFamily="34" charset="0"/>
                <a:ea typeface="Calibri" panose="020F0502020204030204" pitchFamily="34" charset="0"/>
                <a:cs typeface="Calibri" panose="020F0502020204030204" pitchFamily="34" charset="0"/>
              </a:rPr>
              <a:t>PPG signal classification is vital for detecting cardiovascular abnormalities like myocardial infarction (MI) in a non-invasive, cost-effective, and real-time manner. It supports early diagnosis, improves patient outcomes, and enables personalized healthcare through wearable devices and remote monitoring systems. By leveraging machine learning, PPG classification enhances accuracy and scalability, making it essential for modern healthcare applications.</a:t>
            </a:r>
            <a:endParaRPr sz="1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53">
          <a:extLst>
            <a:ext uri="{FF2B5EF4-FFF2-40B4-BE49-F238E27FC236}">
              <a16:creationId xmlns:a16="http://schemas.microsoft.com/office/drawing/2014/main" id="{07A62870-1019-8807-2492-5107112ED41C}"/>
            </a:ext>
          </a:extLst>
        </p:cNvPr>
        <p:cNvGrpSpPr/>
        <p:nvPr/>
      </p:nvGrpSpPr>
      <p:grpSpPr>
        <a:xfrm>
          <a:off x="0" y="0"/>
          <a:ext cx="0" cy="0"/>
          <a:chOff x="0" y="0"/>
          <a:chExt cx="0" cy="0"/>
        </a:xfrm>
      </p:grpSpPr>
      <p:sp>
        <p:nvSpPr>
          <p:cNvPr id="2554" name="Google Shape;2554;p43">
            <a:extLst>
              <a:ext uri="{FF2B5EF4-FFF2-40B4-BE49-F238E27FC236}">
                <a16:creationId xmlns:a16="http://schemas.microsoft.com/office/drawing/2014/main" id="{47294FBF-8EB8-2B70-CD31-37738BAD08A6}"/>
              </a:ext>
            </a:extLst>
          </p:cNvPr>
          <p:cNvSpPr/>
          <p:nvPr/>
        </p:nvSpPr>
        <p:spPr>
          <a:xfrm>
            <a:off x="5484995" y="380907"/>
            <a:ext cx="1554600" cy="15546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55" name="Google Shape;2555;p43">
            <a:extLst>
              <a:ext uri="{FF2B5EF4-FFF2-40B4-BE49-F238E27FC236}">
                <a16:creationId xmlns:a16="http://schemas.microsoft.com/office/drawing/2014/main" id="{CD73FFD7-B779-C6C8-C4C5-23E12591CDBA}"/>
              </a:ext>
            </a:extLst>
          </p:cNvPr>
          <p:cNvSpPr txBox="1">
            <a:spLocks noGrp="1"/>
          </p:cNvSpPr>
          <p:nvPr>
            <p:ph type="title"/>
          </p:nvPr>
        </p:nvSpPr>
        <p:spPr>
          <a:xfrm>
            <a:off x="1824548" y="2293594"/>
            <a:ext cx="54864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Block diagram</a:t>
            </a:r>
            <a:endParaRPr dirty="0"/>
          </a:p>
        </p:txBody>
      </p:sp>
      <p:grpSp>
        <p:nvGrpSpPr>
          <p:cNvPr id="2557" name="Google Shape;2557;p43">
            <a:extLst>
              <a:ext uri="{FF2B5EF4-FFF2-40B4-BE49-F238E27FC236}">
                <a16:creationId xmlns:a16="http://schemas.microsoft.com/office/drawing/2014/main" id="{EFCECC14-F898-5B3F-0E49-5904B48AAE6A}"/>
              </a:ext>
            </a:extLst>
          </p:cNvPr>
          <p:cNvGrpSpPr/>
          <p:nvPr/>
        </p:nvGrpSpPr>
        <p:grpSpPr>
          <a:xfrm>
            <a:off x="2190523" y="-400480"/>
            <a:ext cx="3977275" cy="1970658"/>
            <a:chOff x="2190523" y="-400480"/>
            <a:chExt cx="3977275" cy="1970658"/>
          </a:xfrm>
        </p:grpSpPr>
        <p:sp>
          <p:nvSpPr>
            <p:cNvPr id="2558" name="Google Shape;2558;p43">
              <a:extLst>
                <a:ext uri="{FF2B5EF4-FFF2-40B4-BE49-F238E27FC236}">
                  <a16:creationId xmlns:a16="http://schemas.microsoft.com/office/drawing/2014/main" id="{35C7D2EC-6780-2ECA-AE0C-9F4F40934A07}"/>
                </a:ext>
              </a:extLst>
            </p:cNvPr>
            <p:cNvSpPr/>
            <p:nvPr/>
          </p:nvSpPr>
          <p:spPr>
            <a:xfrm>
              <a:off x="4613498" y="1522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59" name="Google Shape;2559;p43">
              <a:extLst>
                <a:ext uri="{FF2B5EF4-FFF2-40B4-BE49-F238E27FC236}">
                  <a16:creationId xmlns:a16="http://schemas.microsoft.com/office/drawing/2014/main" id="{DB3F8917-A253-783E-4D25-26730EA8440E}"/>
                </a:ext>
              </a:extLst>
            </p:cNvPr>
            <p:cNvSpPr/>
            <p:nvPr/>
          </p:nvSpPr>
          <p:spPr>
            <a:xfrm>
              <a:off x="4613498" y="83877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0" name="Google Shape;2560;p43">
              <a:extLst>
                <a:ext uri="{FF2B5EF4-FFF2-40B4-BE49-F238E27FC236}">
                  <a16:creationId xmlns:a16="http://schemas.microsoft.com/office/drawing/2014/main" id="{69CCE289-E40A-44CD-C296-7DB8B837BFD6}"/>
                </a:ext>
              </a:extLst>
            </p:cNvPr>
            <p:cNvSpPr/>
            <p:nvPr/>
          </p:nvSpPr>
          <p:spPr>
            <a:xfrm>
              <a:off x="4202048" y="43092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1" name="Google Shape;2561;p43">
              <a:extLst>
                <a:ext uri="{FF2B5EF4-FFF2-40B4-BE49-F238E27FC236}">
                  <a16:creationId xmlns:a16="http://schemas.microsoft.com/office/drawing/2014/main" id="{86ED967C-D526-7B94-5FB6-257A1CC9B0F3}"/>
                </a:ext>
              </a:extLst>
            </p:cNvPr>
            <p:cNvSpPr/>
            <p:nvPr/>
          </p:nvSpPr>
          <p:spPr>
            <a:xfrm>
              <a:off x="3790598" y="83877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2" name="Google Shape;2562;p43">
              <a:extLst>
                <a:ext uri="{FF2B5EF4-FFF2-40B4-BE49-F238E27FC236}">
                  <a16:creationId xmlns:a16="http://schemas.microsoft.com/office/drawing/2014/main" id="{76C67B50-7CC4-76CF-3AD4-DE01E92F6F24}"/>
                </a:ext>
              </a:extLst>
            </p:cNvPr>
            <p:cNvSpPr/>
            <p:nvPr/>
          </p:nvSpPr>
          <p:spPr>
            <a:xfrm>
              <a:off x="3379148" y="43092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3" name="Google Shape;2563;p43">
              <a:extLst>
                <a:ext uri="{FF2B5EF4-FFF2-40B4-BE49-F238E27FC236}">
                  <a16:creationId xmlns:a16="http://schemas.microsoft.com/office/drawing/2014/main" id="{93DF8174-6905-C604-B5E9-C3AF6FFEDF9D}"/>
                </a:ext>
              </a:extLst>
            </p:cNvPr>
            <p:cNvSpPr/>
            <p:nvPr/>
          </p:nvSpPr>
          <p:spPr>
            <a:xfrm>
              <a:off x="4202048" y="-40048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4" name="Google Shape;2564;p43">
              <a:extLst>
                <a:ext uri="{FF2B5EF4-FFF2-40B4-BE49-F238E27FC236}">
                  <a16:creationId xmlns:a16="http://schemas.microsoft.com/office/drawing/2014/main" id="{77C9C6DD-6375-2717-19B2-5A73FF2440E4}"/>
                </a:ext>
              </a:extLst>
            </p:cNvPr>
            <p:cNvSpPr/>
            <p:nvPr/>
          </p:nvSpPr>
          <p:spPr>
            <a:xfrm>
              <a:off x="5436398" y="1522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5" name="Google Shape;2565;p43">
              <a:extLst>
                <a:ext uri="{FF2B5EF4-FFF2-40B4-BE49-F238E27FC236}">
                  <a16:creationId xmlns:a16="http://schemas.microsoft.com/office/drawing/2014/main" id="{68DB5688-A3EE-093A-F6FC-5682F6DBC637}"/>
                </a:ext>
              </a:extLst>
            </p:cNvPr>
            <p:cNvSpPr/>
            <p:nvPr/>
          </p:nvSpPr>
          <p:spPr>
            <a:xfrm>
              <a:off x="5024948" y="-40048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6" name="Google Shape;2566;p43">
              <a:extLst>
                <a:ext uri="{FF2B5EF4-FFF2-40B4-BE49-F238E27FC236}">
                  <a16:creationId xmlns:a16="http://schemas.microsoft.com/office/drawing/2014/main" id="{9BF80E8D-2C6E-5FFB-A99A-AFCCE946BBBB}"/>
                </a:ext>
              </a:extLst>
            </p:cNvPr>
            <p:cNvSpPr/>
            <p:nvPr/>
          </p:nvSpPr>
          <p:spPr>
            <a:xfrm>
              <a:off x="2967698" y="83877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7" name="Google Shape;2567;p43">
              <a:extLst>
                <a:ext uri="{FF2B5EF4-FFF2-40B4-BE49-F238E27FC236}">
                  <a16:creationId xmlns:a16="http://schemas.microsoft.com/office/drawing/2014/main" id="{7A0A3ABD-4566-E083-21E7-16EFAF3E4DEE}"/>
                </a:ext>
              </a:extLst>
            </p:cNvPr>
            <p:cNvSpPr/>
            <p:nvPr/>
          </p:nvSpPr>
          <p:spPr>
            <a:xfrm>
              <a:off x="4874506" y="197526"/>
              <a:ext cx="89162" cy="366778"/>
            </a:xfrm>
            <a:custGeom>
              <a:avLst/>
              <a:gdLst/>
              <a:ahLst/>
              <a:cxnLst/>
              <a:rect l="l" t="t" r="r" b="b"/>
              <a:pathLst>
                <a:path w="2799" h="11514" extrusionOk="0">
                  <a:moveTo>
                    <a:pt x="1382" y="1751"/>
                  </a:moveTo>
                  <a:cubicBezTo>
                    <a:pt x="1667" y="1917"/>
                    <a:pt x="1929" y="2084"/>
                    <a:pt x="2132" y="2275"/>
                  </a:cubicBezTo>
                  <a:lnTo>
                    <a:pt x="620" y="2275"/>
                  </a:lnTo>
                  <a:cubicBezTo>
                    <a:pt x="822" y="2084"/>
                    <a:pt x="1084" y="1917"/>
                    <a:pt x="1382" y="1751"/>
                  </a:cubicBezTo>
                  <a:close/>
                  <a:moveTo>
                    <a:pt x="2370" y="2620"/>
                  </a:moveTo>
                  <a:cubicBezTo>
                    <a:pt x="2465" y="2822"/>
                    <a:pt x="2489" y="3048"/>
                    <a:pt x="2382" y="3298"/>
                  </a:cubicBezTo>
                  <a:lnTo>
                    <a:pt x="381" y="3298"/>
                  </a:lnTo>
                  <a:cubicBezTo>
                    <a:pt x="298" y="3084"/>
                    <a:pt x="286" y="2858"/>
                    <a:pt x="381" y="2620"/>
                  </a:cubicBezTo>
                  <a:close/>
                  <a:moveTo>
                    <a:pt x="2144" y="3644"/>
                  </a:moveTo>
                  <a:cubicBezTo>
                    <a:pt x="1953" y="3834"/>
                    <a:pt x="1679" y="4001"/>
                    <a:pt x="1382" y="4168"/>
                  </a:cubicBezTo>
                  <a:cubicBezTo>
                    <a:pt x="1096" y="4001"/>
                    <a:pt x="822" y="3834"/>
                    <a:pt x="620" y="3644"/>
                  </a:cubicBezTo>
                  <a:close/>
                  <a:moveTo>
                    <a:pt x="2441" y="5918"/>
                  </a:moveTo>
                  <a:cubicBezTo>
                    <a:pt x="2334" y="6394"/>
                    <a:pt x="1893" y="6680"/>
                    <a:pt x="1382" y="6966"/>
                  </a:cubicBezTo>
                  <a:cubicBezTo>
                    <a:pt x="881" y="6680"/>
                    <a:pt x="429" y="6394"/>
                    <a:pt x="346" y="5918"/>
                  </a:cubicBezTo>
                  <a:close/>
                  <a:moveTo>
                    <a:pt x="1382" y="7347"/>
                  </a:moveTo>
                  <a:cubicBezTo>
                    <a:pt x="1679" y="7513"/>
                    <a:pt x="1953" y="7680"/>
                    <a:pt x="2144" y="7870"/>
                  </a:cubicBezTo>
                  <a:lnTo>
                    <a:pt x="620" y="7870"/>
                  </a:lnTo>
                  <a:cubicBezTo>
                    <a:pt x="822" y="7680"/>
                    <a:pt x="1096" y="7513"/>
                    <a:pt x="1382" y="7347"/>
                  </a:cubicBezTo>
                  <a:close/>
                  <a:moveTo>
                    <a:pt x="2394" y="8216"/>
                  </a:moveTo>
                  <a:cubicBezTo>
                    <a:pt x="2489" y="8454"/>
                    <a:pt x="2489" y="8680"/>
                    <a:pt x="2382" y="8894"/>
                  </a:cubicBezTo>
                  <a:lnTo>
                    <a:pt x="405" y="8894"/>
                  </a:lnTo>
                  <a:cubicBezTo>
                    <a:pt x="298" y="8656"/>
                    <a:pt x="298" y="8442"/>
                    <a:pt x="405" y="8216"/>
                  </a:cubicBezTo>
                  <a:close/>
                  <a:moveTo>
                    <a:pt x="2132" y="9240"/>
                  </a:moveTo>
                  <a:cubicBezTo>
                    <a:pt x="1929" y="9430"/>
                    <a:pt x="1667" y="9597"/>
                    <a:pt x="1382" y="9764"/>
                  </a:cubicBezTo>
                  <a:cubicBezTo>
                    <a:pt x="1096" y="9597"/>
                    <a:pt x="834" y="9430"/>
                    <a:pt x="620" y="9240"/>
                  </a:cubicBezTo>
                  <a:close/>
                  <a:moveTo>
                    <a:pt x="167" y="0"/>
                  </a:moveTo>
                  <a:cubicBezTo>
                    <a:pt x="72" y="0"/>
                    <a:pt x="0" y="72"/>
                    <a:pt x="0" y="167"/>
                  </a:cubicBezTo>
                  <a:cubicBezTo>
                    <a:pt x="0" y="846"/>
                    <a:pt x="524" y="1251"/>
                    <a:pt x="1072" y="1560"/>
                  </a:cubicBezTo>
                  <a:cubicBezTo>
                    <a:pt x="500" y="1894"/>
                    <a:pt x="0" y="2310"/>
                    <a:pt x="0" y="2965"/>
                  </a:cubicBezTo>
                  <a:cubicBezTo>
                    <a:pt x="0" y="3644"/>
                    <a:pt x="524" y="4049"/>
                    <a:pt x="1072" y="4358"/>
                  </a:cubicBezTo>
                  <a:cubicBezTo>
                    <a:pt x="524" y="4668"/>
                    <a:pt x="0" y="5072"/>
                    <a:pt x="0" y="5763"/>
                  </a:cubicBezTo>
                  <a:cubicBezTo>
                    <a:pt x="0" y="6442"/>
                    <a:pt x="524" y="6847"/>
                    <a:pt x="1072" y="7156"/>
                  </a:cubicBezTo>
                  <a:cubicBezTo>
                    <a:pt x="524" y="7466"/>
                    <a:pt x="0" y="7870"/>
                    <a:pt x="0" y="8549"/>
                  </a:cubicBezTo>
                  <a:cubicBezTo>
                    <a:pt x="0" y="8799"/>
                    <a:pt x="72" y="9002"/>
                    <a:pt x="179" y="9180"/>
                  </a:cubicBezTo>
                  <a:cubicBezTo>
                    <a:pt x="227" y="9240"/>
                    <a:pt x="322" y="9525"/>
                    <a:pt x="1072" y="9954"/>
                  </a:cubicBezTo>
                  <a:cubicBezTo>
                    <a:pt x="524" y="10264"/>
                    <a:pt x="0" y="10668"/>
                    <a:pt x="0" y="11359"/>
                  </a:cubicBezTo>
                  <a:cubicBezTo>
                    <a:pt x="0" y="11442"/>
                    <a:pt x="72" y="11514"/>
                    <a:pt x="167" y="11514"/>
                  </a:cubicBezTo>
                  <a:cubicBezTo>
                    <a:pt x="250" y="11514"/>
                    <a:pt x="322" y="11442"/>
                    <a:pt x="322" y="11359"/>
                  </a:cubicBezTo>
                  <a:cubicBezTo>
                    <a:pt x="322" y="10776"/>
                    <a:pt x="834" y="10466"/>
                    <a:pt x="1393" y="10145"/>
                  </a:cubicBezTo>
                  <a:cubicBezTo>
                    <a:pt x="1965" y="10466"/>
                    <a:pt x="2465" y="10776"/>
                    <a:pt x="2465" y="11359"/>
                  </a:cubicBezTo>
                  <a:cubicBezTo>
                    <a:pt x="2465" y="11442"/>
                    <a:pt x="2548" y="11514"/>
                    <a:pt x="2632" y="11514"/>
                  </a:cubicBezTo>
                  <a:cubicBezTo>
                    <a:pt x="2727" y="11514"/>
                    <a:pt x="2798" y="11442"/>
                    <a:pt x="2798" y="11359"/>
                  </a:cubicBezTo>
                  <a:cubicBezTo>
                    <a:pt x="2798" y="10668"/>
                    <a:pt x="2274" y="10264"/>
                    <a:pt x="1727" y="9954"/>
                  </a:cubicBezTo>
                  <a:cubicBezTo>
                    <a:pt x="2286" y="9633"/>
                    <a:pt x="2798" y="9216"/>
                    <a:pt x="2798" y="8561"/>
                  </a:cubicBezTo>
                  <a:cubicBezTo>
                    <a:pt x="2798" y="7870"/>
                    <a:pt x="2274" y="7466"/>
                    <a:pt x="1727" y="7156"/>
                  </a:cubicBezTo>
                  <a:cubicBezTo>
                    <a:pt x="2274" y="6847"/>
                    <a:pt x="2798" y="6442"/>
                    <a:pt x="2798" y="5763"/>
                  </a:cubicBezTo>
                  <a:cubicBezTo>
                    <a:pt x="2798" y="5608"/>
                    <a:pt x="2763" y="5465"/>
                    <a:pt x="2727" y="5346"/>
                  </a:cubicBezTo>
                  <a:cubicBezTo>
                    <a:pt x="2699" y="5273"/>
                    <a:pt x="2629" y="5227"/>
                    <a:pt x="2560" y="5227"/>
                  </a:cubicBezTo>
                  <a:cubicBezTo>
                    <a:pt x="2539" y="5227"/>
                    <a:pt x="2519" y="5231"/>
                    <a:pt x="2501" y="5239"/>
                  </a:cubicBezTo>
                  <a:cubicBezTo>
                    <a:pt x="2405" y="5263"/>
                    <a:pt x="2370" y="5370"/>
                    <a:pt x="2394" y="5465"/>
                  </a:cubicBezTo>
                  <a:cubicBezTo>
                    <a:pt x="2405" y="5501"/>
                    <a:pt x="2405" y="5549"/>
                    <a:pt x="2405" y="5596"/>
                  </a:cubicBezTo>
                  <a:lnTo>
                    <a:pt x="322" y="5596"/>
                  </a:lnTo>
                  <a:cubicBezTo>
                    <a:pt x="417" y="5132"/>
                    <a:pt x="881" y="4834"/>
                    <a:pt x="1370" y="4549"/>
                  </a:cubicBezTo>
                  <a:cubicBezTo>
                    <a:pt x="1560" y="4656"/>
                    <a:pt x="1774" y="4775"/>
                    <a:pt x="1929" y="4906"/>
                  </a:cubicBezTo>
                  <a:cubicBezTo>
                    <a:pt x="1960" y="4932"/>
                    <a:pt x="1998" y="4944"/>
                    <a:pt x="2035" y="4944"/>
                  </a:cubicBezTo>
                  <a:cubicBezTo>
                    <a:pt x="2084" y="4944"/>
                    <a:pt x="2134" y="4923"/>
                    <a:pt x="2167" y="4882"/>
                  </a:cubicBezTo>
                  <a:cubicBezTo>
                    <a:pt x="2227" y="4811"/>
                    <a:pt x="2215" y="4703"/>
                    <a:pt x="2144" y="4644"/>
                  </a:cubicBezTo>
                  <a:cubicBezTo>
                    <a:pt x="2001" y="4537"/>
                    <a:pt x="1858" y="4453"/>
                    <a:pt x="1703" y="4358"/>
                  </a:cubicBezTo>
                  <a:cubicBezTo>
                    <a:pt x="2263" y="4049"/>
                    <a:pt x="2775" y="3644"/>
                    <a:pt x="2775" y="2965"/>
                  </a:cubicBezTo>
                  <a:cubicBezTo>
                    <a:pt x="2775" y="2727"/>
                    <a:pt x="2703" y="2513"/>
                    <a:pt x="2596" y="2334"/>
                  </a:cubicBezTo>
                  <a:cubicBezTo>
                    <a:pt x="2560" y="2275"/>
                    <a:pt x="2441" y="1989"/>
                    <a:pt x="1703" y="1560"/>
                  </a:cubicBezTo>
                  <a:cubicBezTo>
                    <a:pt x="2263" y="1239"/>
                    <a:pt x="2798" y="846"/>
                    <a:pt x="2798" y="167"/>
                  </a:cubicBezTo>
                  <a:cubicBezTo>
                    <a:pt x="2798" y="72"/>
                    <a:pt x="2727" y="0"/>
                    <a:pt x="2632" y="0"/>
                  </a:cubicBezTo>
                  <a:cubicBezTo>
                    <a:pt x="2548" y="0"/>
                    <a:pt x="2465" y="72"/>
                    <a:pt x="2465" y="167"/>
                  </a:cubicBezTo>
                  <a:cubicBezTo>
                    <a:pt x="2465" y="739"/>
                    <a:pt x="1965" y="1060"/>
                    <a:pt x="1393" y="1370"/>
                  </a:cubicBezTo>
                  <a:cubicBezTo>
                    <a:pt x="834" y="1060"/>
                    <a:pt x="322" y="727"/>
                    <a:pt x="322" y="167"/>
                  </a:cubicBezTo>
                  <a:cubicBezTo>
                    <a:pt x="322" y="72"/>
                    <a:pt x="250" y="0"/>
                    <a:pt x="167"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3">
              <a:extLst>
                <a:ext uri="{FF2B5EF4-FFF2-40B4-BE49-F238E27FC236}">
                  <a16:creationId xmlns:a16="http://schemas.microsoft.com/office/drawing/2014/main" id="{9225B9EF-0578-E2D7-5D46-9E2343A3CAC3}"/>
                </a:ext>
              </a:extLst>
            </p:cNvPr>
            <p:cNvSpPr/>
            <p:nvPr/>
          </p:nvSpPr>
          <p:spPr>
            <a:xfrm>
              <a:off x="4994345" y="197526"/>
              <a:ext cx="89544" cy="366778"/>
            </a:xfrm>
            <a:custGeom>
              <a:avLst/>
              <a:gdLst/>
              <a:ahLst/>
              <a:cxnLst/>
              <a:rect l="l" t="t" r="r" b="b"/>
              <a:pathLst>
                <a:path w="2811" h="11514" extrusionOk="0">
                  <a:moveTo>
                    <a:pt x="2799" y="2906"/>
                  </a:moveTo>
                  <a:cubicBezTo>
                    <a:pt x="2799" y="2912"/>
                    <a:pt x="2802" y="2914"/>
                    <a:pt x="2803" y="2914"/>
                  </a:cubicBezTo>
                  <a:cubicBezTo>
                    <a:pt x="2805" y="2914"/>
                    <a:pt x="2805" y="2912"/>
                    <a:pt x="2799" y="2906"/>
                  </a:cubicBezTo>
                  <a:close/>
                  <a:moveTo>
                    <a:pt x="2453" y="3096"/>
                  </a:moveTo>
                  <a:cubicBezTo>
                    <a:pt x="2382" y="3584"/>
                    <a:pt x="1918" y="3870"/>
                    <a:pt x="1406" y="4168"/>
                  </a:cubicBezTo>
                  <a:cubicBezTo>
                    <a:pt x="882" y="3870"/>
                    <a:pt x="417" y="3584"/>
                    <a:pt x="346" y="3096"/>
                  </a:cubicBezTo>
                  <a:close/>
                  <a:moveTo>
                    <a:pt x="1394" y="4549"/>
                  </a:moveTo>
                  <a:cubicBezTo>
                    <a:pt x="1680" y="4715"/>
                    <a:pt x="1965" y="4882"/>
                    <a:pt x="2156" y="5072"/>
                  </a:cubicBezTo>
                  <a:lnTo>
                    <a:pt x="644" y="5072"/>
                  </a:lnTo>
                  <a:cubicBezTo>
                    <a:pt x="834" y="4882"/>
                    <a:pt x="1120" y="4715"/>
                    <a:pt x="1394" y="4549"/>
                  </a:cubicBezTo>
                  <a:close/>
                  <a:moveTo>
                    <a:pt x="2394" y="5418"/>
                  </a:moveTo>
                  <a:cubicBezTo>
                    <a:pt x="2501" y="5644"/>
                    <a:pt x="2501" y="5858"/>
                    <a:pt x="2394" y="6096"/>
                  </a:cubicBezTo>
                  <a:lnTo>
                    <a:pt x="406" y="6096"/>
                  </a:lnTo>
                  <a:cubicBezTo>
                    <a:pt x="298" y="5858"/>
                    <a:pt x="298" y="5644"/>
                    <a:pt x="406" y="5418"/>
                  </a:cubicBezTo>
                  <a:close/>
                  <a:moveTo>
                    <a:pt x="2156" y="6442"/>
                  </a:moveTo>
                  <a:cubicBezTo>
                    <a:pt x="1965" y="6632"/>
                    <a:pt x="1680" y="6799"/>
                    <a:pt x="1406" y="6966"/>
                  </a:cubicBezTo>
                  <a:cubicBezTo>
                    <a:pt x="1120" y="6799"/>
                    <a:pt x="846" y="6632"/>
                    <a:pt x="644" y="6442"/>
                  </a:cubicBezTo>
                  <a:close/>
                  <a:moveTo>
                    <a:pt x="1406" y="7347"/>
                  </a:moveTo>
                  <a:cubicBezTo>
                    <a:pt x="1906" y="7632"/>
                    <a:pt x="2358" y="7918"/>
                    <a:pt x="2453" y="8382"/>
                  </a:cubicBezTo>
                  <a:lnTo>
                    <a:pt x="358" y="8382"/>
                  </a:lnTo>
                  <a:cubicBezTo>
                    <a:pt x="453" y="7918"/>
                    <a:pt x="906" y="7632"/>
                    <a:pt x="1406" y="7347"/>
                  </a:cubicBezTo>
                  <a:close/>
                  <a:moveTo>
                    <a:pt x="2442" y="8716"/>
                  </a:moveTo>
                  <a:cubicBezTo>
                    <a:pt x="2370" y="9180"/>
                    <a:pt x="1906" y="9478"/>
                    <a:pt x="1406" y="9764"/>
                  </a:cubicBezTo>
                  <a:cubicBezTo>
                    <a:pt x="894" y="9478"/>
                    <a:pt x="429" y="9192"/>
                    <a:pt x="346" y="8716"/>
                  </a:cubicBezTo>
                  <a:close/>
                  <a:moveTo>
                    <a:pt x="179" y="0"/>
                  </a:moveTo>
                  <a:cubicBezTo>
                    <a:pt x="96" y="0"/>
                    <a:pt x="13" y="72"/>
                    <a:pt x="13" y="167"/>
                  </a:cubicBezTo>
                  <a:cubicBezTo>
                    <a:pt x="13" y="858"/>
                    <a:pt x="548" y="1251"/>
                    <a:pt x="1084" y="1560"/>
                  </a:cubicBezTo>
                  <a:cubicBezTo>
                    <a:pt x="953" y="1632"/>
                    <a:pt x="834" y="1715"/>
                    <a:pt x="715" y="1786"/>
                  </a:cubicBezTo>
                  <a:cubicBezTo>
                    <a:pt x="584" y="1870"/>
                    <a:pt x="656" y="2096"/>
                    <a:pt x="822" y="2096"/>
                  </a:cubicBezTo>
                  <a:cubicBezTo>
                    <a:pt x="906" y="2096"/>
                    <a:pt x="870" y="2072"/>
                    <a:pt x="1430" y="1751"/>
                  </a:cubicBezTo>
                  <a:cubicBezTo>
                    <a:pt x="1918" y="2036"/>
                    <a:pt x="2370" y="2310"/>
                    <a:pt x="2477" y="2751"/>
                  </a:cubicBezTo>
                  <a:lnTo>
                    <a:pt x="406" y="2751"/>
                  </a:lnTo>
                  <a:cubicBezTo>
                    <a:pt x="417" y="2703"/>
                    <a:pt x="417" y="2644"/>
                    <a:pt x="429" y="2608"/>
                  </a:cubicBezTo>
                  <a:cubicBezTo>
                    <a:pt x="477" y="2513"/>
                    <a:pt x="429" y="2429"/>
                    <a:pt x="346" y="2382"/>
                  </a:cubicBezTo>
                  <a:cubicBezTo>
                    <a:pt x="320" y="2369"/>
                    <a:pt x="295" y="2363"/>
                    <a:pt x="271" y="2363"/>
                  </a:cubicBezTo>
                  <a:cubicBezTo>
                    <a:pt x="208" y="2363"/>
                    <a:pt x="154" y="2404"/>
                    <a:pt x="120" y="2465"/>
                  </a:cubicBezTo>
                  <a:cubicBezTo>
                    <a:pt x="60" y="2608"/>
                    <a:pt x="36" y="2751"/>
                    <a:pt x="13" y="2917"/>
                  </a:cubicBezTo>
                  <a:lnTo>
                    <a:pt x="13" y="2929"/>
                  </a:lnTo>
                  <a:cubicBezTo>
                    <a:pt x="1" y="3620"/>
                    <a:pt x="489" y="4013"/>
                    <a:pt x="1084" y="4358"/>
                  </a:cubicBezTo>
                  <a:cubicBezTo>
                    <a:pt x="537" y="4668"/>
                    <a:pt x="13" y="5072"/>
                    <a:pt x="13" y="5763"/>
                  </a:cubicBezTo>
                  <a:cubicBezTo>
                    <a:pt x="13" y="6442"/>
                    <a:pt x="537" y="6847"/>
                    <a:pt x="1084" y="7156"/>
                  </a:cubicBezTo>
                  <a:cubicBezTo>
                    <a:pt x="513" y="7501"/>
                    <a:pt x="13" y="7882"/>
                    <a:pt x="13" y="8561"/>
                  </a:cubicBezTo>
                  <a:cubicBezTo>
                    <a:pt x="13" y="9240"/>
                    <a:pt x="537" y="9644"/>
                    <a:pt x="1084" y="9954"/>
                  </a:cubicBezTo>
                  <a:cubicBezTo>
                    <a:pt x="537" y="10264"/>
                    <a:pt x="13" y="10668"/>
                    <a:pt x="13" y="11359"/>
                  </a:cubicBezTo>
                  <a:cubicBezTo>
                    <a:pt x="13" y="11442"/>
                    <a:pt x="96" y="11514"/>
                    <a:pt x="179" y="11514"/>
                  </a:cubicBezTo>
                  <a:cubicBezTo>
                    <a:pt x="275" y="11514"/>
                    <a:pt x="346" y="11442"/>
                    <a:pt x="346" y="11359"/>
                  </a:cubicBezTo>
                  <a:cubicBezTo>
                    <a:pt x="346" y="10776"/>
                    <a:pt x="846" y="10466"/>
                    <a:pt x="1418" y="10145"/>
                  </a:cubicBezTo>
                  <a:cubicBezTo>
                    <a:pt x="1977" y="10466"/>
                    <a:pt x="2489" y="10776"/>
                    <a:pt x="2489" y="11359"/>
                  </a:cubicBezTo>
                  <a:cubicBezTo>
                    <a:pt x="2489" y="11442"/>
                    <a:pt x="2561" y="11514"/>
                    <a:pt x="2656" y="11514"/>
                  </a:cubicBezTo>
                  <a:cubicBezTo>
                    <a:pt x="2739" y="11514"/>
                    <a:pt x="2811" y="11442"/>
                    <a:pt x="2811" y="11359"/>
                  </a:cubicBezTo>
                  <a:cubicBezTo>
                    <a:pt x="2811" y="10668"/>
                    <a:pt x="2299" y="10264"/>
                    <a:pt x="1739" y="9954"/>
                  </a:cubicBezTo>
                  <a:cubicBezTo>
                    <a:pt x="2322" y="9609"/>
                    <a:pt x="2811" y="9228"/>
                    <a:pt x="2811" y="8537"/>
                  </a:cubicBezTo>
                  <a:cubicBezTo>
                    <a:pt x="2811" y="7859"/>
                    <a:pt x="2299" y="7466"/>
                    <a:pt x="1739" y="7144"/>
                  </a:cubicBezTo>
                  <a:cubicBezTo>
                    <a:pt x="2299" y="6835"/>
                    <a:pt x="2811" y="6430"/>
                    <a:pt x="2811" y="5739"/>
                  </a:cubicBezTo>
                  <a:cubicBezTo>
                    <a:pt x="2811" y="5061"/>
                    <a:pt x="2299" y="4656"/>
                    <a:pt x="1739" y="4346"/>
                  </a:cubicBezTo>
                  <a:cubicBezTo>
                    <a:pt x="2358" y="4001"/>
                    <a:pt x="2799" y="3632"/>
                    <a:pt x="2799" y="2906"/>
                  </a:cubicBezTo>
                  <a:cubicBezTo>
                    <a:pt x="2775" y="2251"/>
                    <a:pt x="2263" y="1870"/>
                    <a:pt x="1739" y="1560"/>
                  </a:cubicBezTo>
                  <a:cubicBezTo>
                    <a:pt x="2299" y="1251"/>
                    <a:pt x="2811" y="846"/>
                    <a:pt x="2811" y="167"/>
                  </a:cubicBezTo>
                  <a:cubicBezTo>
                    <a:pt x="2811" y="72"/>
                    <a:pt x="2739" y="0"/>
                    <a:pt x="2656" y="0"/>
                  </a:cubicBezTo>
                  <a:cubicBezTo>
                    <a:pt x="2561" y="0"/>
                    <a:pt x="2489" y="72"/>
                    <a:pt x="2489" y="167"/>
                  </a:cubicBezTo>
                  <a:cubicBezTo>
                    <a:pt x="2489" y="739"/>
                    <a:pt x="1977" y="1060"/>
                    <a:pt x="1418" y="1370"/>
                  </a:cubicBezTo>
                  <a:cubicBezTo>
                    <a:pt x="846" y="1060"/>
                    <a:pt x="346" y="727"/>
                    <a:pt x="346" y="167"/>
                  </a:cubicBezTo>
                  <a:cubicBezTo>
                    <a:pt x="346" y="72"/>
                    <a:pt x="275" y="0"/>
                    <a:pt x="179"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3">
              <a:extLst>
                <a:ext uri="{FF2B5EF4-FFF2-40B4-BE49-F238E27FC236}">
                  <a16:creationId xmlns:a16="http://schemas.microsoft.com/office/drawing/2014/main" id="{8BCCE80A-37E4-1E74-5899-A9E1F02028BF}"/>
                </a:ext>
              </a:extLst>
            </p:cNvPr>
            <p:cNvSpPr/>
            <p:nvPr/>
          </p:nvSpPr>
          <p:spPr>
            <a:xfrm>
              <a:off x="3666337" y="721845"/>
              <a:ext cx="77854" cy="76452"/>
            </a:xfrm>
            <a:custGeom>
              <a:avLst/>
              <a:gdLst/>
              <a:ahLst/>
              <a:cxnLst/>
              <a:rect l="l" t="t" r="r" b="b"/>
              <a:pathLst>
                <a:path w="2444" h="2400" extrusionOk="0">
                  <a:moveTo>
                    <a:pt x="1345" y="315"/>
                  </a:moveTo>
                  <a:cubicBezTo>
                    <a:pt x="1450" y="315"/>
                    <a:pt x="1549" y="346"/>
                    <a:pt x="1631" y="420"/>
                  </a:cubicBezTo>
                  <a:cubicBezTo>
                    <a:pt x="1905" y="634"/>
                    <a:pt x="2060" y="1206"/>
                    <a:pt x="2096" y="1622"/>
                  </a:cubicBezTo>
                  <a:cubicBezTo>
                    <a:pt x="2104" y="1923"/>
                    <a:pt x="1755" y="2071"/>
                    <a:pt x="1406" y="2071"/>
                  </a:cubicBezTo>
                  <a:cubicBezTo>
                    <a:pt x="1257" y="2071"/>
                    <a:pt x="1109" y="2045"/>
                    <a:pt x="988" y="1991"/>
                  </a:cubicBezTo>
                  <a:cubicBezTo>
                    <a:pt x="560" y="1801"/>
                    <a:pt x="381" y="1313"/>
                    <a:pt x="560" y="872"/>
                  </a:cubicBezTo>
                  <a:cubicBezTo>
                    <a:pt x="693" y="580"/>
                    <a:pt x="1042" y="315"/>
                    <a:pt x="1345" y="315"/>
                  </a:cubicBezTo>
                  <a:close/>
                  <a:moveTo>
                    <a:pt x="1344" y="1"/>
                  </a:moveTo>
                  <a:cubicBezTo>
                    <a:pt x="906" y="1"/>
                    <a:pt x="447" y="320"/>
                    <a:pt x="262" y="741"/>
                  </a:cubicBezTo>
                  <a:cubicBezTo>
                    <a:pt x="0" y="1336"/>
                    <a:pt x="262" y="2027"/>
                    <a:pt x="857" y="2289"/>
                  </a:cubicBezTo>
                  <a:cubicBezTo>
                    <a:pt x="1022" y="2363"/>
                    <a:pt x="1214" y="2400"/>
                    <a:pt x="1407" y="2400"/>
                  </a:cubicBezTo>
                  <a:cubicBezTo>
                    <a:pt x="1925" y="2400"/>
                    <a:pt x="2443" y="2134"/>
                    <a:pt x="2417" y="1622"/>
                  </a:cubicBezTo>
                  <a:cubicBezTo>
                    <a:pt x="2405" y="1134"/>
                    <a:pt x="2203" y="479"/>
                    <a:pt x="1858" y="182"/>
                  </a:cubicBezTo>
                  <a:cubicBezTo>
                    <a:pt x="1704" y="56"/>
                    <a:pt x="1526" y="1"/>
                    <a:pt x="1344"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3">
              <a:extLst>
                <a:ext uri="{FF2B5EF4-FFF2-40B4-BE49-F238E27FC236}">
                  <a16:creationId xmlns:a16="http://schemas.microsoft.com/office/drawing/2014/main" id="{FE0C7B14-C37A-6C44-D04D-20AB14C0499A}"/>
                </a:ext>
              </a:extLst>
            </p:cNvPr>
            <p:cNvSpPr/>
            <p:nvPr/>
          </p:nvSpPr>
          <p:spPr>
            <a:xfrm>
              <a:off x="3565070" y="618698"/>
              <a:ext cx="359579" cy="355852"/>
            </a:xfrm>
            <a:custGeom>
              <a:avLst/>
              <a:gdLst/>
              <a:ahLst/>
              <a:cxnLst/>
              <a:rect l="l" t="t" r="r" b="b"/>
              <a:pathLst>
                <a:path w="11288" h="11171" extrusionOk="0">
                  <a:moveTo>
                    <a:pt x="3691" y="336"/>
                  </a:moveTo>
                  <a:cubicBezTo>
                    <a:pt x="3775" y="336"/>
                    <a:pt x="3846" y="383"/>
                    <a:pt x="3870" y="455"/>
                  </a:cubicBezTo>
                  <a:lnTo>
                    <a:pt x="4084" y="991"/>
                  </a:lnTo>
                  <a:cubicBezTo>
                    <a:pt x="3953" y="1003"/>
                    <a:pt x="3846" y="1050"/>
                    <a:pt x="3739" y="1122"/>
                  </a:cubicBezTo>
                  <a:lnTo>
                    <a:pt x="3536" y="586"/>
                  </a:lnTo>
                  <a:cubicBezTo>
                    <a:pt x="3489" y="455"/>
                    <a:pt x="3572" y="336"/>
                    <a:pt x="3691" y="336"/>
                  </a:cubicBezTo>
                  <a:close/>
                  <a:moveTo>
                    <a:pt x="7834" y="436"/>
                  </a:moveTo>
                  <a:cubicBezTo>
                    <a:pt x="7859" y="436"/>
                    <a:pt x="7883" y="442"/>
                    <a:pt x="7906" y="455"/>
                  </a:cubicBezTo>
                  <a:cubicBezTo>
                    <a:pt x="7989" y="503"/>
                    <a:pt x="8037" y="598"/>
                    <a:pt x="7989" y="693"/>
                  </a:cubicBezTo>
                  <a:lnTo>
                    <a:pt x="7763" y="1217"/>
                  </a:lnTo>
                  <a:cubicBezTo>
                    <a:pt x="7668" y="1134"/>
                    <a:pt x="7561" y="1086"/>
                    <a:pt x="7418" y="1062"/>
                  </a:cubicBezTo>
                  <a:lnTo>
                    <a:pt x="7668" y="538"/>
                  </a:lnTo>
                  <a:cubicBezTo>
                    <a:pt x="7702" y="478"/>
                    <a:pt x="7769" y="436"/>
                    <a:pt x="7834" y="436"/>
                  </a:cubicBezTo>
                  <a:close/>
                  <a:moveTo>
                    <a:pt x="698" y="3177"/>
                  </a:moveTo>
                  <a:cubicBezTo>
                    <a:pt x="775" y="3177"/>
                    <a:pt x="883" y="3247"/>
                    <a:pt x="1298" y="3431"/>
                  </a:cubicBezTo>
                  <a:cubicBezTo>
                    <a:pt x="1250" y="3479"/>
                    <a:pt x="1227" y="3539"/>
                    <a:pt x="1191" y="3586"/>
                  </a:cubicBezTo>
                  <a:cubicBezTo>
                    <a:pt x="1191" y="3586"/>
                    <a:pt x="1167" y="3658"/>
                    <a:pt x="1155" y="3765"/>
                  </a:cubicBezTo>
                  <a:lnTo>
                    <a:pt x="631" y="3527"/>
                  </a:lnTo>
                  <a:cubicBezTo>
                    <a:pt x="477" y="3479"/>
                    <a:pt x="477" y="3253"/>
                    <a:pt x="631" y="3193"/>
                  </a:cubicBezTo>
                  <a:cubicBezTo>
                    <a:pt x="655" y="3183"/>
                    <a:pt x="675" y="3177"/>
                    <a:pt x="698" y="3177"/>
                  </a:cubicBezTo>
                  <a:close/>
                  <a:moveTo>
                    <a:pt x="10679" y="3437"/>
                  </a:moveTo>
                  <a:cubicBezTo>
                    <a:pt x="10755" y="3437"/>
                    <a:pt x="10841" y="3482"/>
                    <a:pt x="10871" y="3551"/>
                  </a:cubicBezTo>
                  <a:cubicBezTo>
                    <a:pt x="10906" y="3646"/>
                    <a:pt x="10847" y="3765"/>
                    <a:pt x="10764" y="3789"/>
                  </a:cubicBezTo>
                  <a:lnTo>
                    <a:pt x="10228" y="4003"/>
                  </a:lnTo>
                  <a:cubicBezTo>
                    <a:pt x="10216" y="3848"/>
                    <a:pt x="10168" y="3741"/>
                    <a:pt x="10097" y="3658"/>
                  </a:cubicBezTo>
                  <a:lnTo>
                    <a:pt x="10633" y="3443"/>
                  </a:lnTo>
                  <a:cubicBezTo>
                    <a:pt x="10647" y="3439"/>
                    <a:pt x="10663" y="3437"/>
                    <a:pt x="10679" y="3437"/>
                  </a:cubicBezTo>
                  <a:close/>
                  <a:moveTo>
                    <a:pt x="1060" y="7134"/>
                  </a:moveTo>
                  <a:cubicBezTo>
                    <a:pt x="1072" y="7265"/>
                    <a:pt x="1119" y="7372"/>
                    <a:pt x="1191" y="7480"/>
                  </a:cubicBezTo>
                  <a:lnTo>
                    <a:pt x="655" y="7682"/>
                  </a:lnTo>
                  <a:cubicBezTo>
                    <a:pt x="635" y="7694"/>
                    <a:pt x="612" y="7699"/>
                    <a:pt x="589" y="7699"/>
                  </a:cubicBezTo>
                  <a:cubicBezTo>
                    <a:pt x="518" y="7699"/>
                    <a:pt x="444" y="7650"/>
                    <a:pt x="417" y="7587"/>
                  </a:cubicBezTo>
                  <a:cubicBezTo>
                    <a:pt x="381" y="7492"/>
                    <a:pt x="429" y="7372"/>
                    <a:pt x="524" y="7349"/>
                  </a:cubicBezTo>
                  <a:lnTo>
                    <a:pt x="1060" y="7134"/>
                  </a:lnTo>
                  <a:close/>
                  <a:moveTo>
                    <a:pt x="10144" y="7361"/>
                  </a:moveTo>
                  <a:lnTo>
                    <a:pt x="10656" y="7599"/>
                  </a:lnTo>
                  <a:cubicBezTo>
                    <a:pt x="10811" y="7658"/>
                    <a:pt x="10811" y="7884"/>
                    <a:pt x="10656" y="7944"/>
                  </a:cubicBezTo>
                  <a:cubicBezTo>
                    <a:pt x="10637" y="7950"/>
                    <a:pt x="10619" y="7953"/>
                    <a:pt x="10601" y="7953"/>
                  </a:cubicBezTo>
                  <a:cubicBezTo>
                    <a:pt x="10506" y="7953"/>
                    <a:pt x="10398" y="7875"/>
                    <a:pt x="9990" y="7706"/>
                  </a:cubicBezTo>
                  <a:cubicBezTo>
                    <a:pt x="10061" y="7611"/>
                    <a:pt x="10121" y="7515"/>
                    <a:pt x="10144" y="7361"/>
                  </a:cubicBezTo>
                  <a:close/>
                  <a:moveTo>
                    <a:pt x="3536" y="9920"/>
                  </a:moveTo>
                  <a:cubicBezTo>
                    <a:pt x="3620" y="9992"/>
                    <a:pt x="3727" y="10051"/>
                    <a:pt x="3870" y="10063"/>
                  </a:cubicBezTo>
                  <a:lnTo>
                    <a:pt x="3620" y="10587"/>
                  </a:lnTo>
                  <a:cubicBezTo>
                    <a:pt x="3584" y="10658"/>
                    <a:pt x="3522" y="10696"/>
                    <a:pt x="3454" y="10696"/>
                  </a:cubicBezTo>
                  <a:cubicBezTo>
                    <a:pt x="3430" y="10696"/>
                    <a:pt x="3406" y="10691"/>
                    <a:pt x="3382" y="10682"/>
                  </a:cubicBezTo>
                  <a:cubicBezTo>
                    <a:pt x="3298" y="10635"/>
                    <a:pt x="3251" y="10528"/>
                    <a:pt x="3298" y="10444"/>
                  </a:cubicBezTo>
                  <a:lnTo>
                    <a:pt x="3536" y="9920"/>
                  </a:lnTo>
                  <a:close/>
                  <a:moveTo>
                    <a:pt x="7549" y="10016"/>
                  </a:moveTo>
                  <a:cubicBezTo>
                    <a:pt x="7727" y="10528"/>
                    <a:pt x="7799" y="10575"/>
                    <a:pt x="7763" y="10694"/>
                  </a:cubicBezTo>
                  <a:cubicBezTo>
                    <a:pt x="7728" y="10770"/>
                    <a:pt x="7659" y="10809"/>
                    <a:pt x="7590" y="10809"/>
                  </a:cubicBezTo>
                  <a:cubicBezTo>
                    <a:pt x="7519" y="10809"/>
                    <a:pt x="7448" y="10767"/>
                    <a:pt x="7418" y="10682"/>
                  </a:cubicBezTo>
                  <a:lnTo>
                    <a:pt x="7204" y="10147"/>
                  </a:lnTo>
                  <a:cubicBezTo>
                    <a:pt x="7346" y="10123"/>
                    <a:pt x="7442" y="10087"/>
                    <a:pt x="7549" y="10016"/>
                  </a:cubicBezTo>
                  <a:close/>
                  <a:moveTo>
                    <a:pt x="3696" y="1"/>
                  </a:moveTo>
                  <a:cubicBezTo>
                    <a:pt x="3631" y="1"/>
                    <a:pt x="3565" y="13"/>
                    <a:pt x="3501" y="38"/>
                  </a:cubicBezTo>
                  <a:cubicBezTo>
                    <a:pt x="3239" y="145"/>
                    <a:pt x="3096" y="443"/>
                    <a:pt x="3203" y="705"/>
                  </a:cubicBezTo>
                  <a:lnTo>
                    <a:pt x="3477" y="1407"/>
                  </a:lnTo>
                  <a:cubicBezTo>
                    <a:pt x="3239" y="1753"/>
                    <a:pt x="3203" y="1765"/>
                    <a:pt x="2846" y="1824"/>
                  </a:cubicBezTo>
                  <a:cubicBezTo>
                    <a:pt x="2655" y="1848"/>
                    <a:pt x="2429" y="1896"/>
                    <a:pt x="2286" y="2050"/>
                  </a:cubicBezTo>
                  <a:cubicBezTo>
                    <a:pt x="2012" y="2300"/>
                    <a:pt x="2060" y="2741"/>
                    <a:pt x="1929" y="2955"/>
                  </a:cubicBezTo>
                  <a:cubicBezTo>
                    <a:pt x="1870" y="3027"/>
                    <a:pt x="1762" y="3098"/>
                    <a:pt x="1643" y="3181"/>
                  </a:cubicBezTo>
                  <a:cubicBezTo>
                    <a:pt x="1631" y="3193"/>
                    <a:pt x="1608" y="3205"/>
                    <a:pt x="1584" y="3217"/>
                  </a:cubicBezTo>
                  <a:lnTo>
                    <a:pt x="893" y="2920"/>
                  </a:lnTo>
                  <a:cubicBezTo>
                    <a:pt x="830" y="2888"/>
                    <a:pt x="761" y="2873"/>
                    <a:pt x="692" y="2873"/>
                  </a:cubicBezTo>
                  <a:cubicBezTo>
                    <a:pt x="630" y="2873"/>
                    <a:pt x="568" y="2885"/>
                    <a:pt x="512" y="2908"/>
                  </a:cubicBezTo>
                  <a:cubicBezTo>
                    <a:pt x="84" y="3074"/>
                    <a:pt x="60" y="3670"/>
                    <a:pt x="477" y="3860"/>
                  </a:cubicBezTo>
                  <a:lnTo>
                    <a:pt x="1167" y="4158"/>
                  </a:lnTo>
                  <a:cubicBezTo>
                    <a:pt x="1239" y="4563"/>
                    <a:pt x="1239" y="4586"/>
                    <a:pt x="1012" y="4920"/>
                  </a:cubicBezTo>
                  <a:cubicBezTo>
                    <a:pt x="893" y="5086"/>
                    <a:pt x="774" y="5265"/>
                    <a:pt x="774" y="5467"/>
                  </a:cubicBezTo>
                  <a:cubicBezTo>
                    <a:pt x="762" y="5825"/>
                    <a:pt x="1119" y="6122"/>
                    <a:pt x="1167" y="6360"/>
                  </a:cubicBezTo>
                  <a:cubicBezTo>
                    <a:pt x="1179" y="6479"/>
                    <a:pt x="1155" y="6646"/>
                    <a:pt x="1108" y="6777"/>
                  </a:cubicBezTo>
                  <a:lnTo>
                    <a:pt x="405" y="7051"/>
                  </a:lnTo>
                  <a:cubicBezTo>
                    <a:pt x="143" y="7146"/>
                    <a:pt x="0" y="7444"/>
                    <a:pt x="107" y="7718"/>
                  </a:cubicBezTo>
                  <a:cubicBezTo>
                    <a:pt x="190" y="7920"/>
                    <a:pt x="386" y="8051"/>
                    <a:pt x="592" y="8051"/>
                  </a:cubicBezTo>
                  <a:cubicBezTo>
                    <a:pt x="653" y="8051"/>
                    <a:pt x="714" y="8040"/>
                    <a:pt x="774" y="8015"/>
                  </a:cubicBezTo>
                  <a:lnTo>
                    <a:pt x="1477" y="7742"/>
                  </a:lnTo>
                  <a:cubicBezTo>
                    <a:pt x="1822" y="7980"/>
                    <a:pt x="1834" y="8015"/>
                    <a:pt x="1893" y="8373"/>
                  </a:cubicBezTo>
                  <a:cubicBezTo>
                    <a:pt x="1989" y="8932"/>
                    <a:pt x="2131" y="9075"/>
                    <a:pt x="2667" y="9194"/>
                  </a:cubicBezTo>
                  <a:cubicBezTo>
                    <a:pt x="3036" y="9277"/>
                    <a:pt x="3060" y="9289"/>
                    <a:pt x="3274" y="9647"/>
                  </a:cubicBezTo>
                  <a:lnTo>
                    <a:pt x="2977" y="10337"/>
                  </a:lnTo>
                  <a:cubicBezTo>
                    <a:pt x="2815" y="10691"/>
                    <a:pt x="3091" y="11053"/>
                    <a:pt x="3439" y="11053"/>
                  </a:cubicBezTo>
                  <a:cubicBezTo>
                    <a:pt x="3502" y="11053"/>
                    <a:pt x="3567" y="11041"/>
                    <a:pt x="3632" y="11016"/>
                  </a:cubicBezTo>
                  <a:cubicBezTo>
                    <a:pt x="3775" y="10980"/>
                    <a:pt x="3858" y="10873"/>
                    <a:pt x="3917" y="10754"/>
                  </a:cubicBezTo>
                  <a:lnTo>
                    <a:pt x="4215" y="10063"/>
                  </a:lnTo>
                  <a:cubicBezTo>
                    <a:pt x="4361" y="10038"/>
                    <a:pt x="4457" y="10021"/>
                    <a:pt x="4536" y="10021"/>
                  </a:cubicBezTo>
                  <a:cubicBezTo>
                    <a:pt x="4677" y="10021"/>
                    <a:pt x="4764" y="10073"/>
                    <a:pt x="4977" y="10218"/>
                  </a:cubicBezTo>
                  <a:cubicBezTo>
                    <a:pt x="5204" y="10377"/>
                    <a:pt x="5367" y="10458"/>
                    <a:pt x="5538" y="10458"/>
                  </a:cubicBezTo>
                  <a:cubicBezTo>
                    <a:pt x="5699" y="10458"/>
                    <a:pt x="5865" y="10386"/>
                    <a:pt x="6096" y="10242"/>
                  </a:cubicBezTo>
                  <a:cubicBezTo>
                    <a:pt x="6280" y="10126"/>
                    <a:pt x="6363" y="10080"/>
                    <a:pt x="6476" y="10080"/>
                  </a:cubicBezTo>
                  <a:cubicBezTo>
                    <a:pt x="6560" y="10080"/>
                    <a:pt x="6661" y="10106"/>
                    <a:pt x="6834" y="10147"/>
                  </a:cubicBezTo>
                  <a:lnTo>
                    <a:pt x="7108" y="10837"/>
                  </a:lnTo>
                  <a:cubicBezTo>
                    <a:pt x="7180" y="11051"/>
                    <a:pt x="7370" y="11171"/>
                    <a:pt x="7585" y="11171"/>
                  </a:cubicBezTo>
                  <a:cubicBezTo>
                    <a:pt x="7942" y="11171"/>
                    <a:pt x="8192" y="10813"/>
                    <a:pt x="8061" y="10468"/>
                  </a:cubicBezTo>
                  <a:lnTo>
                    <a:pt x="7787" y="9766"/>
                  </a:lnTo>
                  <a:cubicBezTo>
                    <a:pt x="8025" y="9432"/>
                    <a:pt x="8061" y="9408"/>
                    <a:pt x="8418" y="9349"/>
                  </a:cubicBezTo>
                  <a:cubicBezTo>
                    <a:pt x="8978" y="9266"/>
                    <a:pt x="9109" y="9111"/>
                    <a:pt x="9228" y="8575"/>
                  </a:cubicBezTo>
                  <a:cubicBezTo>
                    <a:pt x="9323" y="8206"/>
                    <a:pt x="9335" y="8194"/>
                    <a:pt x="9692" y="7968"/>
                  </a:cubicBezTo>
                  <a:cubicBezTo>
                    <a:pt x="10198" y="8180"/>
                    <a:pt x="10406" y="8313"/>
                    <a:pt x="10595" y="8313"/>
                  </a:cubicBezTo>
                  <a:cubicBezTo>
                    <a:pt x="10650" y="8313"/>
                    <a:pt x="10704" y="8302"/>
                    <a:pt x="10764" y="8277"/>
                  </a:cubicBezTo>
                  <a:cubicBezTo>
                    <a:pt x="11192" y="8075"/>
                    <a:pt x="11216" y="7480"/>
                    <a:pt x="10799" y="7301"/>
                  </a:cubicBezTo>
                  <a:lnTo>
                    <a:pt x="10109" y="7003"/>
                  </a:lnTo>
                  <a:cubicBezTo>
                    <a:pt x="10037" y="6599"/>
                    <a:pt x="10037" y="6575"/>
                    <a:pt x="10263" y="6241"/>
                  </a:cubicBezTo>
                  <a:cubicBezTo>
                    <a:pt x="10573" y="5801"/>
                    <a:pt x="10597" y="5622"/>
                    <a:pt x="10287" y="5134"/>
                  </a:cubicBezTo>
                  <a:cubicBezTo>
                    <a:pt x="10085" y="4801"/>
                    <a:pt x="10097" y="4789"/>
                    <a:pt x="10180" y="4384"/>
                  </a:cubicBezTo>
                  <a:lnTo>
                    <a:pt x="10883" y="4122"/>
                  </a:lnTo>
                  <a:cubicBezTo>
                    <a:pt x="11156" y="4015"/>
                    <a:pt x="11287" y="3717"/>
                    <a:pt x="11180" y="3443"/>
                  </a:cubicBezTo>
                  <a:cubicBezTo>
                    <a:pt x="11097" y="3239"/>
                    <a:pt x="10898" y="3115"/>
                    <a:pt x="10690" y="3115"/>
                  </a:cubicBezTo>
                  <a:cubicBezTo>
                    <a:pt x="10631" y="3115"/>
                    <a:pt x="10571" y="3125"/>
                    <a:pt x="10513" y="3146"/>
                  </a:cubicBezTo>
                  <a:lnTo>
                    <a:pt x="9811" y="3420"/>
                  </a:lnTo>
                  <a:cubicBezTo>
                    <a:pt x="9466" y="3181"/>
                    <a:pt x="9454" y="3146"/>
                    <a:pt x="9394" y="2789"/>
                  </a:cubicBezTo>
                  <a:cubicBezTo>
                    <a:pt x="9311" y="2229"/>
                    <a:pt x="9156" y="2086"/>
                    <a:pt x="8620" y="1979"/>
                  </a:cubicBezTo>
                  <a:cubicBezTo>
                    <a:pt x="8251" y="1884"/>
                    <a:pt x="8239" y="1872"/>
                    <a:pt x="8013" y="1515"/>
                  </a:cubicBezTo>
                  <a:lnTo>
                    <a:pt x="8311" y="824"/>
                  </a:lnTo>
                  <a:cubicBezTo>
                    <a:pt x="8430" y="574"/>
                    <a:pt x="8311" y="264"/>
                    <a:pt x="8037" y="157"/>
                  </a:cubicBezTo>
                  <a:cubicBezTo>
                    <a:pt x="7971" y="126"/>
                    <a:pt x="7901" y="111"/>
                    <a:pt x="7831" y="111"/>
                  </a:cubicBezTo>
                  <a:cubicBezTo>
                    <a:pt x="7638" y="111"/>
                    <a:pt x="7449" y="226"/>
                    <a:pt x="7370" y="419"/>
                  </a:cubicBezTo>
                  <a:lnTo>
                    <a:pt x="7073" y="1110"/>
                  </a:lnTo>
                  <a:cubicBezTo>
                    <a:pt x="6927" y="1135"/>
                    <a:pt x="6831" y="1152"/>
                    <a:pt x="6751" y="1152"/>
                  </a:cubicBezTo>
                  <a:cubicBezTo>
                    <a:pt x="6611" y="1152"/>
                    <a:pt x="6524" y="1100"/>
                    <a:pt x="6311" y="955"/>
                  </a:cubicBezTo>
                  <a:lnTo>
                    <a:pt x="6180" y="872"/>
                  </a:lnTo>
                  <a:cubicBezTo>
                    <a:pt x="6152" y="853"/>
                    <a:pt x="6119" y="844"/>
                    <a:pt x="6087" y="844"/>
                  </a:cubicBezTo>
                  <a:cubicBezTo>
                    <a:pt x="6034" y="844"/>
                    <a:pt x="5983" y="868"/>
                    <a:pt x="5953" y="919"/>
                  </a:cubicBezTo>
                  <a:cubicBezTo>
                    <a:pt x="5918" y="991"/>
                    <a:pt x="5930" y="1098"/>
                    <a:pt x="6001" y="1134"/>
                  </a:cubicBezTo>
                  <a:lnTo>
                    <a:pt x="6132" y="1229"/>
                  </a:lnTo>
                  <a:cubicBezTo>
                    <a:pt x="6389" y="1406"/>
                    <a:pt x="6533" y="1474"/>
                    <a:pt x="6731" y="1474"/>
                  </a:cubicBezTo>
                  <a:cubicBezTo>
                    <a:pt x="6826" y="1474"/>
                    <a:pt x="6933" y="1458"/>
                    <a:pt x="7073" y="1431"/>
                  </a:cubicBezTo>
                  <a:cubicBezTo>
                    <a:pt x="7189" y="1411"/>
                    <a:pt x="7278" y="1397"/>
                    <a:pt x="7350" y="1397"/>
                  </a:cubicBezTo>
                  <a:cubicBezTo>
                    <a:pt x="7531" y="1397"/>
                    <a:pt x="7614" y="1481"/>
                    <a:pt x="7775" y="1753"/>
                  </a:cubicBezTo>
                  <a:cubicBezTo>
                    <a:pt x="8013" y="2122"/>
                    <a:pt x="8120" y="2193"/>
                    <a:pt x="8561" y="2300"/>
                  </a:cubicBezTo>
                  <a:cubicBezTo>
                    <a:pt x="8966" y="2384"/>
                    <a:pt x="9013" y="2419"/>
                    <a:pt x="9085" y="2848"/>
                  </a:cubicBezTo>
                  <a:cubicBezTo>
                    <a:pt x="9109" y="3015"/>
                    <a:pt x="9144" y="3181"/>
                    <a:pt x="9228" y="3324"/>
                  </a:cubicBezTo>
                  <a:cubicBezTo>
                    <a:pt x="9370" y="3551"/>
                    <a:pt x="9621" y="3658"/>
                    <a:pt x="9799" y="3812"/>
                  </a:cubicBezTo>
                  <a:cubicBezTo>
                    <a:pt x="9882" y="3908"/>
                    <a:pt x="9906" y="3932"/>
                    <a:pt x="9906" y="3955"/>
                  </a:cubicBezTo>
                  <a:cubicBezTo>
                    <a:pt x="9906" y="3955"/>
                    <a:pt x="9930" y="4015"/>
                    <a:pt x="9906" y="4193"/>
                  </a:cubicBezTo>
                  <a:cubicBezTo>
                    <a:pt x="9859" y="4444"/>
                    <a:pt x="9787" y="4634"/>
                    <a:pt x="9823" y="4860"/>
                  </a:cubicBezTo>
                  <a:cubicBezTo>
                    <a:pt x="9882" y="5194"/>
                    <a:pt x="10216" y="5467"/>
                    <a:pt x="10204" y="5694"/>
                  </a:cubicBezTo>
                  <a:cubicBezTo>
                    <a:pt x="10204" y="5920"/>
                    <a:pt x="9859" y="6170"/>
                    <a:pt x="9787" y="6515"/>
                  </a:cubicBezTo>
                  <a:cubicBezTo>
                    <a:pt x="9704" y="6813"/>
                    <a:pt x="9906" y="7241"/>
                    <a:pt x="9811" y="7420"/>
                  </a:cubicBezTo>
                  <a:cubicBezTo>
                    <a:pt x="9728" y="7611"/>
                    <a:pt x="9275" y="7777"/>
                    <a:pt x="9109" y="8015"/>
                  </a:cubicBezTo>
                  <a:cubicBezTo>
                    <a:pt x="8918" y="8277"/>
                    <a:pt x="8954" y="8718"/>
                    <a:pt x="8787" y="8873"/>
                  </a:cubicBezTo>
                  <a:cubicBezTo>
                    <a:pt x="8620" y="9027"/>
                    <a:pt x="8192" y="8980"/>
                    <a:pt x="7906" y="9158"/>
                  </a:cubicBezTo>
                  <a:cubicBezTo>
                    <a:pt x="7644" y="9325"/>
                    <a:pt x="7477" y="9754"/>
                    <a:pt x="7287" y="9825"/>
                  </a:cubicBezTo>
                  <a:cubicBezTo>
                    <a:pt x="7254" y="9840"/>
                    <a:pt x="7210" y="9846"/>
                    <a:pt x="7163" y="9846"/>
                  </a:cubicBezTo>
                  <a:cubicBezTo>
                    <a:pt x="7058" y="9846"/>
                    <a:pt x="6936" y="9818"/>
                    <a:pt x="6870" y="9801"/>
                  </a:cubicBezTo>
                  <a:cubicBezTo>
                    <a:pt x="6712" y="9764"/>
                    <a:pt x="6595" y="9744"/>
                    <a:pt x="6493" y="9744"/>
                  </a:cubicBezTo>
                  <a:cubicBezTo>
                    <a:pt x="6304" y="9744"/>
                    <a:pt x="6170" y="9813"/>
                    <a:pt x="5930" y="9968"/>
                  </a:cubicBezTo>
                  <a:cubicBezTo>
                    <a:pt x="5756" y="10072"/>
                    <a:pt x="5655" y="10126"/>
                    <a:pt x="5557" y="10126"/>
                  </a:cubicBezTo>
                  <a:cubicBezTo>
                    <a:pt x="5453" y="10126"/>
                    <a:pt x="5351" y="10066"/>
                    <a:pt x="5168" y="9944"/>
                  </a:cubicBezTo>
                  <a:cubicBezTo>
                    <a:pt x="4918" y="9767"/>
                    <a:pt x="4777" y="9704"/>
                    <a:pt x="4576" y="9704"/>
                  </a:cubicBezTo>
                  <a:cubicBezTo>
                    <a:pt x="4480" y="9704"/>
                    <a:pt x="4370" y="9719"/>
                    <a:pt x="4227" y="9742"/>
                  </a:cubicBezTo>
                  <a:cubicBezTo>
                    <a:pt x="4095" y="9764"/>
                    <a:pt x="4008" y="9771"/>
                    <a:pt x="3947" y="9771"/>
                  </a:cubicBezTo>
                  <a:cubicBezTo>
                    <a:pt x="3843" y="9771"/>
                    <a:pt x="3821" y="9749"/>
                    <a:pt x="3798" y="9742"/>
                  </a:cubicBezTo>
                  <a:cubicBezTo>
                    <a:pt x="3608" y="9647"/>
                    <a:pt x="3453" y="9218"/>
                    <a:pt x="3203" y="9039"/>
                  </a:cubicBezTo>
                  <a:cubicBezTo>
                    <a:pt x="2941" y="8849"/>
                    <a:pt x="2501" y="8873"/>
                    <a:pt x="2346" y="8718"/>
                  </a:cubicBezTo>
                  <a:cubicBezTo>
                    <a:pt x="2191" y="8551"/>
                    <a:pt x="2239" y="8123"/>
                    <a:pt x="2060" y="7837"/>
                  </a:cubicBezTo>
                  <a:cubicBezTo>
                    <a:pt x="1941" y="7646"/>
                    <a:pt x="1750" y="7551"/>
                    <a:pt x="1548" y="7384"/>
                  </a:cubicBezTo>
                  <a:cubicBezTo>
                    <a:pt x="1417" y="7265"/>
                    <a:pt x="1393" y="7206"/>
                    <a:pt x="1393" y="7206"/>
                  </a:cubicBezTo>
                  <a:cubicBezTo>
                    <a:pt x="1310" y="7015"/>
                    <a:pt x="1524" y="6599"/>
                    <a:pt x="1465" y="6301"/>
                  </a:cubicBezTo>
                  <a:cubicBezTo>
                    <a:pt x="1405" y="5979"/>
                    <a:pt x="1072" y="5694"/>
                    <a:pt x="1096" y="5467"/>
                  </a:cubicBezTo>
                  <a:cubicBezTo>
                    <a:pt x="1096" y="5241"/>
                    <a:pt x="1429" y="4991"/>
                    <a:pt x="1512" y="4646"/>
                  </a:cubicBezTo>
                  <a:cubicBezTo>
                    <a:pt x="1584" y="4336"/>
                    <a:pt x="1393" y="3932"/>
                    <a:pt x="1477" y="3741"/>
                  </a:cubicBezTo>
                  <a:cubicBezTo>
                    <a:pt x="1572" y="3551"/>
                    <a:pt x="2001" y="3396"/>
                    <a:pt x="2179" y="3146"/>
                  </a:cubicBezTo>
                  <a:cubicBezTo>
                    <a:pt x="2370" y="2884"/>
                    <a:pt x="2346" y="2443"/>
                    <a:pt x="2501" y="2288"/>
                  </a:cubicBezTo>
                  <a:cubicBezTo>
                    <a:pt x="2667" y="2134"/>
                    <a:pt x="3096" y="2181"/>
                    <a:pt x="3382" y="2003"/>
                  </a:cubicBezTo>
                  <a:cubicBezTo>
                    <a:pt x="3608" y="1872"/>
                    <a:pt x="3715" y="1610"/>
                    <a:pt x="3870" y="1431"/>
                  </a:cubicBezTo>
                  <a:cubicBezTo>
                    <a:pt x="3944" y="1357"/>
                    <a:pt x="3995" y="1320"/>
                    <a:pt x="4116" y="1320"/>
                  </a:cubicBezTo>
                  <a:cubicBezTo>
                    <a:pt x="4189" y="1320"/>
                    <a:pt x="4287" y="1333"/>
                    <a:pt x="4429" y="1360"/>
                  </a:cubicBezTo>
                  <a:cubicBezTo>
                    <a:pt x="4543" y="1395"/>
                    <a:pt x="4662" y="1417"/>
                    <a:pt x="4784" y="1417"/>
                  </a:cubicBezTo>
                  <a:cubicBezTo>
                    <a:pt x="4828" y="1417"/>
                    <a:pt x="4873" y="1414"/>
                    <a:pt x="4918" y="1407"/>
                  </a:cubicBezTo>
                  <a:cubicBezTo>
                    <a:pt x="5144" y="1360"/>
                    <a:pt x="5322" y="1217"/>
                    <a:pt x="5513" y="1110"/>
                  </a:cubicBezTo>
                  <a:cubicBezTo>
                    <a:pt x="5584" y="1062"/>
                    <a:pt x="5620" y="955"/>
                    <a:pt x="5572" y="884"/>
                  </a:cubicBezTo>
                  <a:cubicBezTo>
                    <a:pt x="5540" y="835"/>
                    <a:pt x="5479" y="802"/>
                    <a:pt x="5421" y="802"/>
                  </a:cubicBezTo>
                  <a:cubicBezTo>
                    <a:pt x="5395" y="802"/>
                    <a:pt x="5369" y="809"/>
                    <a:pt x="5346" y="824"/>
                  </a:cubicBezTo>
                  <a:cubicBezTo>
                    <a:pt x="5023" y="1010"/>
                    <a:pt x="4963" y="1086"/>
                    <a:pt x="4794" y="1086"/>
                  </a:cubicBezTo>
                  <a:cubicBezTo>
                    <a:pt x="4714" y="1086"/>
                    <a:pt x="4610" y="1069"/>
                    <a:pt x="4441" y="1038"/>
                  </a:cubicBezTo>
                  <a:lnTo>
                    <a:pt x="4167" y="336"/>
                  </a:lnTo>
                  <a:cubicBezTo>
                    <a:pt x="4095" y="127"/>
                    <a:pt x="3904" y="1"/>
                    <a:pt x="3696"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3">
              <a:extLst>
                <a:ext uri="{FF2B5EF4-FFF2-40B4-BE49-F238E27FC236}">
                  <a16:creationId xmlns:a16="http://schemas.microsoft.com/office/drawing/2014/main" id="{48FFC5E7-6E16-19FA-9AD6-B656B71B1C12}"/>
                </a:ext>
              </a:extLst>
            </p:cNvPr>
            <p:cNvSpPr/>
            <p:nvPr/>
          </p:nvSpPr>
          <p:spPr>
            <a:xfrm>
              <a:off x="3722084" y="748508"/>
              <a:ext cx="127101" cy="146214"/>
            </a:xfrm>
            <a:custGeom>
              <a:avLst/>
              <a:gdLst/>
              <a:ahLst/>
              <a:cxnLst/>
              <a:rect l="l" t="t" r="r" b="b"/>
              <a:pathLst>
                <a:path w="3990" h="4590" extrusionOk="0">
                  <a:moveTo>
                    <a:pt x="2681" y="1"/>
                  </a:moveTo>
                  <a:cubicBezTo>
                    <a:pt x="2422" y="1"/>
                    <a:pt x="2181" y="137"/>
                    <a:pt x="2120" y="428"/>
                  </a:cubicBezTo>
                  <a:cubicBezTo>
                    <a:pt x="2036" y="773"/>
                    <a:pt x="1941" y="1095"/>
                    <a:pt x="1786" y="1392"/>
                  </a:cubicBezTo>
                  <a:cubicBezTo>
                    <a:pt x="1739" y="1476"/>
                    <a:pt x="1786" y="1571"/>
                    <a:pt x="1858" y="1619"/>
                  </a:cubicBezTo>
                  <a:cubicBezTo>
                    <a:pt x="1881" y="1632"/>
                    <a:pt x="1905" y="1638"/>
                    <a:pt x="1929" y="1638"/>
                  </a:cubicBezTo>
                  <a:cubicBezTo>
                    <a:pt x="1991" y="1638"/>
                    <a:pt x="2050" y="1599"/>
                    <a:pt x="2084" y="1547"/>
                  </a:cubicBezTo>
                  <a:cubicBezTo>
                    <a:pt x="2251" y="1214"/>
                    <a:pt x="2358" y="880"/>
                    <a:pt x="2441" y="499"/>
                  </a:cubicBezTo>
                  <a:cubicBezTo>
                    <a:pt x="2466" y="387"/>
                    <a:pt x="2563" y="336"/>
                    <a:pt x="2676" y="336"/>
                  </a:cubicBezTo>
                  <a:cubicBezTo>
                    <a:pt x="2836" y="336"/>
                    <a:pt x="3028" y="439"/>
                    <a:pt x="3084" y="607"/>
                  </a:cubicBezTo>
                  <a:cubicBezTo>
                    <a:pt x="3287" y="1214"/>
                    <a:pt x="3632" y="2214"/>
                    <a:pt x="3072" y="3095"/>
                  </a:cubicBezTo>
                  <a:cubicBezTo>
                    <a:pt x="2512" y="3947"/>
                    <a:pt x="1615" y="4265"/>
                    <a:pt x="1007" y="4265"/>
                  </a:cubicBezTo>
                  <a:cubicBezTo>
                    <a:pt x="672" y="4265"/>
                    <a:pt x="425" y="4168"/>
                    <a:pt x="370" y="4012"/>
                  </a:cubicBezTo>
                  <a:cubicBezTo>
                    <a:pt x="334" y="3881"/>
                    <a:pt x="417" y="3678"/>
                    <a:pt x="643" y="3440"/>
                  </a:cubicBezTo>
                  <a:cubicBezTo>
                    <a:pt x="1060" y="2964"/>
                    <a:pt x="1405" y="2583"/>
                    <a:pt x="1679" y="2190"/>
                  </a:cubicBezTo>
                  <a:cubicBezTo>
                    <a:pt x="1739" y="2107"/>
                    <a:pt x="1715" y="2012"/>
                    <a:pt x="1644" y="1964"/>
                  </a:cubicBezTo>
                  <a:cubicBezTo>
                    <a:pt x="1611" y="1946"/>
                    <a:pt x="1576" y="1936"/>
                    <a:pt x="1542" y="1936"/>
                  </a:cubicBezTo>
                  <a:cubicBezTo>
                    <a:pt x="1488" y="1936"/>
                    <a:pt x="1439" y="1960"/>
                    <a:pt x="1417" y="2012"/>
                  </a:cubicBezTo>
                  <a:cubicBezTo>
                    <a:pt x="1143" y="2393"/>
                    <a:pt x="810" y="2762"/>
                    <a:pt x="405" y="3202"/>
                  </a:cubicBezTo>
                  <a:cubicBezTo>
                    <a:pt x="0" y="3607"/>
                    <a:pt x="0" y="3928"/>
                    <a:pt x="60" y="4119"/>
                  </a:cubicBezTo>
                  <a:cubicBezTo>
                    <a:pt x="171" y="4424"/>
                    <a:pt x="546" y="4589"/>
                    <a:pt x="1019" y="4589"/>
                  </a:cubicBezTo>
                  <a:cubicBezTo>
                    <a:pt x="1763" y="4589"/>
                    <a:pt x="2752" y="4179"/>
                    <a:pt x="3334" y="3262"/>
                  </a:cubicBezTo>
                  <a:cubicBezTo>
                    <a:pt x="3989" y="2250"/>
                    <a:pt x="3608" y="1095"/>
                    <a:pt x="3394" y="488"/>
                  </a:cubicBezTo>
                  <a:cubicBezTo>
                    <a:pt x="3287" y="172"/>
                    <a:pt x="2973" y="1"/>
                    <a:pt x="2681"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3">
              <a:extLst>
                <a:ext uri="{FF2B5EF4-FFF2-40B4-BE49-F238E27FC236}">
                  <a16:creationId xmlns:a16="http://schemas.microsoft.com/office/drawing/2014/main" id="{35E7D38B-E109-C113-A9C3-5929B25341D4}"/>
                </a:ext>
              </a:extLst>
            </p:cNvPr>
            <p:cNvSpPr/>
            <p:nvPr/>
          </p:nvSpPr>
          <p:spPr>
            <a:xfrm>
              <a:off x="3379148" y="-40048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73" name="Google Shape;2573;p43">
              <a:extLst>
                <a:ext uri="{FF2B5EF4-FFF2-40B4-BE49-F238E27FC236}">
                  <a16:creationId xmlns:a16="http://schemas.microsoft.com/office/drawing/2014/main" id="{5C5F66EE-2359-4D62-E5AB-7CBECF62E35E}"/>
                </a:ext>
              </a:extLst>
            </p:cNvPr>
            <p:cNvSpPr/>
            <p:nvPr/>
          </p:nvSpPr>
          <p:spPr>
            <a:xfrm>
              <a:off x="2190523" y="15207"/>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grpSp>
    </p:spTree>
    <p:extLst>
      <p:ext uri="{BB962C8B-B14F-4D97-AF65-F5344CB8AC3E}">
        <p14:creationId xmlns:p14="http://schemas.microsoft.com/office/powerpoint/2010/main" val="499895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53">
          <a:extLst>
            <a:ext uri="{FF2B5EF4-FFF2-40B4-BE49-F238E27FC236}">
              <a16:creationId xmlns:a16="http://schemas.microsoft.com/office/drawing/2014/main" id="{7CFD7FC1-E688-B278-A263-34C2B0369360}"/>
            </a:ext>
          </a:extLst>
        </p:cNvPr>
        <p:cNvGrpSpPr/>
        <p:nvPr/>
      </p:nvGrpSpPr>
      <p:grpSpPr>
        <a:xfrm>
          <a:off x="0" y="0"/>
          <a:ext cx="0" cy="0"/>
          <a:chOff x="0" y="0"/>
          <a:chExt cx="0" cy="0"/>
        </a:xfrm>
      </p:grpSpPr>
      <p:pic>
        <p:nvPicPr>
          <p:cNvPr id="2543" name="Picture 2542">
            <a:extLst>
              <a:ext uri="{FF2B5EF4-FFF2-40B4-BE49-F238E27FC236}">
                <a16:creationId xmlns:a16="http://schemas.microsoft.com/office/drawing/2014/main" id="{4A8F018E-225E-C44A-2366-8557BF341891}"/>
              </a:ext>
            </a:extLst>
          </p:cNvPr>
          <p:cNvPicPr>
            <a:picLocks noChangeAspect="1"/>
          </p:cNvPicPr>
          <p:nvPr/>
        </p:nvPicPr>
        <p:blipFill>
          <a:blip r:embed="rId3"/>
          <a:stretch>
            <a:fillRect/>
          </a:stretch>
        </p:blipFill>
        <p:spPr>
          <a:xfrm>
            <a:off x="1575845" y="302342"/>
            <a:ext cx="5702484" cy="4709279"/>
          </a:xfrm>
          <a:prstGeom prst="rect">
            <a:avLst/>
          </a:prstGeom>
        </p:spPr>
      </p:pic>
    </p:spTree>
    <p:extLst>
      <p:ext uri="{BB962C8B-B14F-4D97-AF65-F5344CB8AC3E}">
        <p14:creationId xmlns:p14="http://schemas.microsoft.com/office/powerpoint/2010/main" val="10726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53">
          <a:extLst>
            <a:ext uri="{FF2B5EF4-FFF2-40B4-BE49-F238E27FC236}">
              <a16:creationId xmlns:a16="http://schemas.microsoft.com/office/drawing/2014/main" id="{F7C67DDD-D2F2-8DE3-6603-7D36E6B2FF2C}"/>
            </a:ext>
          </a:extLst>
        </p:cNvPr>
        <p:cNvGrpSpPr/>
        <p:nvPr/>
      </p:nvGrpSpPr>
      <p:grpSpPr>
        <a:xfrm>
          <a:off x="0" y="0"/>
          <a:ext cx="0" cy="0"/>
          <a:chOff x="0" y="0"/>
          <a:chExt cx="0" cy="0"/>
        </a:xfrm>
      </p:grpSpPr>
      <p:sp>
        <p:nvSpPr>
          <p:cNvPr id="2554" name="Google Shape;2554;p43">
            <a:extLst>
              <a:ext uri="{FF2B5EF4-FFF2-40B4-BE49-F238E27FC236}">
                <a16:creationId xmlns:a16="http://schemas.microsoft.com/office/drawing/2014/main" id="{879AE872-EE05-D55B-C2F2-EF7A0FED4A73}"/>
              </a:ext>
            </a:extLst>
          </p:cNvPr>
          <p:cNvSpPr/>
          <p:nvPr/>
        </p:nvSpPr>
        <p:spPr>
          <a:xfrm>
            <a:off x="5433278" y="427170"/>
            <a:ext cx="1554600" cy="15546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55" name="Google Shape;2555;p43">
            <a:extLst>
              <a:ext uri="{FF2B5EF4-FFF2-40B4-BE49-F238E27FC236}">
                <a16:creationId xmlns:a16="http://schemas.microsoft.com/office/drawing/2014/main" id="{8750A274-C45C-C97B-1C6A-EBC43BE6262C}"/>
              </a:ext>
            </a:extLst>
          </p:cNvPr>
          <p:cNvSpPr txBox="1">
            <a:spLocks noGrp="1"/>
          </p:cNvSpPr>
          <p:nvPr>
            <p:ph type="title"/>
          </p:nvPr>
        </p:nvSpPr>
        <p:spPr>
          <a:xfrm>
            <a:off x="1828800" y="2984373"/>
            <a:ext cx="54864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Dataset</a:t>
            </a:r>
            <a:endParaRPr dirty="0"/>
          </a:p>
        </p:txBody>
      </p:sp>
      <p:grpSp>
        <p:nvGrpSpPr>
          <p:cNvPr id="2557" name="Google Shape;2557;p43">
            <a:extLst>
              <a:ext uri="{FF2B5EF4-FFF2-40B4-BE49-F238E27FC236}">
                <a16:creationId xmlns:a16="http://schemas.microsoft.com/office/drawing/2014/main" id="{B2A513EF-2CAE-96BC-2A9A-671FF132585F}"/>
              </a:ext>
            </a:extLst>
          </p:cNvPr>
          <p:cNvGrpSpPr/>
          <p:nvPr/>
        </p:nvGrpSpPr>
        <p:grpSpPr>
          <a:xfrm>
            <a:off x="2190523" y="-400480"/>
            <a:ext cx="3977275" cy="1970658"/>
            <a:chOff x="2190523" y="-400480"/>
            <a:chExt cx="3977275" cy="1970658"/>
          </a:xfrm>
        </p:grpSpPr>
        <p:sp>
          <p:nvSpPr>
            <p:cNvPr id="2558" name="Google Shape;2558;p43">
              <a:extLst>
                <a:ext uri="{FF2B5EF4-FFF2-40B4-BE49-F238E27FC236}">
                  <a16:creationId xmlns:a16="http://schemas.microsoft.com/office/drawing/2014/main" id="{3898EC3F-4265-56B1-D854-BC270E233C37}"/>
                </a:ext>
              </a:extLst>
            </p:cNvPr>
            <p:cNvSpPr/>
            <p:nvPr/>
          </p:nvSpPr>
          <p:spPr>
            <a:xfrm>
              <a:off x="4613498" y="1522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59" name="Google Shape;2559;p43">
              <a:extLst>
                <a:ext uri="{FF2B5EF4-FFF2-40B4-BE49-F238E27FC236}">
                  <a16:creationId xmlns:a16="http://schemas.microsoft.com/office/drawing/2014/main" id="{C99106CF-09C7-7DCA-7DFF-EEFE703500CC}"/>
                </a:ext>
              </a:extLst>
            </p:cNvPr>
            <p:cNvSpPr/>
            <p:nvPr/>
          </p:nvSpPr>
          <p:spPr>
            <a:xfrm>
              <a:off x="4613498" y="83877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0" name="Google Shape;2560;p43">
              <a:extLst>
                <a:ext uri="{FF2B5EF4-FFF2-40B4-BE49-F238E27FC236}">
                  <a16:creationId xmlns:a16="http://schemas.microsoft.com/office/drawing/2014/main" id="{8E6B16B2-9BA8-34B6-58EB-793AD047FA3D}"/>
                </a:ext>
              </a:extLst>
            </p:cNvPr>
            <p:cNvSpPr/>
            <p:nvPr/>
          </p:nvSpPr>
          <p:spPr>
            <a:xfrm>
              <a:off x="4202048" y="43092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1" name="Google Shape;2561;p43">
              <a:extLst>
                <a:ext uri="{FF2B5EF4-FFF2-40B4-BE49-F238E27FC236}">
                  <a16:creationId xmlns:a16="http://schemas.microsoft.com/office/drawing/2014/main" id="{76E24BEE-9C7C-DDB6-FF0D-23BD36170008}"/>
                </a:ext>
              </a:extLst>
            </p:cNvPr>
            <p:cNvSpPr/>
            <p:nvPr/>
          </p:nvSpPr>
          <p:spPr>
            <a:xfrm>
              <a:off x="3790598" y="83877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2" name="Google Shape;2562;p43">
              <a:extLst>
                <a:ext uri="{FF2B5EF4-FFF2-40B4-BE49-F238E27FC236}">
                  <a16:creationId xmlns:a16="http://schemas.microsoft.com/office/drawing/2014/main" id="{F01C8186-D0F1-62BC-1FC0-4BA34DBB0C09}"/>
                </a:ext>
              </a:extLst>
            </p:cNvPr>
            <p:cNvSpPr/>
            <p:nvPr/>
          </p:nvSpPr>
          <p:spPr>
            <a:xfrm>
              <a:off x="3379148" y="43092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3" name="Google Shape;2563;p43">
              <a:extLst>
                <a:ext uri="{FF2B5EF4-FFF2-40B4-BE49-F238E27FC236}">
                  <a16:creationId xmlns:a16="http://schemas.microsoft.com/office/drawing/2014/main" id="{EC60C107-8A1F-F222-4035-B7CF79D7986E}"/>
                </a:ext>
              </a:extLst>
            </p:cNvPr>
            <p:cNvSpPr/>
            <p:nvPr/>
          </p:nvSpPr>
          <p:spPr>
            <a:xfrm>
              <a:off x="4202048" y="-40048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4" name="Google Shape;2564;p43">
              <a:extLst>
                <a:ext uri="{FF2B5EF4-FFF2-40B4-BE49-F238E27FC236}">
                  <a16:creationId xmlns:a16="http://schemas.microsoft.com/office/drawing/2014/main" id="{53D460AE-7A4B-228C-9353-10514692BB2C}"/>
                </a:ext>
              </a:extLst>
            </p:cNvPr>
            <p:cNvSpPr/>
            <p:nvPr/>
          </p:nvSpPr>
          <p:spPr>
            <a:xfrm>
              <a:off x="5436398" y="15228"/>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5" name="Google Shape;2565;p43">
              <a:extLst>
                <a:ext uri="{FF2B5EF4-FFF2-40B4-BE49-F238E27FC236}">
                  <a16:creationId xmlns:a16="http://schemas.microsoft.com/office/drawing/2014/main" id="{29530C21-4629-386A-1A11-008ACAC81065}"/>
                </a:ext>
              </a:extLst>
            </p:cNvPr>
            <p:cNvSpPr/>
            <p:nvPr/>
          </p:nvSpPr>
          <p:spPr>
            <a:xfrm>
              <a:off x="5024948" y="-40048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6" name="Google Shape;2566;p43">
              <a:extLst>
                <a:ext uri="{FF2B5EF4-FFF2-40B4-BE49-F238E27FC236}">
                  <a16:creationId xmlns:a16="http://schemas.microsoft.com/office/drawing/2014/main" id="{587B21F0-E056-D54B-27E7-5FD114637022}"/>
                </a:ext>
              </a:extLst>
            </p:cNvPr>
            <p:cNvSpPr/>
            <p:nvPr/>
          </p:nvSpPr>
          <p:spPr>
            <a:xfrm>
              <a:off x="2967698" y="83877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67" name="Google Shape;2567;p43">
              <a:extLst>
                <a:ext uri="{FF2B5EF4-FFF2-40B4-BE49-F238E27FC236}">
                  <a16:creationId xmlns:a16="http://schemas.microsoft.com/office/drawing/2014/main" id="{04E8D838-AFD8-FC2F-7DEC-E159FB013236}"/>
                </a:ext>
              </a:extLst>
            </p:cNvPr>
            <p:cNvSpPr/>
            <p:nvPr/>
          </p:nvSpPr>
          <p:spPr>
            <a:xfrm>
              <a:off x="4874506" y="197526"/>
              <a:ext cx="89162" cy="366778"/>
            </a:xfrm>
            <a:custGeom>
              <a:avLst/>
              <a:gdLst/>
              <a:ahLst/>
              <a:cxnLst/>
              <a:rect l="l" t="t" r="r" b="b"/>
              <a:pathLst>
                <a:path w="2799" h="11514" extrusionOk="0">
                  <a:moveTo>
                    <a:pt x="1382" y="1751"/>
                  </a:moveTo>
                  <a:cubicBezTo>
                    <a:pt x="1667" y="1917"/>
                    <a:pt x="1929" y="2084"/>
                    <a:pt x="2132" y="2275"/>
                  </a:cubicBezTo>
                  <a:lnTo>
                    <a:pt x="620" y="2275"/>
                  </a:lnTo>
                  <a:cubicBezTo>
                    <a:pt x="822" y="2084"/>
                    <a:pt x="1084" y="1917"/>
                    <a:pt x="1382" y="1751"/>
                  </a:cubicBezTo>
                  <a:close/>
                  <a:moveTo>
                    <a:pt x="2370" y="2620"/>
                  </a:moveTo>
                  <a:cubicBezTo>
                    <a:pt x="2465" y="2822"/>
                    <a:pt x="2489" y="3048"/>
                    <a:pt x="2382" y="3298"/>
                  </a:cubicBezTo>
                  <a:lnTo>
                    <a:pt x="381" y="3298"/>
                  </a:lnTo>
                  <a:cubicBezTo>
                    <a:pt x="298" y="3084"/>
                    <a:pt x="286" y="2858"/>
                    <a:pt x="381" y="2620"/>
                  </a:cubicBezTo>
                  <a:close/>
                  <a:moveTo>
                    <a:pt x="2144" y="3644"/>
                  </a:moveTo>
                  <a:cubicBezTo>
                    <a:pt x="1953" y="3834"/>
                    <a:pt x="1679" y="4001"/>
                    <a:pt x="1382" y="4168"/>
                  </a:cubicBezTo>
                  <a:cubicBezTo>
                    <a:pt x="1096" y="4001"/>
                    <a:pt x="822" y="3834"/>
                    <a:pt x="620" y="3644"/>
                  </a:cubicBezTo>
                  <a:close/>
                  <a:moveTo>
                    <a:pt x="2441" y="5918"/>
                  </a:moveTo>
                  <a:cubicBezTo>
                    <a:pt x="2334" y="6394"/>
                    <a:pt x="1893" y="6680"/>
                    <a:pt x="1382" y="6966"/>
                  </a:cubicBezTo>
                  <a:cubicBezTo>
                    <a:pt x="881" y="6680"/>
                    <a:pt x="429" y="6394"/>
                    <a:pt x="346" y="5918"/>
                  </a:cubicBezTo>
                  <a:close/>
                  <a:moveTo>
                    <a:pt x="1382" y="7347"/>
                  </a:moveTo>
                  <a:cubicBezTo>
                    <a:pt x="1679" y="7513"/>
                    <a:pt x="1953" y="7680"/>
                    <a:pt x="2144" y="7870"/>
                  </a:cubicBezTo>
                  <a:lnTo>
                    <a:pt x="620" y="7870"/>
                  </a:lnTo>
                  <a:cubicBezTo>
                    <a:pt x="822" y="7680"/>
                    <a:pt x="1096" y="7513"/>
                    <a:pt x="1382" y="7347"/>
                  </a:cubicBezTo>
                  <a:close/>
                  <a:moveTo>
                    <a:pt x="2394" y="8216"/>
                  </a:moveTo>
                  <a:cubicBezTo>
                    <a:pt x="2489" y="8454"/>
                    <a:pt x="2489" y="8680"/>
                    <a:pt x="2382" y="8894"/>
                  </a:cubicBezTo>
                  <a:lnTo>
                    <a:pt x="405" y="8894"/>
                  </a:lnTo>
                  <a:cubicBezTo>
                    <a:pt x="298" y="8656"/>
                    <a:pt x="298" y="8442"/>
                    <a:pt x="405" y="8216"/>
                  </a:cubicBezTo>
                  <a:close/>
                  <a:moveTo>
                    <a:pt x="2132" y="9240"/>
                  </a:moveTo>
                  <a:cubicBezTo>
                    <a:pt x="1929" y="9430"/>
                    <a:pt x="1667" y="9597"/>
                    <a:pt x="1382" y="9764"/>
                  </a:cubicBezTo>
                  <a:cubicBezTo>
                    <a:pt x="1096" y="9597"/>
                    <a:pt x="834" y="9430"/>
                    <a:pt x="620" y="9240"/>
                  </a:cubicBezTo>
                  <a:close/>
                  <a:moveTo>
                    <a:pt x="167" y="0"/>
                  </a:moveTo>
                  <a:cubicBezTo>
                    <a:pt x="72" y="0"/>
                    <a:pt x="0" y="72"/>
                    <a:pt x="0" y="167"/>
                  </a:cubicBezTo>
                  <a:cubicBezTo>
                    <a:pt x="0" y="846"/>
                    <a:pt x="524" y="1251"/>
                    <a:pt x="1072" y="1560"/>
                  </a:cubicBezTo>
                  <a:cubicBezTo>
                    <a:pt x="500" y="1894"/>
                    <a:pt x="0" y="2310"/>
                    <a:pt x="0" y="2965"/>
                  </a:cubicBezTo>
                  <a:cubicBezTo>
                    <a:pt x="0" y="3644"/>
                    <a:pt x="524" y="4049"/>
                    <a:pt x="1072" y="4358"/>
                  </a:cubicBezTo>
                  <a:cubicBezTo>
                    <a:pt x="524" y="4668"/>
                    <a:pt x="0" y="5072"/>
                    <a:pt x="0" y="5763"/>
                  </a:cubicBezTo>
                  <a:cubicBezTo>
                    <a:pt x="0" y="6442"/>
                    <a:pt x="524" y="6847"/>
                    <a:pt x="1072" y="7156"/>
                  </a:cubicBezTo>
                  <a:cubicBezTo>
                    <a:pt x="524" y="7466"/>
                    <a:pt x="0" y="7870"/>
                    <a:pt x="0" y="8549"/>
                  </a:cubicBezTo>
                  <a:cubicBezTo>
                    <a:pt x="0" y="8799"/>
                    <a:pt x="72" y="9002"/>
                    <a:pt x="179" y="9180"/>
                  </a:cubicBezTo>
                  <a:cubicBezTo>
                    <a:pt x="227" y="9240"/>
                    <a:pt x="322" y="9525"/>
                    <a:pt x="1072" y="9954"/>
                  </a:cubicBezTo>
                  <a:cubicBezTo>
                    <a:pt x="524" y="10264"/>
                    <a:pt x="0" y="10668"/>
                    <a:pt x="0" y="11359"/>
                  </a:cubicBezTo>
                  <a:cubicBezTo>
                    <a:pt x="0" y="11442"/>
                    <a:pt x="72" y="11514"/>
                    <a:pt x="167" y="11514"/>
                  </a:cubicBezTo>
                  <a:cubicBezTo>
                    <a:pt x="250" y="11514"/>
                    <a:pt x="322" y="11442"/>
                    <a:pt x="322" y="11359"/>
                  </a:cubicBezTo>
                  <a:cubicBezTo>
                    <a:pt x="322" y="10776"/>
                    <a:pt x="834" y="10466"/>
                    <a:pt x="1393" y="10145"/>
                  </a:cubicBezTo>
                  <a:cubicBezTo>
                    <a:pt x="1965" y="10466"/>
                    <a:pt x="2465" y="10776"/>
                    <a:pt x="2465" y="11359"/>
                  </a:cubicBezTo>
                  <a:cubicBezTo>
                    <a:pt x="2465" y="11442"/>
                    <a:pt x="2548" y="11514"/>
                    <a:pt x="2632" y="11514"/>
                  </a:cubicBezTo>
                  <a:cubicBezTo>
                    <a:pt x="2727" y="11514"/>
                    <a:pt x="2798" y="11442"/>
                    <a:pt x="2798" y="11359"/>
                  </a:cubicBezTo>
                  <a:cubicBezTo>
                    <a:pt x="2798" y="10668"/>
                    <a:pt x="2274" y="10264"/>
                    <a:pt x="1727" y="9954"/>
                  </a:cubicBezTo>
                  <a:cubicBezTo>
                    <a:pt x="2286" y="9633"/>
                    <a:pt x="2798" y="9216"/>
                    <a:pt x="2798" y="8561"/>
                  </a:cubicBezTo>
                  <a:cubicBezTo>
                    <a:pt x="2798" y="7870"/>
                    <a:pt x="2274" y="7466"/>
                    <a:pt x="1727" y="7156"/>
                  </a:cubicBezTo>
                  <a:cubicBezTo>
                    <a:pt x="2274" y="6847"/>
                    <a:pt x="2798" y="6442"/>
                    <a:pt x="2798" y="5763"/>
                  </a:cubicBezTo>
                  <a:cubicBezTo>
                    <a:pt x="2798" y="5608"/>
                    <a:pt x="2763" y="5465"/>
                    <a:pt x="2727" y="5346"/>
                  </a:cubicBezTo>
                  <a:cubicBezTo>
                    <a:pt x="2699" y="5273"/>
                    <a:pt x="2629" y="5227"/>
                    <a:pt x="2560" y="5227"/>
                  </a:cubicBezTo>
                  <a:cubicBezTo>
                    <a:pt x="2539" y="5227"/>
                    <a:pt x="2519" y="5231"/>
                    <a:pt x="2501" y="5239"/>
                  </a:cubicBezTo>
                  <a:cubicBezTo>
                    <a:pt x="2405" y="5263"/>
                    <a:pt x="2370" y="5370"/>
                    <a:pt x="2394" y="5465"/>
                  </a:cubicBezTo>
                  <a:cubicBezTo>
                    <a:pt x="2405" y="5501"/>
                    <a:pt x="2405" y="5549"/>
                    <a:pt x="2405" y="5596"/>
                  </a:cubicBezTo>
                  <a:lnTo>
                    <a:pt x="322" y="5596"/>
                  </a:lnTo>
                  <a:cubicBezTo>
                    <a:pt x="417" y="5132"/>
                    <a:pt x="881" y="4834"/>
                    <a:pt x="1370" y="4549"/>
                  </a:cubicBezTo>
                  <a:cubicBezTo>
                    <a:pt x="1560" y="4656"/>
                    <a:pt x="1774" y="4775"/>
                    <a:pt x="1929" y="4906"/>
                  </a:cubicBezTo>
                  <a:cubicBezTo>
                    <a:pt x="1960" y="4932"/>
                    <a:pt x="1998" y="4944"/>
                    <a:pt x="2035" y="4944"/>
                  </a:cubicBezTo>
                  <a:cubicBezTo>
                    <a:pt x="2084" y="4944"/>
                    <a:pt x="2134" y="4923"/>
                    <a:pt x="2167" y="4882"/>
                  </a:cubicBezTo>
                  <a:cubicBezTo>
                    <a:pt x="2227" y="4811"/>
                    <a:pt x="2215" y="4703"/>
                    <a:pt x="2144" y="4644"/>
                  </a:cubicBezTo>
                  <a:cubicBezTo>
                    <a:pt x="2001" y="4537"/>
                    <a:pt x="1858" y="4453"/>
                    <a:pt x="1703" y="4358"/>
                  </a:cubicBezTo>
                  <a:cubicBezTo>
                    <a:pt x="2263" y="4049"/>
                    <a:pt x="2775" y="3644"/>
                    <a:pt x="2775" y="2965"/>
                  </a:cubicBezTo>
                  <a:cubicBezTo>
                    <a:pt x="2775" y="2727"/>
                    <a:pt x="2703" y="2513"/>
                    <a:pt x="2596" y="2334"/>
                  </a:cubicBezTo>
                  <a:cubicBezTo>
                    <a:pt x="2560" y="2275"/>
                    <a:pt x="2441" y="1989"/>
                    <a:pt x="1703" y="1560"/>
                  </a:cubicBezTo>
                  <a:cubicBezTo>
                    <a:pt x="2263" y="1239"/>
                    <a:pt x="2798" y="846"/>
                    <a:pt x="2798" y="167"/>
                  </a:cubicBezTo>
                  <a:cubicBezTo>
                    <a:pt x="2798" y="72"/>
                    <a:pt x="2727" y="0"/>
                    <a:pt x="2632" y="0"/>
                  </a:cubicBezTo>
                  <a:cubicBezTo>
                    <a:pt x="2548" y="0"/>
                    <a:pt x="2465" y="72"/>
                    <a:pt x="2465" y="167"/>
                  </a:cubicBezTo>
                  <a:cubicBezTo>
                    <a:pt x="2465" y="739"/>
                    <a:pt x="1965" y="1060"/>
                    <a:pt x="1393" y="1370"/>
                  </a:cubicBezTo>
                  <a:cubicBezTo>
                    <a:pt x="834" y="1060"/>
                    <a:pt x="322" y="727"/>
                    <a:pt x="322" y="167"/>
                  </a:cubicBezTo>
                  <a:cubicBezTo>
                    <a:pt x="322" y="72"/>
                    <a:pt x="250" y="0"/>
                    <a:pt x="167"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3">
              <a:extLst>
                <a:ext uri="{FF2B5EF4-FFF2-40B4-BE49-F238E27FC236}">
                  <a16:creationId xmlns:a16="http://schemas.microsoft.com/office/drawing/2014/main" id="{1039D7DA-FBC9-9C39-C830-4A4F8B8B00DB}"/>
                </a:ext>
              </a:extLst>
            </p:cNvPr>
            <p:cNvSpPr/>
            <p:nvPr/>
          </p:nvSpPr>
          <p:spPr>
            <a:xfrm>
              <a:off x="4994345" y="197526"/>
              <a:ext cx="89544" cy="366778"/>
            </a:xfrm>
            <a:custGeom>
              <a:avLst/>
              <a:gdLst/>
              <a:ahLst/>
              <a:cxnLst/>
              <a:rect l="l" t="t" r="r" b="b"/>
              <a:pathLst>
                <a:path w="2811" h="11514" extrusionOk="0">
                  <a:moveTo>
                    <a:pt x="2799" y="2906"/>
                  </a:moveTo>
                  <a:cubicBezTo>
                    <a:pt x="2799" y="2912"/>
                    <a:pt x="2802" y="2914"/>
                    <a:pt x="2803" y="2914"/>
                  </a:cubicBezTo>
                  <a:cubicBezTo>
                    <a:pt x="2805" y="2914"/>
                    <a:pt x="2805" y="2912"/>
                    <a:pt x="2799" y="2906"/>
                  </a:cubicBezTo>
                  <a:close/>
                  <a:moveTo>
                    <a:pt x="2453" y="3096"/>
                  </a:moveTo>
                  <a:cubicBezTo>
                    <a:pt x="2382" y="3584"/>
                    <a:pt x="1918" y="3870"/>
                    <a:pt x="1406" y="4168"/>
                  </a:cubicBezTo>
                  <a:cubicBezTo>
                    <a:pt x="882" y="3870"/>
                    <a:pt x="417" y="3584"/>
                    <a:pt x="346" y="3096"/>
                  </a:cubicBezTo>
                  <a:close/>
                  <a:moveTo>
                    <a:pt x="1394" y="4549"/>
                  </a:moveTo>
                  <a:cubicBezTo>
                    <a:pt x="1680" y="4715"/>
                    <a:pt x="1965" y="4882"/>
                    <a:pt x="2156" y="5072"/>
                  </a:cubicBezTo>
                  <a:lnTo>
                    <a:pt x="644" y="5072"/>
                  </a:lnTo>
                  <a:cubicBezTo>
                    <a:pt x="834" y="4882"/>
                    <a:pt x="1120" y="4715"/>
                    <a:pt x="1394" y="4549"/>
                  </a:cubicBezTo>
                  <a:close/>
                  <a:moveTo>
                    <a:pt x="2394" y="5418"/>
                  </a:moveTo>
                  <a:cubicBezTo>
                    <a:pt x="2501" y="5644"/>
                    <a:pt x="2501" y="5858"/>
                    <a:pt x="2394" y="6096"/>
                  </a:cubicBezTo>
                  <a:lnTo>
                    <a:pt x="406" y="6096"/>
                  </a:lnTo>
                  <a:cubicBezTo>
                    <a:pt x="298" y="5858"/>
                    <a:pt x="298" y="5644"/>
                    <a:pt x="406" y="5418"/>
                  </a:cubicBezTo>
                  <a:close/>
                  <a:moveTo>
                    <a:pt x="2156" y="6442"/>
                  </a:moveTo>
                  <a:cubicBezTo>
                    <a:pt x="1965" y="6632"/>
                    <a:pt x="1680" y="6799"/>
                    <a:pt x="1406" y="6966"/>
                  </a:cubicBezTo>
                  <a:cubicBezTo>
                    <a:pt x="1120" y="6799"/>
                    <a:pt x="846" y="6632"/>
                    <a:pt x="644" y="6442"/>
                  </a:cubicBezTo>
                  <a:close/>
                  <a:moveTo>
                    <a:pt x="1406" y="7347"/>
                  </a:moveTo>
                  <a:cubicBezTo>
                    <a:pt x="1906" y="7632"/>
                    <a:pt x="2358" y="7918"/>
                    <a:pt x="2453" y="8382"/>
                  </a:cubicBezTo>
                  <a:lnTo>
                    <a:pt x="358" y="8382"/>
                  </a:lnTo>
                  <a:cubicBezTo>
                    <a:pt x="453" y="7918"/>
                    <a:pt x="906" y="7632"/>
                    <a:pt x="1406" y="7347"/>
                  </a:cubicBezTo>
                  <a:close/>
                  <a:moveTo>
                    <a:pt x="2442" y="8716"/>
                  </a:moveTo>
                  <a:cubicBezTo>
                    <a:pt x="2370" y="9180"/>
                    <a:pt x="1906" y="9478"/>
                    <a:pt x="1406" y="9764"/>
                  </a:cubicBezTo>
                  <a:cubicBezTo>
                    <a:pt x="894" y="9478"/>
                    <a:pt x="429" y="9192"/>
                    <a:pt x="346" y="8716"/>
                  </a:cubicBezTo>
                  <a:close/>
                  <a:moveTo>
                    <a:pt x="179" y="0"/>
                  </a:moveTo>
                  <a:cubicBezTo>
                    <a:pt x="96" y="0"/>
                    <a:pt x="13" y="72"/>
                    <a:pt x="13" y="167"/>
                  </a:cubicBezTo>
                  <a:cubicBezTo>
                    <a:pt x="13" y="858"/>
                    <a:pt x="548" y="1251"/>
                    <a:pt x="1084" y="1560"/>
                  </a:cubicBezTo>
                  <a:cubicBezTo>
                    <a:pt x="953" y="1632"/>
                    <a:pt x="834" y="1715"/>
                    <a:pt x="715" y="1786"/>
                  </a:cubicBezTo>
                  <a:cubicBezTo>
                    <a:pt x="584" y="1870"/>
                    <a:pt x="656" y="2096"/>
                    <a:pt x="822" y="2096"/>
                  </a:cubicBezTo>
                  <a:cubicBezTo>
                    <a:pt x="906" y="2096"/>
                    <a:pt x="870" y="2072"/>
                    <a:pt x="1430" y="1751"/>
                  </a:cubicBezTo>
                  <a:cubicBezTo>
                    <a:pt x="1918" y="2036"/>
                    <a:pt x="2370" y="2310"/>
                    <a:pt x="2477" y="2751"/>
                  </a:cubicBezTo>
                  <a:lnTo>
                    <a:pt x="406" y="2751"/>
                  </a:lnTo>
                  <a:cubicBezTo>
                    <a:pt x="417" y="2703"/>
                    <a:pt x="417" y="2644"/>
                    <a:pt x="429" y="2608"/>
                  </a:cubicBezTo>
                  <a:cubicBezTo>
                    <a:pt x="477" y="2513"/>
                    <a:pt x="429" y="2429"/>
                    <a:pt x="346" y="2382"/>
                  </a:cubicBezTo>
                  <a:cubicBezTo>
                    <a:pt x="320" y="2369"/>
                    <a:pt x="295" y="2363"/>
                    <a:pt x="271" y="2363"/>
                  </a:cubicBezTo>
                  <a:cubicBezTo>
                    <a:pt x="208" y="2363"/>
                    <a:pt x="154" y="2404"/>
                    <a:pt x="120" y="2465"/>
                  </a:cubicBezTo>
                  <a:cubicBezTo>
                    <a:pt x="60" y="2608"/>
                    <a:pt x="36" y="2751"/>
                    <a:pt x="13" y="2917"/>
                  </a:cubicBezTo>
                  <a:lnTo>
                    <a:pt x="13" y="2929"/>
                  </a:lnTo>
                  <a:cubicBezTo>
                    <a:pt x="1" y="3620"/>
                    <a:pt x="489" y="4013"/>
                    <a:pt x="1084" y="4358"/>
                  </a:cubicBezTo>
                  <a:cubicBezTo>
                    <a:pt x="537" y="4668"/>
                    <a:pt x="13" y="5072"/>
                    <a:pt x="13" y="5763"/>
                  </a:cubicBezTo>
                  <a:cubicBezTo>
                    <a:pt x="13" y="6442"/>
                    <a:pt x="537" y="6847"/>
                    <a:pt x="1084" y="7156"/>
                  </a:cubicBezTo>
                  <a:cubicBezTo>
                    <a:pt x="513" y="7501"/>
                    <a:pt x="13" y="7882"/>
                    <a:pt x="13" y="8561"/>
                  </a:cubicBezTo>
                  <a:cubicBezTo>
                    <a:pt x="13" y="9240"/>
                    <a:pt x="537" y="9644"/>
                    <a:pt x="1084" y="9954"/>
                  </a:cubicBezTo>
                  <a:cubicBezTo>
                    <a:pt x="537" y="10264"/>
                    <a:pt x="13" y="10668"/>
                    <a:pt x="13" y="11359"/>
                  </a:cubicBezTo>
                  <a:cubicBezTo>
                    <a:pt x="13" y="11442"/>
                    <a:pt x="96" y="11514"/>
                    <a:pt x="179" y="11514"/>
                  </a:cubicBezTo>
                  <a:cubicBezTo>
                    <a:pt x="275" y="11514"/>
                    <a:pt x="346" y="11442"/>
                    <a:pt x="346" y="11359"/>
                  </a:cubicBezTo>
                  <a:cubicBezTo>
                    <a:pt x="346" y="10776"/>
                    <a:pt x="846" y="10466"/>
                    <a:pt x="1418" y="10145"/>
                  </a:cubicBezTo>
                  <a:cubicBezTo>
                    <a:pt x="1977" y="10466"/>
                    <a:pt x="2489" y="10776"/>
                    <a:pt x="2489" y="11359"/>
                  </a:cubicBezTo>
                  <a:cubicBezTo>
                    <a:pt x="2489" y="11442"/>
                    <a:pt x="2561" y="11514"/>
                    <a:pt x="2656" y="11514"/>
                  </a:cubicBezTo>
                  <a:cubicBezTo>
                    <a:pt x="2739" y="11514"/>
                    <a:pt x="2811" y="11442"/>
                    <a:pt x="2811" y="11359"/>
                  </a:cubicBezTo>
                  <a:cubicBezTo>
                    <a:pt x="2811" y="10668"/>
                    <a:pt x="2299" y="10264"/>
                    <a:pt x="1739" y="9954"/>
                  </a:cubicBezTo>
                  <a:cubicBezTo>
                    <a:pt x="2322" y="9609"/>
                    <a:pt x="2811" y="9228"/>
                    <a:pt x="2811" y="8537"/>
                  </a:cubicBezTo>
                  <a:cubicBezTo>
                    <a:pt x="2811" y="7859"/>
                    <a:pt x="2299" y="7466"/>
                    <a:pt x="1739" y="7144"/>
                  </a:cubicBezTo>
                  <a:cubicBezTo>
                    <a:pt x="2299" y="6835"/>
                    <a:pt x="2811" y="6430"/>
                    <a:pt x="2811" y="5739"/>
                  </a:cubicBezTo>
                  <a:cubicBezTo>
                    <a:pt x="2811" y="5061"/>
                    <a:pt x="2299" y="4656"/>
                    <a:pt x="1739" y="4346"/>
                  </a:cubicBezTo>
                  <a:cubicBezTo>
                    <a:pt x="2358" y="4001"/>
                    <a:pt x="2799" y="3632"/>
                    <a:pt x="2799" y="2906"/>
                  </a:cubicBezTo>
                  <a:cubicBezTo>
                    <a:pt x="2775" y="2251"/>
                    <a:pt x="2263" y="1870"/>
                    <a:pt x="1739" y="1560"/>
                  </a:cubicBezTo>
                  <a:cubicBezTo>
                    <a:pt x="2299" y="1251"/>
                    <a:pt x="2811" y="846"/>
                    <a:pt x="2811" y="167"/>
                  </a:cubicBezTo>
                  <a:cubicBezTo>
                    <a:pt x="2811" y="72"/>
                    <a:pt x="2739" y="0"/>
                    <a:pt x="2656" y="0"/>
                  </a:cubicBezTo>
                  <a:cubicBezTo>
                    <a:pt x="2561" y="0"/>
                    <a:pt x="2489" y="72"/>
                    <a:pt x="2489" y="167"/>
                  </a:cubicBezTo>
                  <a:cubicBezTo>
                    <a:pt x="2489" y="739"/>
                    <a:pt x="1977" y="1060"/>
                    <a:pt x="1418" y="1370"/>
                  </a:cubicBezTo>
                  <a:cubicBezTo>
                    <a:pt x="846" y="1060"/>
                    <a:pt x="346" y="727"/>
                    <a:pt x="346" y="167"/>
                  </a:cubicBezTo>
                  <a:cubicBezTo>
                    <a:pt x="346" y="72"/>
                    <a:pt x="275" y="0"/>
                    <a:pt x="179" y="0"/>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3">
              <a:extLst>
                <a:ext uri="{FF2B5EF4-FFF2-40B4-BE49-F238E27FC236}">
                  <a16:creationId xmlns:a16="http://schemas.microsoft.com/office/drawing/2014/main" id="{A5352B05-6974-8B61-3BFE-FA7285F17189}"/>
                </a:ext>
              </a:extLst>
            </p:cNvPr>
            <p:cNvSpPr/>
            <p:nvPr/>
          </p:nvSpPr>
          <p:spPr>
            <a:xfrm>
              <a:off x="3666337" y="721845"/>
              <a:ext cx="77854" cy="76452"/>
            </a:xfrm>
            <a:custGeom>
              <a:avLst/>
              <a:gdLst/>
              <a:ahLst/>
              <a:cxnLst/>
              <a:rect l="l" t="t" r="r" b="b"/>
              <a:pathLst>
                <a:path w="2444" h="2400" extrusionOk="0">
                  <a:moveTo>
                    <a:pt x="1345" y="315"/>
                  </a:moveTo>
                  <a:cubicBezTo>
                    <a:pt x="1450" y="315"/>
                    <a:pt x="1549" y="346"/>
                    <a:pt x="1631" y="420"/>
                  </a:cubicBezTo>
                  <a:cubicBezTo>
                    <a:pt x="1905" y="634"/>
                    <a:pt x="2060" y="1206"/>
                    <a:pt x="2096" y="1622"/>
                  </a:cubicBezTo>
                  <a:cubicBezTo>
                    <a:pt x="2104" y="1923"/>
                    <a:pt x="1755" y="2071"/>
                    <a:pt x="1406" y="2071"/>
                  </a:cubicBezTo>
                  <a:cubicBezTo>
                    <a:pt x="1257" y="2071"/>
                    <a:pt x="1109" y="2045"/>
                    <a:pt x="988" y="1991"/>
                  </a:cubicBezTo>
                  <a:cubicBezTo>
                    <a:pt x="560" y="1801"/>
                    <a:pt x="381" y="1313"/>
                    <a:pt x="560" y="872"/>
                  </a:cubicBezTo>
                  <a:cubicBezTo>
                    <a:pt x="693" y="580"/>
                    <a:pt x="1042" y="315"/>
                    <a:pt x="1345" y="315"/>
                  </a:cubicBezTo>
                  <a:close/>
                  <a:moveTo>
                    <a:pt x="1344" y="1"/>
                  </a:moveTo>
                  <a:cubicBezTo>
                    <a:pt x="906" y="1"/>
                    <a:pt x="447" y="320"/>
                    <a:pt x="262" y="741"/>
                  </a:cubicBezTo>
                  <a:cubicBezTo>
                    <a:pt x="0" y="1336"/>
                    <a:pt x="262" y="2027"/>
                    <a:pt x="857" y="2289"/>
                  </a:cubicBezTo>
                  <a:cubicBezTo>
                    <a:pt x="1022" y="2363"/>
                    <a:pt x="1214" y="2400"/>
                    <a:pt x="1407" y="2400"/>
                  </a:cubicBezTo>
                  <a:cubicBezTo>
                    <a:pt x="1925" y="2400"/>
                    <a:pt x="2443" y="2134"/>
                    <a:pt x="2417" y="1622"/>
                  </a:cubicBezTo>
                  <a:cubicBezTo>
                    <a:pt x="2405" y="1134"/>
                    <a:pt x="2203" y="479"/>
                    <a:pt x="1858" y="182"/>
                  </a:cubicBezTo>
                  <a:cubicBezTo>
                    <a:pt x="1704" y="56"/>
                    <a:pt x="1526" y="1"/>
                    <a:pt x="1344"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3">
              <a:extLst>
                <a:ext uri="{FF2B5EF4-FFF2-40B4-BE49-F238E27FC236}">
                  <a16:creationId xmlns:a16="http://schemas.microsoft.com/office/drawing/2014/main" id="{D6D82EA2-A63E-58B1-2708-9622A8A79120}"/>
                </a:ext>
              </a:extLst>
            </p:cNvPr>
            <p:cNvSpPr/>
            <p:nvPr/>
          </p:nvSpPr>
          <p:spPr>
            <a:xfrm>
              <a:off x="3565070" y="618698"/>
              <a:ext cx="359579" cy="355852"/>
            </a:xfrm>
            <a:custGeom>
              <a:avLst/>
              <a:gdLst/>
              <a:ahLst/>
              <a:cxnLst/>
              <a:rect l="l" t="t" r="r" b="b"/>
              <a:pathLst>
                <a:path w="11288" h="11171" extrusionOk="0">
                  <a:moveTo>
                    <a:pt x="3691" y="336"/>
                  </a:moveTo>
                  <a:cubicBezTo>
                    <a:pt x="3775" y="336"/>
                    <a:pt x="3846" y="383"/>
                    <a:pt x="3870" y="455"/>
                  </a:cubicBezTo>
                  <a:lnTo>
                    <a:pt x="4084" y="991"/>
                  </a:lnTo>
                  <a:cubicBezTo>
                    <a:pt x="3953" y="1003"/>
                    <a:pt x="3846" y="1050"/>
                    <a:pt x="3739" y="1122"/>
                  </a:cubicBezTo>
                  <a:lnTo>
                    <a:pt x="3536" y="586"/>
                  </a:lnTo>
                  <a:cubicBezTo>
                    <a:pt x="3489" y="455"/>
                    <a:pt x="3572" y="336"/>
                    <a:pt x="3691" y="336"/>
                  </a:cubicBezTo>
                  <a:close/>
                  <a:moveTo>
                    <a:pt x="7834" y="436"/>
                  </a:moveTo>
                  <a:cubicBezTo>
                    <a:pt x="7859" y="436"/>
                    <a:pt x="7883" y="442"/>
                    <a:pt x="7906" y="455"/>
                  </a:cubicBezTo>
                  <a:cubicBezTo>
                    <a:pt x="7989" y="503"/>
                    <a:pt x="8037" y="598"/>
                    <a:pt x="7989" y="693"/>
                  </a:cubicBezTo>
                  <a:lnTo>
                    <a:pt x="7763" y="1217"/>
                  </a:lnTo>
                  <a:cubicBezTo>
                    <a:pt x="7668" y="1134"/>
                    <a:pt x="7561" y="1086"/>
                    <a:pt x="7418" y="1062"/>
                  </a:cubicBezTo>
                  <a:lnTo>
                    <a:pt x="7668" y="538"/>
                  </a:lnTo>
                  <a:cubicBezTo>
                    <a:pt x="7702" y="478"/>
                    <a:pt x="7769" y="436"/>
                    <a:pt x="7834" y="436"/>
                  </a:cubicBezTo>
                  <a:close/>
                  <a:moveTo>
                    <a:pt x="698" y="3177"/>
                  </a:moveTo>
                  <a:cubicBezTo>
                    <a:pt x="775" y="3177"/>
                    <a:pt x="883" y="3247"/>
                    <a:pt x="1298" y="3431"/>
                  </a:cubicBezTo>
                  <a:cubicBezTo>
                    <a:pt x="1250" y="3479"/>
                    <a:pt x="1227" y="3539"/>
                    <a:pt x="1191" y="3586"/>
                  </a:cubicBezTo>
                  <a:cubicBezTo>
                    <a:pt x="1191" y="3586"/>
                    <a:pt x="1167" y="3658"/>
                    <a:pt x="1155" y="3765"/>
                  </a:cubicBezTo>
                  <a:lnTo>
                    <a:pt x="631" y="3527"/>
                  </a:lnTo>
                  <a:cubicBezTo>
                    <a:pt x="477" y="3479"/>
                    <a:pt x="477" y="3253"/>
                    <a:pt x="631" y="3193"/>
                  </a:cubicBezTo>
                  <a:cubicBezTo>
                    <a:pt x="655" y="3183"/>
                    <a:pt x="675" y="3177"/>
                    <a:pt x="698" y="3177"/>
                  </a:cubicBezTo>
                  <a:close/>
                  <a:moveTo>
                    <a:pt x="10679" y="3437"/>
                  </a:moveTo>
                  <a:cubicBezTo>
                    <a:pt x="10755" y="3437"/>
                    <a:pt x="10841" y="3482"/>
                    <a:pt x="10871" y="3551"/>
                  </a:cubicBezTo>
                  <a:cubicBezTo>
                    <a:pt x="10906" y="3646"/>
                    <a:pt x="10847" y="3765"/>
                    <a:pt x="10764" y="3789"/>
                  </a:cubicBezTo>
                  <a:lnTo>
                    <a:pt x="10228" y="4003"/>
                  </a:lnTo>
                  <a:cubicBezTo>
                    <a:pt x="10216" y="3848"/>
                    <a:pt x="10168" y="3741"/>
                    <a:pt x="10097" y="3658"/>
                  </a:cubicBezTo>
                  <a:lnTo>
                    <a:pt x="10633" y="3443"/>
                  </a:lnTo>
                  <a:cubicBezTo>
                    <a:pt x="10647" y="3439"/>
                    <a:pt x="10663" y="3437"/>
                    <a:pt x="10679" y="3437"/>
                  </a:cubicBezTo>
                  <a:close/>
                  <a:moveTo>
                    <a:pt x="1060" y="7134"/>
                  </a:moveTo>
                  <a:cubicBezTo>
                    <a:pt x="1072" y="7265"/>
                    <a:pt x="1119" y="7372"/>
                    <a:pt x="1191" y="7480"/>
                  </a:cubicBezTo>
                  <a:lnTo>
                    <a:pt x="655" y="7682"/>
                  </a:lnTo>
                  <a:cubicBezTo>
                    <a:pt x="635" y="7694"/>
                    <a:pt x="612" y="7699"/>
                    <a:pt x="589" y="7699"/>
                  </a:cubicBezTo>
                  <a:cubicBezTo>
                    <a:pt x="518" y="7699"/>
                    <a:pt x="444" y="7650"/>
                    <a:pt x="417" y="7587"/>
                  </a:cubicBezTo>
                  <a:cubicBezTo>
                    <a:pt x="381" y="7492"/>
                    <a:pt x="429" y="7372"/>
                    <a:pt x="524" y="7349"/>
                  </a:cubicBezTo>
                  <a:lnTo>
                    <a:pt x="1060" y="7134"/>
                  </a:lnTo>
                  <a:close/>
                  <a:moveTo>
                    <a:pt x="10144" y="7361"/>
                  </a:moveTo>
                  <a:lnTo>
                    <a:pt x="10656" y="7599"/>
                  </a:lnTo>
                  <a:cubicBezTo>
                    <a:pt x="10811" y="7658"/>
                    <a:pt x="10811" y="7884"/>
                    <a:pt x="10656" y="7944"/>
                  </a:cubicBezTo>
                  <a:cubicBezTo>
                    <a:pt x="10637" y="7950"/>
                    <a:pt x="10619" y="7953"/>
                    <a:pt x="10601" y="7953"/>
                  </a:cubicBezTo>
                  <a:cubicBezTo>
                    <a:pt x="10506" y="7953"/>
                    <a:pt x="10398" y="7875"/>
                    <a:pt x="9990" y="7706"/>
                  </a:cubicBezTo>
                  <a:cubicBezTo>
                    <a:pt x="10061" y="7611"/>
                    <a:pt x="10121" y="7515"/>
                    <a:pt x="10144" y="7361"/>
                  </a:cubicBezTo>
                  <a:close/>
                  <a:moveTo>
                    <a:pt x="3536" y="9920"/>
                  </a:moveTo>
                  <a:cubicBezTo>
                    <a:pt x="3620" y="9992"/>
                    <a:pt x="3727" y="10051"/>
                    <a:pt x="3870" y="10063"/>
                  </a:cubicBezTo>
                  <a:lnTo>
                    <a:pt x="3620" y="10587"/>
                  </a:lnTo>
                  <a:cubicBezTo>
                    <a:pt x="3584" y="10658"/>
                    <a:pt x="3522" y="10696"/>
                    <a:pt x="3454" y="10696"/>
                  </a:cubicBezTo>
                  <a:cubicBezTo>
                    <a:pt x="3430" y="10696"/>
                    <a:pt x="3406" y="10691"/>
                    <a:pt x="3382" y="10682"/>
                  </a:cubicBezTo>
                  <a:cubicBezTo>
                    <a:pt x="3298" y="10635"/>
                    <a:pt x="3251" y="10528"/>
                    <a:pt x="3298" y="10444"/>
                  </a:cubicBezTo>
                  <a:lnTo>
                    <a:pt x="3536" y="9920"/>
                  </a:lnTo>
                  <a:close/>
                  <a:moveTo>
                    <a:pt x="7549" y="10016"/>
                  </a:moveTo>
                  <a:cubicBezTo>
                    <a:pt x="7727" y="10528"/>
                    <a:pt x="7799" y="10575"/>
                    <a:pt x="7763" y="10694"/>
                  </a:cubicBezTo>
                  <a:cubicBezTo>
                    <a:pt x="7728" y="10770"/>
                    <a:pt x="7659" y="10809"/>
                    <a:pt x="7590" y="10809"/>
                  </a:cubicBezTo>
                  <a:cubicBezTo>
                    <a:pt x="7519" y="10809"/>
                    <a:pt x="7448" y="10767"/>
                    <a:pt x="7418" y="10682"/>
                  </a:cubicBezTo>
                  <a:lnTo>
                    <a:pt x="7204" y="10147"/>
                  </a:lnTo>
                  <a:cubicBezTo>
                    <a:pt x="7346" y="10123"/>
                    <a:pt x="7442" y="10087"/>
                    <a:pt x="7549" y="10016"/>
                  </a:cubicBezTo>
                  <a:close/>
                  <a:moveTo>
                    <a:pt x="3696" y="1"/>
                  </a:moveTo>
                  <a:cubicBezTo>
                    <a:pt x="3631" y="1"/>
                    <a:pt x="3565" y="13"/>
                    <a:pt x="3501" y="38"/>
                  </a:cubicBezTo>
                  <a:cubicBezTo>
                    <a:pt x="3239" y="145"/>
                    <a:pt x="3096" y="443"/>
                    <a:pt x="3203" y="705"/>
                  </a:cubicBezTo>
                  <a:lnTo>
                    <a:pt x="3477" y="1407"/>
                  </a:lnTo>
                  <a:cubicBezTo>
                    <a:pt x="3239" y="1753"/>
                    <a:pt x="3203" y="1765"/>
                    <a:pt x="2846" y="1824"/>
                  </a:cubicBezTo>
                  <a:cubicBezTo>
                    <a:pt x="2655" y="1848"/>
                    <a:pt x="2429" y="1896"/>
                    <a:pt x="2286" y="2050"/>
                  </a:cubicBezTo>
                  <a:cubicBezTo>
                    <a:pt x="2012" y="2300"/>
                    <a:pt x="2060" y="2741"/>
                    <a:pt x="1929" y="2955"/>
                  </a:cubicBezTo>
                  <a:cubicBezTo>
                    <a:pt x="1870" y="3027"/>
                    <a:pt x="1762" y="3098"/>
                    <a:pt x="1643" y="3181"/>
                  </a:cubicBezTo>
                  <a:cubicBezTo>
                    <a:pt x="1631" y="3193"/>
                    <a:pt x="1608" y="3205"/>
                    <a:pt x="1584" y="3217"/>
                  </a:cubicBezTo>
                  <a:lnTo>
                    <a:pt x="893" y="2920"/>
                  </a:lnTo>
                  <a:cubicBezTo>
                    <a:pt x="830" y="2888"/>
                    <a:pt x="761" y="2873"/>
                    <a:pt x="692" y="2873"/>
                  </a:cubicBezTo>
                  <a:cubicBezTo>
                    <a:pt x="630" y="2873"/>
                    <a:pt x="568" y="2885"/>
                    <a:pt x="512" y="2908"/>
                  </a:cubicBezTo>
                  <a:cubicBezTo>
                    <a:pt x="84" y="3074"/>
                    <a:pt x="60" y="3670"/>
                    <a:pt x="477" y="3860"/>
                  </a:cubicBezTo>
                  <a:lnTo>
                    <a:pt x="1167" y="4158"/>
                  </a:lnTo>
                  <a:cubicBezTo>
                    <a:pt x="1239" y="4563"/>
                    <a:pt x="1239" y="4586"/>
                    <a:pt x="1012" y="4920"/>
                  </a:cubicBezTo>
                  <a:cubicBezTo>
                    <a:pt x="893" y="5086"/>
                    <a:pt x="774" y="5265"/>
                    <a:pt x="774" y="5467"/>
                  </a:cubicBezTo>
                  <a:cubicBezTo>
                    <a:pt x="762" y="5825"/>
                    <a:pt x="1119" y="6122"/>
                    <a:pt x="1167" y="6360"/>
                  </a:cubicBezTo>
                  <a:cubicBezTo>
                    <a:pt x="1179" y="6479"/>
                    <a:pt x="1155" y="6646"/>
                    <a:pt x="1108" y="6777"/>
                  </a:cubicBezTo>
                  <a:lnTo>
                    <a:pt x="405" y="7051"/>
                  </a:lnTo>
                  <a:cubicBezTo>
                    <a:pt x="143" y="7146"/>
                    <a:pt x="0" y="7444"/>
                    <a:pt x="107" y="7718"/>
                  </a:cubicBezTo>
                  <a:cubicBezTo>
                    <a:pt x="190" y="7920"/>
                    <a:pt x="386" y="8051"/>
                    <a:pt x="592" y="8051"/>
                  </a:cubicBezTo>
                  <a:cubicBezTo>
                    <a:pt x="653" y="8051"/>
                    <a:pt x="714" y="8040"/>
                    <a:pt x="774" y="8015"/>
                  </a:cubicBezTo>
                  <a:lnTo>
                    <a:pt x="1477" y="7742"/>
                  </a:lnTo>
                  <a:cubicBezTo>
                    <a:pt x="1822" y="7980"/>
                    <a:pt x="1834" y="8015"/>
                    <a:pt x="1893" y="8373"/>
                  </a:cubicBezTo>
                  <a:cubicBezTo>
                    <a:pt x="1989" y="8932"/>
                    <a:pt x="2131" y="9075"/>
                    <a:pt x="2667" y="9194"/>
                  </a:cubicBezTo>
                  <a:cubicBezTo>
                    <a:pt x="3036" y="9277"/>
                    <a:pt x="3060" y="9289"/>
                    <a:pt x="3274" y="9647"/>
                  </a:cubicBezTo>
                  <a:lnTo>
                    <a:pt x="2977" y="10337"/>
                  </a:lnTo>
                  <a:cubicBezTo>
                    <a:pt x="2815" y="10691"/>
                    <a:pt x="3091" y="11053"/>
                    <a:pt x="3439" y="11053"/>
                  </a:cubicBezTo>
                  <a:cubicBezTo>
                    <a:pt x="3502" y="11053"/>
                    <a:pt x="3567" y="11041"/>
                    <a:pt x="3632" y="11016"/>
                  </a:cubicBezTo>
                  <a:cubicBezTo>
                    <a:pt x="3775" y="10980"/>
                    <a:pt x="3858" y="10873"/>
                    <a:pt x="3917" y="10754"/>
                  </a:cubicBezTo>
                  <a:lnTo>
                    <a:pt x="4215" y="10063"/>
                  </a:lnTo>
                  <a:cubicBezTo>
                    <a:pt x="4361" y="10038"/>
                    <a:pt x="4457" y="10021"/>
                    <a:pt x="4536" y="10021"/>
                  </a:cubicBezTo>
                  <a:cubicBezTo>
                    <a:pt x="4677" y="10021"/>
                    <a:pt x="4764" y="10073"/>
                    <a:pt x="4977" y="10218"/>
                  </a:cubicBezTo>
                  <a:cubicBezTo>
                    <a:pt x="5204" y="10377"/>
                    <a:pt x="5367" y="10458"/>
                    <a:pt x="5538" y="10458"/>
                  </a:cubicBezTo>
                  <a:cubicBezTo>
                    <a:pt x="5699" y="10458"/>
                    <a:pt x="5865" y="10386"/>
                    <a:pt x="6096" y="10242"/>
                  </a:cubicBezTo>
                  <a:cubicBezTo>
                    <a:pt x="6280" y="10126"/>
                    <a:pt x="6363" y="10080"/>
                    <a:pt x="6476" y="10080"/>
                  </a:cubicBezTo>
                  <a:cubicBezTo>
                    <a:pt x="6560" y="10080"/>
                    <a:pt x="6661" y="10106"/>
                    <a:pt x="6834" y="10147"/>
                  </a:cubicBezTo>
                  <a:lnTo>
                    <a:pt x="7108" y="10837"/>
                  </a:lnTo>
                  <a:cubicBezTo>
                    <a:pt x="7180" y="11051"/>
                    <a:pt x="7370" y="11171"/>
                    <a:pt x="7585" y="11171"/>
                  </a:cubicBezTo>
                  <a:cubicBezTo>
                    <a:pt x="7942" y="11171"/>
                    <a:pt x="8192" y="10813"/>
                    <a:pt x="8061" y="10468"/>
                  </a:cubicBezTo>
                  <a:lnTo>
                    <a:pt x="7787" y="9766"/>
                  </a:lnTo>
                  <a:cubicBezTo>
                    <a:pt x="8025" y="9432"/>
                    <a:pt x="8061" y="9408"/>
                    <a:pt x="8418" y="9349"/>
                  </a:cubicBezTo>
                  <a:cubicBezTo>
                    <a:pt x="8978" y="9266"/>
                    <a:pt x="9109" y="9111"/>
                    <a:pt x="9228" y="8575"/>
                  </a:cubicBezTo>
                  <a:cubicBezTo>
                    <a:pt x="9323" y="8206"/>
                    <a:pt x="9335" y="8194"/>
                    <a:pt x="9692" y="7968"/>
                  </a:cubicBezTo>
                  <a:cubicBezTo>
                    <a:pt x="10198" y="8180"/>
                    <a:pt x="10406" y="8313"/>
                    <a:pt x="10595" y="8313"/>
                  </a:cubicBezTo>
                  <a:cubicBezTo>
                    <a:pt x="10650" y="8313"/>
                    <a:pt x="10704" y="8302"/>
                    <a:pt x="10764" y="8277"/>
                  </a:cubicBezTo>
                  <a:cubicBezTo>
                    <a:pt x="11192" y="8075"/>
                    <a:pt x="11216" y="7480"/>
                    <a:pt x="10799" y="7301"/>
                  </a:cubicBezTo>
                  <a:lnTo>
                    <a:pt x="10109" y="7003"/>
                  </a:lnTo>
                  <a:cubicBezTo>
                    <a:pt x="10037" y="6599"/>
                    <a:pt x="10037" y="6575"/>
                    <a:pt x="10263" y="6241"/>
                  </a:cubicBezTo>
                  <a:cubicBezTo>
                    <a:pt x="10573" y="5801"/>
                    <a:pt x="10597" y="5622"/>
                    <a:pt x="10287" y="5134"/>
                  </a:cubicBezTo>
                  <a:cubicBezTo>
                    <a:pt x="10085" y="4801"/>
                    <a:pt x="10097" y="4789"/>
                    <a:pt x="10180" y="4384"/>
                  </a:cubicBezTo>
                  <a:lnTo>
                    <a:pt x="10883" y="4122"/>
                  </a:lnTo>
                  <a:cubicBezTo>
                    <a:pt x="11156" y="4015"/>
                    <a:pt x="11287" y="3717"/>
                    <a:pt x="11180" y="3443"/>
                  </a:cubicBezTo>
                  <a:cubicBezTo>
                    <a:pt x="11097" y="3239"/>
                    <a:pt x="10898" y="3115"/>
                    <a:pt x="10690" y="3115"/>
                  </a:cubicBezTo>
                  <a:cubicBezTo>
                    <a:pt x="10631" y="3115"/>
                    <a:pt x="10571" y="3125"/>
                    <a:pt x="10513" y="3146"/>
                  </a:cubicBezTo>
                  <a:lnTo>
                    <a:pt x="9811" y="3420"/>
                  </a:lnTo>
                  <a:cubicBezTo>
                    <a:pt x="9466" y="3181"/>
                    <a:pt x="9454" y="3146"/>
                    <a:pt x="9394" y="2789"/>
                  </a:cubicBezTo>
                  <a:cubicBezTo>
                    <a:pt x="9311" y="2229"/>
                    <a:pt x="9156" y="2086"/>
                    <a:pt x="8620" y="1979"/>
                  </a:cubicBezTo>
                  <a:cubicBezTo>
                    <a:pt x="8251" y="1884"/>
                    <a:pt x="8239" y="1872"/>
                    <a:pt x="8013" y="1515"/>
                  </a:cubicBezTo>
                  <a:lnTo>
                    <a:pt x="8311" y="824"/>
                  </a:lnTo>
                  <a:cubicBezTo>
                    <a:pt x="8430" y="574"/>
                    <a:pt x="8311" y="264"/>
                    <a:pt x="8037" y="157"/>
                  </a:cubicBezTo>
                  <a:cubicBezTo>
                    <a:pt x="7971" y="126"/>
                    <a:pt x="7901" y="111"/>
                    <a:pt x="7831" y="111"/>
                  </a:cubicBezTo>
                  <a:cubicBezTo>
                    <a:pt x="7638" y="111"/>
                    <a:pt x="7449" y="226"/>
                    <a:pt x="7370" y="419"/>
                  </a:cubicBezTo>
                  <a:lnTo>
                    <a:pt x="7073" y="1110"/>
                  </a:lnTo>
                  <a:cubicBezTo>
                    <a:pt x="6927" y="1135"/>
                    <a:pt x="6831" y="1152"/>
                    <a:pt x="6751" y="1152"/>
                  </a:cubicBezTo>
                  <a:cubicBezTo>
                    <a:pt x="6611" y="1152"/>
                    <a:pt x="6524" y="1100"/>
                    <a:pt x="6311" y="955"/>
                  </a:cubicBezTo>
                  <a:lnTo>
                    <a:pt x="6180" y="872"/>
                  </a:lnTo>
                  <a:cubicBezTo>
                    <a:pt x="6152" y="853"/>
                    <a:pt x="6119" y="844"/>
                    <a:pt x="6087" y="844"/>
                  </a:cubicBezTo>
                  <a:cubicBezTo>
                    <a:pt x="6034" y="844"/>
                    <a:pt x="5983" y="868"/>
                    <a:pt x="5953" y="919"/>
                  </a:cubicBezTo>
                  <a:cubicBezTo>
                    <a:pt x="5918" y="991"/>
                    <a:pt x="5930" y="1098"/>
                    <a:pt x="6001" y="1134"/>
                  </a:cubicBezTo>
                  <a:lnTo>
                    <a:pt x="6132" y="1229"/>
                  </a:lnTo>
                  <a:cubicBezTo>
                    <a:pt x="6389" y="1406"/>
                    <a:pt x="6533" y="1474"/>
                    <a:pt x="6731" y="1474"/>
                  </a:cubicBezTo>
                  <a:cubicBezTo>
                    <a:pt x="6826" y="1474"/>
                    <a:pt x="6933" y="1458"/>
                    <a:pt x="7073" y="1431"/>
                  </a:cubicBezTo>
                  <a:cubicBezTo>
                    <a:pt x="7189" y="1411"/>
                    <a:pt x="7278" y="1397"/>
                    <a:pt x="7350" y="1397"/>
                  </a:cubicBezTo>
                  <a:cubicBezTo>
                    <a:pt x="7531" y="1397"/>
                    <a:pt x="7614" y="1481"/>
                    <a:pt x="7775" y="1753"/>
                  </a:cubicBezTo>
                  <a:cubicBezTo>
                    <a:pt x="8013" y="2122"/>
                    <a:pt x="8120" y="2193"/>
                    <a:pt x="8561" y="2300"/>
                  </a:cubicBezTo>
                  <a:cubicBezTo>
                    <a:pt x="8966" y="2384"/>
                    <a:pt x="9013" y="2419"/>
                    <a:pt x="9085" y="2848"/>
                  </a:cubicBezTo>
                  <a:cubicBezTo>
                    <a:pt x="9109" y="3015"/>
                    <a:pt x="9144" y="3181"/>
                    <a:pt x="9228" y="3324"/>
                  </a:cubicBezTo>
                  <a:cubicBezTo>
                    <a:pt x="9370" y="3551"/>
                    <a:pt x="9621" y="3658"/>
                    <a:pt x="9799" y="3812"/>
                  </a:cubicBezTo>
                  <a:cubicBezTo>
                    <a:pt x="9882" y="3908"/>
                    <a:pt x="9906" y="3932"/>
                    <a:pt x="9906" y="3955"/>
                  </a:cubicBezTo>
                  <a:cubicBezTo>
                    <a:pt x="9906" y="3955"/>
                    <a:pt x="9930" y="4015"/>
                    <a:pt x="9906" y="4193"/>
                  </a:cubicBezTo>
                  <a:cubicBezTo>
                    <a:pt x="9859" y="4444"/>
                    <a:pt x="9787" y="4634"/>
                    <a:pt x="9823" y="4860"/>
                  </a:cubicBezTo>
                  <a:cubicBezTo>
                    <a:pt x="9882" y="5194"/>
                    <a:pt x="10216" y="5467"/>
                    <a:pt x="10204" y="5694"/>
                  </a:cubicBezTo>
                  <a:cubicBezTo>
                    <a:pt x="10204" y="5920"/>
                    <a:pt x="9859" y="6170"/>
                    <a:pt x="9787" y="6515"/>
                  </a:cubicBezTo>
                  <a:cubicBezTo>
                    <a:pt x="9704" y="6813"/>
                    <a:pt x="9906" y="7241"/>
                    <a:pt x="9811" y="7420"/>
                  </a:cubicBezTo>
                  <a:cubicBezTo>
                    <a:pt x="9728" y="7611"/>
                    <a:pt x="9275" y="7777"/>
                    <a:pt x="9109" y="8015"/>
                  </a:cubicBezTo>
                  <a:cubicBezTo>
                    <a:pt x="8918" y="8277"/>
                    <a:pt x="8954" y="8718"/>
                    <a:pt x="8787" y="8873"/>
                  </a:cubicBezTo>
                  <a:cubicBezTo>
                    <a:pt x="8620" y="9027"/>
                    <a:pt x="8192" y="8980"/>
                    <a:pt x="7906" y="9158"/>
                  </a:cubicBezTo>
                  <a:cubicBezTo>
                    <a:pt x="7644" y="9325"/>
                    <a:pt x="7477" y="9754"/>
                    <a:pt x="7287" y="9825"/>
                  </a:cubicBezTo>
                  <a:cubicBezTo>
                    <a:pt x="7254" y="9840"/>
                    <a:pt x="7210" y="9846"/>
                    <a:pt x="7163" y="9846"/>
                  </a:cubicBezTo>
                  <a:cubicBezTo>
                    <a:pt x="7058" y="9846"/>
                    <a:pt x="6936" y="9818"/>
                    <a:pt x="6870" y="9801"/>
                  </a:cubicBezTo>
                  <a:cubicBezTo>
                    <a:pt x="6712" y="9764"/>
                    <a:pt x="6595" y="9744"/>
                    <a:pt x="6493" y="9744"/>
                  </a:cubicBezTo>
                  <a:cubicBezTo>
                    <a:pt x="6304" y="9744"/>
                    <a:pt x="6170" y="9813"/>
                    <a:pt x="5930" y="9968"/>
                  </a:cubicBezTo>
                  <a:cubicBezTo>
                    <a:pt x="5756" y="10072"/>
                    <a:pt x="5655" y="10126"/>
                    <a:pt x="5557" y="10126"/>
                  </a:cubicBezTo>
                  <a:cubicBezTo>
                    <a:pt x="5453" y="10126"/>
                    <a:pt x="5351" y="10066"/>
                    <a:pt x="5168" y="9944"/>
                  </a:cubicBezTo>
                  <a:cubicBezTo>
                    <a:pt x="4918" y="9767"/>
                    <a:pt x="4777" y="9704"/>
                    <a:pt x="4576" y="9704"/>
                  </a:cubicBezTo>
                  <a:cubicBezTo>
                    <a:pt x="4480" y="9704"/>
                    <a:pt x="4370" y="9719"/>
                    <a:pt x="4227" y="9742"/>
                  </a:cubicBezTo>
                  <a:cubicBezTo>
                    <a:pt x="4095" y="9764"/>
                    <a:pt x="4008" y="9771"/>
                    <a:pt x="3947" y="9771"/>
                  </a:cubicBezTo>
                  <a:cubicBezTo>
                    <a:pt x="3843" y="9771"/>
                    <a:pt x="3821" y="9749"/>
                    <a:pt x="3798" y="9742"/>
                  </a:cubicBezTo>
                  <a:cubicBezTo>
                    <a:pt x="3608" y="9647"/>
                    <a:pt x="3453" y="9218"/>
                    <a:pt x="3203" y="9039"/>
                  </a:cubicBezTo>
                  <a:cubicBezTo>
                    <a:pt x="2941" y="8849"/>
                    <a:pt x="2501" y="8873"/>
                    <a:pt x="2346" y="8718"/>
                  </a:cubicBezTo>
                  <a:cubicBezTo>
                    <a:pt x="2191" y="8551"/>
                    <a:pt x="2239" y="8123"/>
                    <a:pt x="2060" y="7837"/>
                  </a:cubicBezTo>
                  <a:cubicBezTo>
                    <a:pt x="1941" y="7646"/>
                    <a:pt x="1750" y="7551"/>
                    <a:pt x="1548" y="7384"/>
                  </a:cubicBezTo>
                  <a:cubicBezTo>
                    <a:pt x="1417" y="7265"/>
                    <a:pt x="1393" y="7206"/>
                    <a:pt x="1393" y="7206"/>
                  </a:cubicBezTo>
                  <a:cubicBezTo>
                    <a:pt x="1310" y="7015"/>
                    <a:pt x="1524" y="6599"/>
                    <a:pt x="1465" y="6301"/>
                  </a:cubicBezTo>
                  <a:cubicBezTo>
                    <a:pt x="1405" y="5979"/>
                    <a:pt x="1072" y="5694"/>
                    <a:pt x="1096" y="5467"/>
                  </a:cubicBezTo>
                  <a:cubicBezTo>
                    <a:pt x="1096" y="5241"/>
                    <a:pt x="1429" y="4991"/>
                    <a:pt x="1512" y="4646"/>
                  </a:cubicBezTo>
                  <a:cubicBezTo>
                    <a:pt x="1584" y="4336"/>
                    <a:pt x="1393" y="3932"/>
                    <a:pt x="1477" y="3741"/>
                  </a:cubicBezTo>
                  <a:cubicBezTo>
                    <a:pt x="1572" y="3551"/>
                    <a:pt x="2001" y="3396"/>
                    <a:pt x="2179" y="3146"/>
                  </a:cubicBezTo>
                  <a:cubicBezTo>
                    <a:pt x="2370" y="2884"/>
                    <a:pt x="2346" y="2443"/>
                    <a:pt x="2501" y="2288"/>
                  </a:cubicBezTo>
                  <a:cubicBezTo>
                    <a:pt x="2667" y="2134"/>
                    <a:pt x="3096" y="2181"/>
                    <a:pt x="3382" y="2003"/>
                  </a:cubicBezTo>
                  <a:cubicBezTo>
                    <a:pt x="3608" y="1872"/>
                    <a:pt x="3715" y="1610"/>
                    <a:pt x="3870" y="1431"/>
                  </a:cubicBezTo>
                  <a:cubicBezTo>
                    <a:pt x="3944" y="1357"/>
                    <a:pt x="3995" y="1320"/>
                    <a:pt x="4116" y="1320"/>
                  </a:cubicBezTo>
                  <a:cubicBezTo>
                    <a:pt x="4189" y="1320"/>
                    <a:pt x="4287" y="1333"/>
                    <a:pt x="4429" y="1360"/>
                  </a:cubicBezTo>
                  <a:cubicBezTo>
                    <a:pt x="4543" y="1395"/>
                    <a:pt x="4662" y="1417"/>
                    <a:pt x="4784" y="1417"/>
                  </a:cubicBezTo>
                  <a:cubicBezTo>
                    <a:pt x="4828" y="1417"/>
                    <a:pt x="4873" y="1414"/>
                    <a:pt x="4918" y="1407"/>
                  </a:cubicBezTo>
                  <a:cubicBezTo>
                    <a:pt x="5144" y="1360"/>
                    <a:pt x="5322" y="1217"/>
                    <a:pt x="5513" y="1110"/>
                  </a:cubicBezTo>
                  <a:cubicBezTo>
                    <a:pt x="5584" y="1062"/>
                    <a:pt x="5620" y="955"/>
                    <a:pt x="5572" y="884"/>
                  </a:cubicBezTo>
                  <a:cubicBezTo>
                    <a:pt x="5540" y="835"/>
                    <a:pt x="5479" y="802"/>
                    <a:pt x="5421" y="802"/>
                  </a:cubicBezTo>
                  <a:cubicBezTo>
                    <a:pt x="5395" y="802"/>
                    <a:pt x="5369" y="809"/>
                    <a:pt x="5346" y="824"/>
                  </a:cubicBezTo>
                  <a:cubicBezTo>
                    <a:pt x="5023" y="1010"/>
                    <a:pt x="4963" y="1086"/>
                    <a:pt x="4794" y="1086"/>
                  </a:cubicBezTo>
                  <a:cubicBezTo>
                    <a:pt x="4714" y="1086"/>
                    <a:pt x="4610" y="1069"/>
                    <a:pt x="4441" y="1038"/>
                  </a:cubicBezTo>
                  <a:lnTo>
                    <a:pt x="4167" y="336"/>
                  </a:lnTo>
                  <a:cubicBezTo>
                    <a:pt x="4095" y="127"/>
                    <a:pt x="3904" y="1"/>
                    <a:pt x="3696"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3">
              <a:extLst>
                <a:ext uri="{FF2B5EF4-FFF2-40B4-BE49-F238E27FC236}">
                  <a16:creationId xmlns:a16="http://schemas.microsoft.com/office/drawing/2014/main" id="{EDBA5509-BB06-2150-556A-8B8CA36CBEFA}"/>
                </a:ext>
              </a:extLst>
            </p:cNvPr>
            <p:cNvSpPr/>
            <p:nvPr/>
          </p:nvSpPr>
          <p:spPr>
            <a:xfrm>
              <a:off x="3722084" y="748508"/>
              <a:ext cx="127101" cy="146214"/>
            </a:xfrm>
            <a:custGeom>
              <a:avLst/>
              <a:gdLst/>
              <a:ahLst/>
              <a:cxnLst/>
              <a:rect l="l" t="t" r="r" b="b"/>
              <a:pathLst>
                <a:path w="3990" h="4590" extrusionOk="0">
                  <a:moveTo>
                    <a:pt x="2681" y="1"/>
                  </a:moveTo>
                  <a:cubicBezTo>
                    <a:pt x="2422" y="1"/>
                    <a:pt x="2181" y="137"/>
                    <a:pt x="2120" y="428"/>
                  </a:cubicBezTo>
                  <a:cubicBezTo>
                    <a:pt x="2036" y="773"/>
                    <a:pt x="1941" y="1095"/>
                    <a:pt x="1786" y="1392"/>
                  </a:cubicBezTo>
                  <a:cubicBezTo>
                    <a:pt x="1739" y="1476"/>
                    <a:pt x="1786" y="1571"/>
                    <a:pt x="1858" y="1619"/>
                  </a:cubicBezTo>
                  <a:cubicBezTo>
                    <a:pt x="1881" y="1632"/>
                    <a:pt x="1905" y="1638"/>
                    <a:pt x="1929" y="1638"/>
                  </a:cubicBezTo>
                  <a:cubicBezTo>
                    <a:pt x="1991" y="1638"/>
                    <a:pt x="2050" y="1599"/>
                    <a:pt x="2084" y="1547"/>
                  </a:cubicBezTo>
                  <a:cubicBezTo>
                    <a:pt x="2251" y="1214"/>
                    <a:pt x="2358" y="880"/>
                    <a:pt x="2441" y="499"/>
                  </a:cubicBezTo>
                  <a:cubicBezTo>
                    <a:pt x="2466" y="387"/>
                    <a:pt x="2563" y="336"/>
                    <a:pt x="2676" y="336"/>
                  </a:cubicBezTo>
                  <a:cubicBezTo>
                    <a:pt x="2836" y="336"/>
                    <a:pt x="3028" y="439"/>
                    <a:pt x="3084" y="607"/>
                  </a:cubicBezTo>
                  <a:cubicBezTo>
                    <a:pt x="3287" y="1214"/>
                    <a:pt x="3632" y="2214"/>
                    <a:pt x="3072" y="3095"/>
                  </a:cubicBezTo>
                  <a:cubicBezTo>
                    <a:pt x="2512" y="3947"/>
                    <a:pt x="1615" y="4265"/>
                    <a:pt x="1007" y="4265"/>
                  </a:cubicBezTo>
                  <a:cubicBezTo>
                    <a:pt x="672" y="4265"/>
                    <a:pt x="425" y="4168"/>
                    <a:pt x="370" y="4012"/>
                  </a:cubicBezTo>
                  <a:cubicBezTo>
                    <a:pt x="334" y="3881"/>
                    <a:pt x="417" y="3678"/>
                    <a:pt x="643" y="3440"/>
                  </a:cubicBezTo>
                  <a:cubicBezTo>
                    <a:pt x="1060" y="2964"/>
                    <a:pt x="1405" y="2583"/>
                    <a:pt x="1679" y="2190"/>
                  </a:cubicBezTo>
                  <a:cubicBezTo>
                    <a:pt x="1739" y="2107"/>
                    <a:pt x="1715" y="2012"/>
                    <a:pt x="1644" y="1964"/>
                  </a:cubicBezTo>
                  <a:cubicBezTo>
                    <a:pt x="1611" y="1946"/>
                    <a:pt x="1576" y="1936"/>
                    <a:pt x="1542" y="1936"/>
                  </a:cubicBezTo>
                  <a:cubicBezTo>
                    <a:pt x="1488" y="1936"/>
                    <a:pt x="1439" y="1960"/>
                    <a:pt x="1417" y="2012"/>
                  </a:cubicBezTo>
                  <a:cubicBezTo>
                    <a:pt x="1143" y="2393"/>
                    <a:pt x="810" y="2762"/>
                    <a:pt x="405" y="3202"/>
                  </a:cubicBezTo>
                  <a:cubicBezTo>
                    <a:pt x="0" y="3607"/>
                    <a:pt x="0" y="3928"/>
                    <a:pt x="60" y="4119"/>
                  </a:cubicBezTo>
                  <a:cubicBezTo>
                    <a:pt x="171" y="4424"/>
                    <a:pt x="546" y="4589"/>
                    <a:pt x="1019" y="4589"/>
                  </a:cubicBezTo>
                  <a:cubicBezTo>
                    <a:pt x="1763" y="4589"/>
                    <a:pt x="2752" y="4179"/>
                    <a:pt x="3334" y="3262"/>
                  </a:cubicBezTo>
                  <a:cubicBezTo>
                    <a:pt x="3989" y="2250"/>
                    <a:pt x="3608" y="1095"/>
                    <a:pt x="3394" y="488"/>
                  </a:cubicBezTo>
                  <a:cubicBezTo>
                    <a:pt x="3287" y="172"/>
                    <a:pt x="2973" y="1"/>
                    <a:pt x="2681" y="1"/>
                  </a:cubicBezTo>
                  <a:close/>
                </a:path>
              </a:pathLst>
            </a:custGeom>
            <a:solidFill>
              <a:schemeClr val="accent2"/>
            </a:solidFill>
            <a:ln>
              <a:noFill/>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3">
              <a:extLst>
                <a:ext uri="{FF2B5EF4-FFF2-40B4-BE49-F238E27FC236}">
                  <a16:creationId xmlns:a16="http://schemas.microsoft.com/office/drawing/2014/main" id="{9BFC04BD-DAF7-8390-8DF6-8D1647B98EB2}"/>
                </a:ext>
              </a:extLst>
            </p:cNvPr>
            <p:cNvSpPr/>
            <p:nvPr/>
          </p:nvSpPr>
          <p:spPr>
            <a:xfrm>
              <a:off x="3379148" y="-400480"/>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sp>
          <p:nvSpPr>
            <p:cNvPr id="2573" name="Google Shape;2573;p43">
              <a:extLst>
                <a:ext uri="{FF2B5EF4-FFF2-40B4-BE49-F238E27FC236}">
                  <a16:creationId xmlns:a16="http://schemas.microsoft.com/office/drawing/2014/main" id="{072E46C3-5FDA-D867-C7EB-B99DDB1210EE}"/>
                </a:ext>
              </a:extLst>
            </p:cNvPr>
            <p:cNvSpPr/>
            <p:nvPr/>
          </p:nvSpPr>
          <p:spPr>
            <a:xfrm>
              <a:off x="2190523" y="15207"/>
              <a:ext cx="731400" cy="731400"/>
            </a:xfrm>
            <a:prstGeom prst="diamond">
              <a:avLst/>
            </a:prstGeom>
            <a:noFill/>
            <a:ln w="19050" cap="flat" cmpd="sng">
              <a:solidFill>
                <a:schemeClr val="accent2"/>
              </a:solidFill>
              <a:prstDash val="solid"/>
              <a:round/>
              <a:headEnd type="none" w="sm" len="sm"/>
              <a:tailEnd type="none" w="sm" len="sm"/>
            </a:ln>
            <a:effectLst>
              <a:outerShdw blurRad="142875" algn="bl" rotWithShape="0">
                <a:schemeClr val="accent2">
                  <a:alpha val="8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000" b="1">
                <a:solidFill>
                  <a:schemeClr val="dk1"/>
                </a:solidFill>
                <a:latin typeface="Raleway"/>
                <a:ea typeface="Raleway"/>
                <a:cs typeface="Raleway"/>
                <a:sym typeface="Raleway"/>
              </a:endParaRPr>
            </a:p>
          </p:txBody>
        </p:sp>
      </p:grpSp>
    </p:spTree>
    <p:extLst>
      <p:ext uri="{BB962C8B-B14F-4D97-AF65-F5344CB8AC3E}">
        <p14:creationId xmlns:p14="http://schemas.microsoft.com/office/powerpoint/2010/main" val="289439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58">
          <a:extLst>
            <a:ext uri="{FF2B5EF4-FFF2-40B4-BE49-F238E27FC236}">
              <a16:creationId xmlns:a16="http://schemas.microsoft.com/office/drawing/2014/main" id="{F96C1196-1D06-6D11-7DF5-AD8B38F4B789}"/>
            </a:ext>
          </a:extLst>
        </p:cNvPr>
        <p:cNvGrpSpPr/>
        <p:nvPr/>
      </p:nvGrpSpPr>
      <p:grpSpPr>
        <a:xfrm>
          <a:off x="0" y="0"/>
          <a:ext cx="0" cy="0"/>
          <a:chOff x="0" y="0"/>
          <a:chExt cx="0" cy="0"/>
        </a:xfrm>
      </p:grpSpPr>
      <p:sp>
        <p:nvSpPr>
          <p:cNvPr id="2663" name="Google Shape;2663;p48">
            <a:extLst>
              <a:ext uri="{FF2B5EF4-FFF2-40B4-BE49-F238E27FC236}">
                <a16:creationId xmlns:a16="http://schemas.microsoft.com/office/drawing/2014/main" id="{96021502-0EE0-EE27-9F79-6FF66CCFB575}"/>
              </a:ext>
            </a:extLst>
          </p:cNvPr>
          <p:cNvSpPr txBox="1">
            <a:spLocks noGrp="1"/>
          </p:cNvSpPr>
          <p:nvPr>
            <p:ph type="subTitle" idx="5"/>
          </p:nvPr>
        </p:nvSpPr>
        <p:spPr>
          <a:xfrm>
            <a:off x="950128" y="1120506"/>
            <a:ext cx="27432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N</a:t>
            </a:r>
            <a:r>
              <a:rPr lang="en" dirty="0"/>
              <a:t>ormal type data</a:t>
            </a:r>
            <a:endParaRPr dirty="0"/>
          </a:p>
        </p:txBody>
      </p:sp>
      <p:sp>
        <p:nvSpPr>
          <p:cNvPr id="2665" name="Google Shape;2665;p48">
            <a:extLst>
              <a:ext uri="{FF2B5EF4-FFF2-40B4-BE49-F238E27FC236}">
                <a16:creationId xmlns:a16="http://schemas.microsoft.com/office/drawing/2014/main" id="{856EA254-89EB-B049-56C5-9A5521FEF6CE}"/>
              </a:ext>
            </a:extLst>
          </p:cNvPr>
          <p:cNvSpPr txBox="1">
            <a:spLocks noGrp="1"/>
          </p:cNvSpPr>
          <p:nvPr>
            <p:ph type="subTitle" idx="7"/>
          </p:nvPr>
        </p:nvSpPr>
        <p:spPr>
          <a:xfrm>
            <a:off x="4800605" y="1120506"/>
            <a:ext cx="27432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MI type data</a:t>
            </a:r>
            <a:endParaRPr dirty="0"/>
          </a:p>
        </p:txBody>
      </p:sp>
      <p:sp>
        <p:nvSpPr>
          <p:cNvPr id="2667" name="Google Shape;2667;p48">
            <a:extLst>
              <a:ext uri="{FF2B5EF4-FFF2-40B4-BE49-F238E27FC236}">
                <a16:creationId xmlns:a16="http://schemas.microsoft.com/office/drawing/2014/main" id="{C5395586-41CF-B3F8-E7AA-5339DDA58FA9}"/>
              </a:ext>
            </a:extLst>
          </p:cNvPr>
          <p:cNvSpPr txBox="1">
            <a:spLocks noGrp="1"/>
          </p:cNvSpPr>
          <p:nvPr>
            <p:ph type="title"/>
          </p:nvPr>
        </p:nvSpPr>
        <p:spPr>
          <a:xfrm>
            <a:off x="713250" y="307161"/>
            <a:ext cx="77175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Type of data</a:t>
            </a:r>
            <a:endParaRPr dirty="0"/>
          </a:p>
        </p:txBody>
      </p:sp>
      <p:sp>
        <p:nvSpPr>
          <p:cNvPr id="2" name="Subtitle 1">
            <a:extLst>
              <a:ext uri="{FF2B5EF4-FFF2-40B4-BE49-F238E27FC236}">
                <a16:creationId xmlns:a16="http://schemas.microsoft.com/office/drawing/2014/main" id="{131B0BC1-5C43-EFCE-8E56-35691B567B46}"/>
              </a:ext>
            </a:extLst>
          </p:cNvPr>
          <p:cNvSpPr>
            <a:spLocks noGrp="1" noChangeArrowheads="1"/>
          </p:cNvSpPr>
          <p:nvPr>
            <p:ph type="subTitle" idx="1"/>
          </p:nvPr>
        </p:nvSpPr>
        <p:spPr bwMode="auto">
          <a:xfrm>
            <a:off x="935833" y="1523020"/>
            <a:ext cx="297259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Represent typical blood volume changes in healthy individuals.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Exhibit regular waveforms with consistent peaks and troughs corresponding to the cardiac cycle. </a:t>
            </a:r>
          </a:p>
        </p:txBody>
      </p:sp>
      <p:sp>
        <p:nvSpPr>
          <p:cNvPr id="3" name="Subtitle 2">
            <a:extLst>
              <a:ext uri="{FF2B5EF4-FFF2-40B4-BE49-F238E27FC236}">
                <a16:creationId xmlns:a16="http://schemas.microsoft.com/office/drawing/2014/main" id="{5FF14B9A-5473-DBF7-FFBB-D14392BB4E9D}"/>
              </a:ext>
            </a:extLst>
          </p:cNvPr>
          <p:cNvSpPr>
            <a:spLocks noGrp="1" noChangeArrowheads="1"/>
          </p:cNvSpPr>
          <p:nvPr>
            <p:ph type="subTitle" idx="2"/>
          </p:nvPr>
        </p:nvSpPr>
        <p:spPr bwMode="auto">
          <a:xfrm>
            <a:off x="4883664" y="1542985"/>
            <a:ext cx="366740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Indicate abnormal blood flow patterns due to a heart attack.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May show irregularities in peak amplitude, waveform shape, or timing due to impaired cardiac output. </a:t>
            </a:r>
          </a:p>
        </p:txBody>
      </p:sp>
    </p:spTree>
    <p:extLst>
      <p:ext uri="{BB962C8B-B14F-4D97-AF65-F5344CB8AC3E}">
        <p14:creationId xmlns:p14="http://schemas.microsoft.com/office/powerpoint/2010/main" val="1142372011"/>
      </p:ext>
    </p:extLst>
  </p:cSld>
  <p:clrMapOvr>
    <a:masterClrMapping/>
  </p:clrMapOvr>
</p:sld>
</file>

<file path=ppt/theme/theme1.xml><?xml version="1.0" encoding="utf-8"?>
<a:theme xmlns:a="http://schemas.openxmlformats.org/drawingml/2006/main" name="Medical Dark Theme by Slidesgo">
  <a:themeElements>
    <a:clrScheme name="Simple Light">
      <a:dk1>
        <a:srgbClr val="FFFFFF"/>
      </a:dk1>
      <a:lt1>
        <a:srgbClr val="00030D"/>
      </a:lt1>
      <a:dk2>
        <a:srgbClr val="012340"/>
      </a:dk2>
      <a:lt2>
        <a:srgbClr val="406473"/>
      </a:lt2>
      <a:accent1>
        <a:srgbClr val="A8B9BF"/>
      </a:accent1>
      <a:accent2>
        <a:srgbClr val="E4F2F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584</Words>
  <Application>Microsoft Office PowerPoint</Application>
  <PresentationFormat>On-screen Show (16:9)</PresentationFormat>
  <Paragraphs>75</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Arial</vt:lpstr>
      <vt:lpstr>Nunito Light</vt:lpstr>
      <vt:lpstr>Lato</vt:lpstr>
      <vt:lpstr>Raleway</vt:lpstr>
      <vt:lpstr>Medical Dark Theme by Slidesgo</vt:lpstr>
      <vt:lpstr>PPG based normal and abnormal classification using Random Forest</vt:lpstr>
      <vt:lpstr>TEAM MEMBERS</vt:lpstr>
      <vt:lpstr>Introduction</vt:lpstr>
      <vt:lpstr>PPG(Photoplethysmogram) signal:</vt:lpstr>
      <vt:lpstr>Importance of PPG classification</vt:lpstr>
      <vt:lpstr>Block diagram</vt:lpstr>
      <vt:lpstr>PowerPoint Presentation</vt:lpstr>
      <vt:lpstr>Dataset</vt:lpstr>
      <vt:lpstr>Type of data</vt:lpstr>
      <vt:lpstr>Signal pre-processing</vt:lpstr>
      <vt:lpstr>BUTTERWORTH BANDPASS FILTER</vt:lpstr>
      <vt:lpstr>Feature extraction</vt:lpstr>
      <vt:lpstr>Time based Features</vt:lpstr>
      <vt:lpstr>Morphological Features</vt:lpstr>
      <vt:lpstr>Peak detection</vt:lpstr>
      <vt:lpstr>PowerPoint Presentation</vt:lpstr>
      <vt:lpstr>PowerPoint Presentation</vt:lpstr>
      <vt:lpstr>Random Forest</vt:lpstr>
      <vt:lpstr>Random Forest Model</vt:lpstr>
      <vt:lpstr>Results</vt:lpstr>
      <vt:lpstr>PowerPoint Presentation</vt:lpstr>
      <vt:lpstr>Conclusion</vt:lpstr>
      <vt:lpstr>Further extensions  &amp; imrovments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Arjun</dc:creator>
  <cp:lastModifiedBy>TATIKONDA VENKATA SANDEEP KUMAR - [CB.EN.U4AIE22155]</cp:lastModifiedBy>
  <cp:revision>5</cp:revision>
  <dcterms:modified xsi:type="dcterms:W3CDTF">2024-11-18T08:52:38Z</dcterms:modified>
</cp:coreProperties>
</file>