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3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60161-69BB-47E0-87F0-BCAB6063894F}" type="datetimeFigureOut">
              <a:rPr lang="de-DE" smtClean="0"/>
              <a:t>19.05.2016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7C68A-7982-4116-86C5-A1527C954E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6949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60161-69BB-47E0-87F0-BCAB6063894F}" type="datetimeFigureOut">
              <a:rPr lang="de-DE" smtClean="0"/>
              <a:t>19.05.2016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7C68A-7982-4116-86C5-A1527C954E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6892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60161-69BB-47E0-87F0-BCAB6063894F}" type="datetimeFigureOut">
              <a:rPr lang="de-DE" smtClean="0"/>
              <a:t>19.05.2016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7C68A-7982-4116-86C5-A1527C954E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9166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60161-69BB-47E0-87F0-BCAB6063894F}" type="datetimeFigureOut">
              <a:rPr lang="de-DE" smtClean="0"/>
              <a:t>19.05.2016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7C68A-7982-4116-86C5-A1527C954E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8691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60161-69BB-47E0-87F0-BCAB6063894F}" type="datetimeFigureOut">
              <a:rPr lang="de-DE" smtClean="0"/>
              <a:t>19.05.2016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7C68A-7982-4116-86C5-A1527C954E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2489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60161-69BB-47E0-87F0-BCAB6063894F}" type="datetimeFigureOut">
              <a:rPr lang="de-DE" smtClean="0"/>
              <a:t>19.05.2016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7C68A-7982-4116-86C5-A1527C954E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2330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60161-69BB-47E0-87F0-BCAB6063894F}" type="datetimeFigureOut">
              <a:rPr lang="de-DE" smtClean="0"/>
              <a:t>19.05.2016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7C68A-7982-4116-86C5-A1527C954E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2316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60161-69BB-47E0-87F0-BCAB6063894F}" type="datetimeFigureOut">
              <a:rPr lang="de-DE" smtClean="0"/>
              <a:t>19.05.2016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7C68A-7982-4116-86C5-A1527C954E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716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60161-69BB-47E0-87F0-BCAB6063894F}" type="datetimeFigureOut">
              <a:rPr lang="de-DE" smtClean="0"/>
              <a:t>19.05.2016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7C68A-7982-4116-86C5-A1527C954E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5993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60161-69BB-47E0-87F0-BCAB6063894F}" type="datetimeFigureOut">
              <a:rPr lang="de-DE" smtClean="0"/>
              <a:t>19.05.2016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7C68A-7982-4116-86C5-A1527C954E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6481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60161-69BB-47E0-87F0-BCAB6063894F}" type="datetimeFigureOut">
              <a:rPr lang="de-DE" smtClean="0"/>
              <a:t>19.05.2016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7C68A-7982-4116-86C5-A1527C954E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1438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60161-69BB-47E0-87F0-BCAB6063894F}" type="datetimeFigureOut">
              <a:rPr lang="de-DE" smtClean="0"/>
              <a:t>19.05.2016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7C68A-7982-4116-86C5-A1527C954E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7859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Tastatur und Maus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Markus, Celina, Vivien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1603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Tastatur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Einfache Positionierung </a:t>
            </a:r>
          </a:p>
          <a:p>
            <a:pPr lvl="1"/>
            <a:r>
              <a:rPr lang="de-DE" dirty="0" smtClean="0">
                <a:sym typeface="Wingdings" panose="05000000000000000000" pitchFamily="2" charset="2"/>
              </a:rPr>
              <a:t>Flexibilität</a:t>
            </a:r>
          </a:p>
          <a:p>
            <a:pPr lvl="1"/>
            <a:r>
              <a:rPr lang="de-DE" dirty="0" smtClean="0">
                <a:sym typeface="Wingdings" panose="05000000000000000000" pitchFamily="2" charset="2"/>
              </a:rPr>
              <a:t>Schonung des Handgelenks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Ablage für das Handgelenk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3819406"/>
            <a:ext cx="4835860" cy="271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929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Tastatur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Oberfläche:</a:t>
            </a:r>
          </a:p>
          <a:p>
            <a:pPr lvl="1"/>
            <a:r>
              <a:rPr lang="de-DE" dirty="0" smtClean="0"/>
              <a:t>Hell</a:t>
            </a:r>
          </a:p>
          <a:p>
            <a:pPr lvl="1"/>
            <a:r>
              <a:rPr lang="de-DE" dirty="0" smtClean="0"/>
              <a:t>Kontrastreich</a:t>
            </a:r>
          </a:p>
          <a:p>
            <a:pPr lvl="1"/>
            <a:r>
              <a:rPr lang="de-DE" dirty="0" smtClean="0"/>
              <a:t>Matt</a:t>
            </a:r>
          </a:p>
          <a:p>
            <a:r>
              <a:rPr lang="de-DE" dirty="0" err="1" smtClean="0"/>
              <a:t>Taktilität</a:t>
            </a:r>
            <a:endParaRPr lang="de-DE" dirty="0" smtClean="0"/>
          </a:p>
          <a:p>
            <a:pPr lvl="1"/>
            <a:r>
              <a:rPr lang="de-DE" dirty="0" smtClean="0"/>
              <a:t>Tasten nicht zu klein</a:t>
            </a:r>
          </a:p>
          <a:p>
            <a:pPr lvl="1"/>
            <a:r>
              <a:rPr lang="de-DE" dirty="0" smtClean="0"/>
              <a:t>Nicht zu schnell auf Widerstand stoßen</a:t>
            </a:r>
          </a:p>
          <a:p>
            <a:pPr lvl="1"/>
            <a:r>
              <a:rPr lang="de-DE" dirty="0" smtClean="0"/>
              <a:t>Optimal: mechanische Tasten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509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Tastatur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Form</a:t>
            </a:r>
          </a:p>
          <a:p>
            <a:pPr lvl="1"/>
            <a:r>
              <a:rPr lang="de-DE" dirty="0" smtClean="0"/>
              <a:t>Traditionell, rechteckig </a:t>
            </a:r>
            <a:r>
              <a:rPr lang="de-DE" dirty="0" smtClean="0">
                <a:sym typeface="Wingdings" panose="05000000000000000000" pitchFamily="2" charset="2"/>
              </a:rPr>
              <a:t> suboptimal</a:t>
            </a:r>
          </a:p>
          <a:p>
            <a:pPr lvl="1"/>
            <a:r>
              <a:rPr lang="de-DE" dirty="0" smtClean="0">
                <a:sym typeface="Wingdings" panose="05000000000000000000" pitchFamily="2" charset="2"/>
              </a:rPr>
              <a:t>Sollte eine Kurve beschreiben</a:t>
            </a:r>
          </a:p>
          <a:p>
            <a:pPr lvl="1"/>
            <a:r>
              <a:rPr lang="de-DE" dirty="0" smtClean="0">
                <a:sym typeface="Wingdings" panose="05000000000000000000" pitchFamily="2" charset="2"/>
              </a:rPr>
              <a:t>Wölbung in der Mitte nach oben</a:t>
            </a:r>
          </a:p>
          <a:p>
            <a:pPr lvl="1"/>
            <a:r>
              <a:rPr lang="de-DE" dirty="0" smtClean="0">
                <a:sym typeface="Wingdings" panose="05000000000000000000" pitchFamily="2" charset="2"/>
              </a:rPr>
              <a:t>Optimal für die Schulter: geteilte Tastatur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Bedienung</a:t>
            </a:r>
          </a:p>
          <a:p>
            <a:pPr lvl="1"/>
            <a:r>
              <a:rPr lang="de-DE" dirty="0" smtClean="0">
                <a:sym typeface="Wingdings" panose="05000000000000000000" pitchFamily="2" charset="2"/>
              </a:rPr>
              <a:t>Zehn-Finger-Technik: minimiert Schulterbewegungen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953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Handhaltung</a:t>
            </a:r>
          </a:p>
          <a:p>
            <a:pPr lvl="1"/>
            <a:r>
              <a:rPr lang="de-DE" dirty="0" smtClean="0"/>
              <a:t>Herkömmliche, flache Maus belastet Handgelenk</a:t>
            </a:r>
          </a:p>
          <a:p>
            <a:pPr lvl="1"/>
            <a:r>
              <a:rPr lang="de-DE" dirty="0" smtClean="0"/>
              <a:t>Kissen unter Handgelenk vermeidet „Knick“</a:t>
            </a:r>
          </a:p>
          <a:p>
            <a:pPr lvl="1"/>
            <a:r>
              <a:rPr lang="de-DE" dirty="0" smtClean="0"/>
              <a:t>Handdrehung um 90° belastet Arm und Hand</a:t>
            </a:r>
            <a:endParaRPr lang="de-DE" dirty="0" smtClean="0"/>
          </a:p>
          <a:p>
            <a:pPr marL="457200" lvl="1" indent="0">
              <a:buNone/>
            </a:pPr>
            <a:r>
              <a:rPr lang="de-DE" dirty="0" smtClean="0"/>
              <a:t> </a:t>
            </a:r>
            <a:endParaRPr lang="de-DE" dirty="0" smtClean="0"/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932805"/>
            <a:ext cx="5553271" cy="150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362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Alternative:</a:t>
            </a:r>
          </a:p>
          <a:p>
            <a:pPr lvl="1"/>
            <a:r>
              <a:rPr lang="de-DE" dirty="0" smtClean="0"/>
              <a:t>Vertikalmaus</a:t>
            </a:r>
          </a:p>
          <a:p>
            <a:pPr lvl="2"/>
            <a:r>
              <a:rPr lang="de-DE" dirty="0" smtClean="0"/>
              <a:t>Schont das Handgelenk</a:t>
            </a:r>
          </a:p>
          <a:p>
            <a:pPr lvl="2"/>
            <a:r>
              <a:rPr lang="de-DE" dirty="0" smtClean="0"/>
              <a:t>Vertraute Bedienung</a:t>
            </a:r>
          </a:p>
          <a:p>
            <a:pPr lvl="1"/>
            <a:r>
              <a:rPr lang="de-DE" dirty="0" err="1" smtClean="0"/>
              <a:t>Trackballmaus</a:t>
            </a:r>
            <a:endParaRPr lang="de-DE" dirty="0" smtClean="0"/>
          </a:p>
          <a:p>
            <a:pPr lvl="2"/>
            <a:r>
              <a:rPr lang="de-DE" dirty="0" smtClean="0"/>
              <a:t>Schont Schulter und Ellenbogen</a:t>
            </a:r>
          </a:p>
          <a:p>
            <a:pPr lvl="2"/>
            <a:r>
              <a:rPr lang="de-DE" dirty="0" smtClean="0"/>
              <a:t>Neuartiges Bedienkonzept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4485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Maus und Tastatur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de-DE" dirty="0"/>
              <a:t>Weg muss bei Wechsel zwischen Maus und Tastatur zurückgelegt werden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smtClean="0">
                <a:sym typeface="Wingdings" panose="05000000000000000000" pitchFamily="2" charset="2"/>
              </a:rPr>
              <a:t>Schulterbelastung</a:t>
            </a:r>
          </a:p>
          <a:p>
            <a:pPr marL="742950" lvl="2" indent="-342900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Durch Weglassen des rechten Nummernblocks der Tastatur, kann Weg minimiert werden</a:t>
            </a:r>
          </a:p>
          <a:p>
            <a:pPr marL="742950" lvl="2" indent="-342900">
              <a:buFont typeface="Symbol" panose="05050102010706020507" pitchFamily="18" charset="2"/>
              <a:buChar char="-"/>
            </a:pPr>
            <a:r>
              <a:rPr lang="de-DE" dirty="0" smtClean="0">
                <a:sym typeface="Wingdings" panose="05000000000000000000" pitchFamily="2" charset="2"/>
              </a:rPr>
              <a:t>Optional: Bedienung der Maus mit wechselnden Händen</a:t>
            </a:r>
            <a:endParaRPr lang="de-DE" dirty="0">
              <a:sym typeface="Wingdings" panose="05000000000000000000" pitchFamily="2" charset="2"/>
            </a:endParaRPr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4021437"/>
            <a:ext cx="5436096" cy="258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77645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</Words>
  <Application>Microsoft Office PowerPoint</Application>
  <PresentationFormat>Bildschirmpräsentation (4:3)</PresentationFormat>
  <Paragraphs>42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Larissa</vt:lpstr>
      <vt:lpstr>Tastatur und Maus</vt:lpstr>
      <vt:lpstr>Tastatur</vt:lpstr>
      <vt:lpstr>Tastatur</vt:lpstr>
      <vt:lpstr>Tastatur</vt:lpstr>
      <vt:lpstr>Maus</vt:lpstr>
      <vt:lpstr>Maus</vt:lpstr>
      <vt:lpstr>Maus und Tastatur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Tastatur und Maus</dc:title>
  <dc:creator>Kolbach Vivien</dc:creator>
  <cp:lastModifiedBy>Kolbach Vivien</cp:lastModifiedBy>
  <cp:revision>7</cp:revision>
  <dcterms:created xsi:type="dcterms:W3CDTF">2016-05-18T12:41:11Z</dcterms:created>
  <dcterms:modified xsi:type="dcterms:W3CDTF">2016-05-19T10:20:28Z</dcterms:modified>
</cp:coreProperties>
</file>