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318ADED-B8E6-403B-8701-622F1627A8C8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Format des Titeltextes durch Klicken bearbeiten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Format des Gliederungstextes durch Klicken bearbeiten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Zweite Gliederungsebene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Dritte Gliederungsebene</a:t>
            </a:r>
            <a:endParaRPr b="0" lang="de-DE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Vierte Gliederungsebene</a:t>
            </a:r>
            <a:endParaRPr b="0" lang="de-D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Fünfte Gliederungsebene</a:t>
            </a:r>
            <a:endParaRPr b="0" lang="de-D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Sechste Gliederungsebene</a:t>
            </a:r>
            <a:endParaRPr b="0" lang="de-D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Siebte Gliederungsebene</a:t>
            </a:r>
            <a:endParaRPr b="0" lang="de-D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&lt;Datum/Uhrzeit&gt;</a:t>
            </a:r>
            <a:endParaRPr b="1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&lt;Fußzeile&gt;</a:t>
            </a:r>
            <a:endParaRPr b="1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A4079969-5F58-4FCE-8EEA-674871EA7BE4}" type="slidenum"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&lt;Foliennummer&gt;</a:t>
            </a:fld>
            <a:endParaRPr b="1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71880"/>
            <a:ext cx="9072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Insertion Sort</a:t>
            </a:r>
            <a:endParaRPr b="1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Vorgehen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823760"/>
            <a:ext cx="9072000" cy="444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Vergleichbar mit dem Sortieren eines </a:t>
            </a: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Kartenspiels</a:t>
            </a:r>
            <a:endParaRPr b="0" lang="de-DE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Karte vom Tisch aufnehmen</a:t>
            </a:r>
            <a:endParaRPr b="0" lang="de-DE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In Hand an passender Stelle </a:t>
            </a: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aufnehmen</a:t>
            </a:r>
            <a:endParaRPr b="0" lang="de-DE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r>
              <a:rPr b="0" lang="de-DE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Hand ist stets sortiert</a:t>
            </a:r>
            <a:endParaRPr b="0" lang="de-DE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Algorithmus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nn-NO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for (int i = 1; i &lt; max; i++)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            </a:t>
            </a: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{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                </a:t>
            </a: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int j = i;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                </a:t>
            </a: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while (j &gt; 0)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                </a:t>
            </a: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{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                    </a:t>
            </a: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if (numarray[j - 1] &gt; numarray[j])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                    </a:t>
            </a: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{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                        </a:t>
            </a: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int temp = numarray[j - 1];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                        </a:t>
            </a: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numarray[j - 1] = numarray[j];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                        </a:t>
            </a: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numarray[j] = temp;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                        </a:t>
            </a: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j--;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                    </a:t>
            </a: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}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                    </a:t>
            </a: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else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                        </a:t>
            </a: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break;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                </a:t>
            </a:r>
            <a:r>
              <a:rPr b="1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Code Pro"/>
              </a:rPr>
              <a:t>}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Visualisierung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graphicFrame>
        <p:nvGraphicFramePr>
          <p:cNvPr id="87" name="Table 2"/>
          <p:cNvGraphicFramePr/>
          <p:nvPr/>
        </p:nvGraphicFramePr>
        <p:xfrm>
          <a:off x="504000" y="1823760"/>
          <a:ext cx="9071640" cy="3710160"/>
        </p:xfrm>
        <a:graphic>
          <a:graphicData uri="http://schemas.openxmlformats.org/drawingml/2006/table">
            <a:tbl>
              <a:tblPr/>
              <a:tblGrid>
                <a:gridCol w="1512000"/>
                <a:gridCol w="1512000"/>
                <a:gridCol w="1512000"/>
                <a:gridCol w="1512000"/>
                <a:gridCol w="1512000"/>
                <a:gridCol w="1512000"/>
              </a:tblGrid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00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00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ack"/>
                        </a:rPr>
                        <a:t>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Hack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Fazit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Pro: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Vergleichsweise simpel zu implementieren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Arbeitet „In Place“: benötigt wenig Speicher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Contra: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Keine Aussagen über durchschnittliche Laufzeit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Lange Laufzeit → besser für kleine Sortiermengen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LibreOffice/5.2.4.2$Windows_X86_64 LibreOffice_project/3d5603e1122f0f102b62521720ab13a38a4e0eb0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2017-06-22T11:59:36Z</dcterms:created>
  <dc:creator/>
  <dc:description/>
  <dc:language>de-DE</dc:language>
  <cp:lastModifiedBy/>
  <dcterms:modified xsi:type="dcterms:W3CDTF">2017-06-22T12:50:50Z</dcterms:modified>
  <cp:revision>6</cp:revision>
  <dc:subject/>
  <dc:title/>
</cp:coreProperties>
</file>