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doc" ContentType="application/msword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9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E7AD7-A041-6E43-A67F-0E0361484A68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B6AD501-E49D-CE47-919F-A732A92D1793}">
      <dgm:prSet phldrT="[Text]"/>
      <dgm:spPr/>
      <dgm:t>
        <a:bodyPr/>
        <a:lstStyle/>
        <a:p>
          <a:r>
            <a:rPr lang="de-DE" dirty="0"/>
            <a:t>Lesegerät</a:t>
          </a:r>
        </a:p>
      </dgm:t>
    </dgm:pt>
    <dgm:pt modelId="{D02728C4-CA90-2143-9208-43AFA512C5DF}" type="parTrans" cxnId="{9CBAE378-C879-2446-8B8C-DEFACE08AE64}">
      <dgm:prSet/>
      <dgm:spPr/>
      <dgm:t>
        <a:bodyPr/>
        <a:lstStyle/>
        <a:p>
          <a:endParaRPr lang="de-DE"/>
        </a:p>
      </dgm:t>
    </dgm:pt>
    <dgm:pt modelId="{85DAC7EA-A359-AF4D-A51B-D9E31AE14DB6}" type="sibTrans" cxnId="{9CBAE378-C879-2446-8B8C-DEFACE08AE64}">
      <dgm:prSet/>
      <dgm:spPr/>
      <dgm:t>
        <a:bodyPr/>
        <a:lstStyle/>
        <a:p>
          <a:endParaRPr lang="de-DE"/>
        </a:p>
      </dgm:t>
    </dgm:pt>
    <dgm:pt modelId="{388CA489-AE06-CB45-A20C-A20D995E82C1}">
      <dgm:prSet phldrT="[Text]" custT="1"/>
      <dgm:spPr/>
      <dgm:t>
        <a:bodyPr/>
        <a:lstStyle/>
        <a:p>
          <a:r>
            <a:rPr lang="de-DE" sz="1200" dirty="0">
              <a:latin typeface="Lucida Sans Unicode" pitchFamily="34" charset="0"/>
              <a:cs typeface="Lucida Sans Unicode" pitchFamily="34" charset="0"/>
            </a:rPr>
            <a:t>Sende- und Empfangs-</a:t>
          </a:r>
          <a:r>
            <a:rPr lang="de-DE" sz="1200" dirty="0" err="1">
              <a:latin typeface="Lucida Sans Unicode" pitchFamily="34" charset="0"/>
              <a:cs typeface="Lucida Sans Unicode" pitchFamily="34" charset="0"/>
            </a:rPr>
            <a:t>einheit</a:t>
          </a:r>
          <a:endParaRPr lang="de-DE" sz="1200" dirty="0">
            <a:latin typeface="Lucida Sans Unicode" pitchFamily="34" charset="0"/>
            <a:cs typeface="Lucida Sans Unicode" pitchFamily="34" charset="0"/>
          </a:endParaRPr>
        </a:p>
      </dgm:t>
    </dgm:pt>
    <dgm:pt modelId="{2AA9940B-E9BC-1540-B863-D0B94EC892D0}" type="parTrans" cxnId="{257DA394-269D-834A-BE46-11803A9C9539}">
      <dgm:prSet/>
      <dgm:spPr/>
      <dgm:t>
        <a:bodyPr/>
        <a:lstStyle/>
        <a:p>
          <a:endParaRPr lang="de-DE"/>
        </a:p>
      </dgm:t>
    </dgm:pt>
    <dgm:pt modelId="{278590BC-B5DE-2F49-89BD-8D7FAE5E1F7B}" type="sibTrans" cxnId="{257DA394-269D-834A-BE46-11803A9C9539}">
      <dgm:prSet/>
      <dgm:spPr/>
      <dgm:t>
        <a:bodyPr/>
        <a:lstStyle/>
        <a:p>
          <a:endParaRPr lang="de-DE"/>
        </a:p>
      </dgm:t>
    </dgm:pt>
    <dgm:pt modelId="{60B13EAD-7F34-D048-A5BD-EF4EBCD2247D}">
      <dgm:prSet phldrT="[Text]"/>
      <dgm:spPr/>
      <dgm:t>
        <a:bodyPr/>
        <a:lstStyle/>
        <a:p>
          <a:r>
            <a:rPr lang="de-DE"/>
            <a:t>Antenne von Transponder</a:t>
          </a:r>
        </a:p>
      </dgm:t>
    </dgm:pt>
    <dgm:pt modelId="{104F7C6F-4144-F649-AADA-6601D3806F67}" type="parTrans" cxnId="{B6D15F84-4524-0948-AAF3-5D335C2BE227}">
      <dgm:prSet/>
      <dgm:spPr/>
      <dgm:t>
        <a:bodyPr/>
        <a:lstStyle/>
        <a:p>
          <a:endParaRPr lang="de-DE"/>
        </a:p>
      </dgm:t>
    </dgm:pt>
    <dgm:pt modelId="{F588CF46-D4B7-E243-B33C-4EF34EC6D0B9}" type="sibTrans" cxnId="{B6D15F84-4524-0948-AAF3-5D335C2BE227}">
      <dgm:prSet/>
      <dgm:spPr/>
      <dgm:t>
        <a:bodyPr/>
        <a:lstStyle/>
        <a:p>
          <a:endParaRPr lang="de-DE"/>
        </a:p>
      </dgm:t>
    </dgm:pt>
    <dgm:pt modelId="{6DD1DB2D-90A4-2B48-9E99-7906F1C7E199}">
      <dgm:prSet phldrT="[Text]" custT="1"/>
      <dgm:spPr/>
      <dgm:t>
        <a:bodyPr/>
        <a:lstStyle/>
        <a:p>
          <a:r>
            <a:rPr lang="de-DE" sz="1200" dirty="0">
              <a:latin typeface="Lucida Sans Unicode" pitchFamily="34" charset="0"/>
              <a:cs typeface="Lucida Sans Unicode" pitchFamily="34" charset="0"/>
            </a:rPr>
            <a:t>empfängt Feld</a:t>
          </a:r>
        </a:p>
      </dgm:t>
    </dgm:pt>
    <dgm:pt modelId="{95778189-4F31-BB41-8BF9-814F8F771C8E}" type="parTrans" cxnId="{FA359550-CF04-DB44-AE19-47651671DE24}">
      <dgm:prSet/>
      <dgm:spPr/>
      <dgm:t>
        <a:bodyPr/>
        <a:lstStyle/>
        <a:p>
          <a:endParaRPr lang="de-DE"/>
        </a:p>
      </dgm:t>
    </dgm:pt>
    <dgm:pt modelId="{AE569BBA-C634-074E-A46B-ED05215EF1A3}" type="sibTrans" cxnId="{FA359550-CF04-DB44-AE19-47651671DE24}">
      <dgm:prSet/>
      <dgm:spPr/>
      <dgm:t>
        <a:bodyPr/>
        <a:lstStyle/>
        <a:p>
          <a:endParaRPr lang="de-DE"/>
        </a:p>
      </dgm:t>
    </dgm:pt>
    <dgm:pt modelId="{DBD49BA2-D224-7146-B8F6-7A0723F189B6}">
      <dgm:prSet phldrT="[Text]"/>
      <dgm:spPr/>
      <dgm:t>
        <a:bodyPr/>
        <a:lstStyle/>
        <a:p>
          <a:r>
            <a:rPr lang="de-DE"/>
            <a:t>Transponder</a:t>
          </a:r>
        </a:p>
      </dgm:t>
    </dgm:pt>
    <dgm:pt modelId="{83A7E5BA-0914-5E4C-9E7E-6232F02CFF5A}" type="parTrans" cxnId="{841DF700-DD33-3349-B727-9496EAF840C0}">
      <dgm:prSet/>
      <dgm:spPr/>
      <dgm:t>
        <a:bodyPr/>
        <a:lstStyle/>
        <a:p>
          <a:endParaRPr lang="de-DE"/>
        </a:p>
      </dgm:t>
    </dgm:pt>
    <dgm:pt modelId="{1DB9D7A2-1D03-B245-910F-0F6B00CCFE14}" type="sibTrans" cxnId="{841DF700-DD33-3349-B727-9496EAF840C0}">
      <dgm:prSet/>
      <dgm:spPr/>
      <dgm:t>
        <a:bodyPr/>
        <a:lstStyle/>
        <a:p>
          <a:endParaRPr lang="de-DE"/>
        </a:p>
      </dgm:t>
    </dgm:pt>
    <dgm:pt modelId="{24CFD5B1-7FBC-934D-A5C1-38E2C0FB910C}">
      <dgm:prSet phldrT="[Text]" custT="1"/>
      <dgm:spPr/>
      <dgm:t>
        <a:bodyPr/>
        <a:lstStyle/>
        <a:p>
          <a:r>
            <a:rPr lang="de-DE" sz="1200" dirty="0">
              <a:latin typeface="Lucida Sans Unicode" pitchFamily="34" charset="0"/>
              <a:cs typeface="Lucida Sans Unicode" pitchFamily="34" charset="0"/>
            </a:rPr>
            <a:t>wird mit Energie aus Feld versorgt</a:t>
          </a:r>
        </a:p>
      </dgm:t>
    </dgm:pt>
    <dgm:pt modelId="{766612B3-D63A-CA4A-9A11-7C59AB38FB1A}" type="parTrans" cxnId="{4A45D03C-3B35-3B43-B857-5877E43E8AB7}">
      <dgm:prSet/>
      <dgm:spPr/>
      <dgm:t>
        <a:bodyPr/>
        <a:lstStyle/>
        <a:p>
          <a:endParaRPr lang="de-DE"/>
        </a:p>
      </dgm:t>
    </dgm:pt>
    <dgm:pt modelId="{3EDBBCE1-5726-684F-B934-2694DD859AB8}" type="sibTrans" cxnId="{4A45D03C-3B35-3B43-B857-5877E43E8AB7}">
      <dgm:prSet/>
      <dgm:spPr/>
      <dgm:t>
        <a:bodyPr/>
        <a:lstStyle/>
        <a:p>
          <a:endParaRPr lang="de-DE"/>
        </a:p>
      </dgm:t>
    </dgm:pt>
    <dgm:pt modelId="{66AF077E-55EF-E240-99D3-C7F743E65EB1}">
      <dgm:prSet phldrT="[Text]" custT="1"/>
      <dgm:spPr/>
      <dgm:t>
        <a:bodyPr/>
        <a:lstStyle/>
        <a:p>
          <a:r>
            <a:rPr lang="de-DE" sz="1200" dirty="0">
              <a:latin typeface="Lucida Sans Unicode" pitchFamily="34" charset="0"/>
              <a:cs typeface="Lucida Sans Unicode" pitchFamily="34" charset="0"/>
            </a:rPr>
            <a:t>erzeugt elektro-magnetisches Feld</a:t>
          </a:r>
        </a:p>
      </dgm:t>
    </dgm:pt>
    <dgm:pt modelId="{23029641-96C5-7C40-82F5-39E095FFFAB2}" type="parTrans" cxnId="{50C44D8A-6039-A547-9745-C831C98DEA2B}">
      <dgm:prSet/>
      <dgm:spPr/>
      <dgm:t>
        <a:bodyPr/>
        <a:lstStyle/>
        <a:p>
          <a:endParaRPr lang="de-DE"/>
        </a:p>
      </dgm:t>
    </dgm:pt>
    <dgm:pt modelId="{AC897833-E91D-6643-9074-AEA5C9D2D485}" type="sibTrans" cxnId="{50C44D8A-6039-A547-9745-C831C98DEA2B}">
      <dgm:prSet/>
      <dgm:spPr/>
      <dgm:t>
        <a:bodyPr/>
        <a:lstStyle/>
        <a:p>
          <a:endParaRPr lang="de-DE"/>
        </a:p>
      </dgm:t>
    </dgm:pt>
    <dgm:pt modelId="{7F952C9C-DD03-BB42-951A-14D6754C95D0}">
      <dgm:prSet/>
      <dgm:spPr/>
      <dgm:t>
        <a:bodyPr/>
        <a:lstStyle/>
        <a:p>
          <a:r>
            <a:rPr lang="de-DE"/>
            <a:t>Mikrochip im Transponder</a:t>
          </a:r>
        </a:p>
      </dgm:t>
    </dgm:pt>
    <dgm:pt modelId="{C64D6A07-923C-E54A-BFEF-58DB95028A34}" type="parTrans" cxnId="{194C78DF-65C3-E746-A594-41F5AD4C279C}">
      <dgm:prSet/>
      <dgm:spPr/>
      <dgm:t>
        <a:bodyPr/>
        <a:lstStyle/>
        <a:p>
          <a:endParaRPr lang="de-DE"/>
        </a:p>
      </dgm:t>
    </dgm:pt>
    <dgm:pt modelId="{4E1959F3-64BD-DE4D-9CC9-8DDA0A52B394}" type="sibTrans" cxnId="{194C78DF-65C3-E746-A594-41F5AD4C279C}">
      <dgm:prSet/>
      <dgm:spPr/>
      <dgm:t>
        <a:bodyPr/>
        <a:lstStyle/>
        <a:p>
          <a:endParaRPr lang="de-DE"/>
        </a:p>
      </dgm:t>
    </dgm:pt>
    <dgm:pt modelId="{9682017C-DD09-984E-ADDD-1AC86DD1F062}">
      <dgm:prSet custT="1"/>
      <dgm:spPr/>
      <dgm:t>
        <a:bodyPr/>
        <a:lstStyle/>
        <a:p>
          <a:r>
            <a:rPr lang="de-DE" sz="1200" dirty="0">
              <a:latin typeface="Lucida Sans Unicode" pitchFamily="34" charset="0"/>
              <a:cs typeface="Lucida Sans Unicode" pitchFamily="34" charset="0"/>
            </a:rPr>
            <a:t>wird aktiviert</a:t>
          </a:r>
        </a:p>
      </dgm:t>
    </dgm:pt>
    <dgm:pt modelId="{1243C2A3-7C23-C845-A280-F3B456DC3801}" type="parTrans" cxnId="{0481ACC3-CEE1-9F49-BF7F-75B0344E40E6}">
      <dgm:prSet/>
      <dgm:spPr/>
      <dgm:t>
        <a:bodyPr/>
        <a:lstStyle/>
        <a:p>
          <a:endParaRPr lang="de-DE"/>
        </a:p>
      </dgm:t>
    </dgm:pt>
    <dgm:pt modelId="{FA0469E4-3690-6B41-B06C-1114AFD403C9}" type="sibTrans" cxnId="{0481ACC3-CEE1-9F49-BF7F-75B0344E40E6}">
      <dgm:prSet/>
      <dgm:spPr/>
      <dgm:t>
        <a:bodyPr/>
        <a:lstStyle/>
        <a:p>
          <a:endParaRPr lang="de-DE"/>
        </a:p>
      </dgm:t>
    </dgm:pt>
    <dgm:pt modelId="{941F699C-AC9F-314B-B3B8-C87988E0F291}">
      <dgm:prSet custT="1"/>
      <dgm:spPr/>
      <dgm:t>
        <a:bodyPr/>
        <a:lstStyle/>
        <a:p>
          <a:r>
            <a:rPr lang="de-DE" sz="1200" dirty="0">
              <a:latin typeface="Lucida Sans Unicode" pitchFamily="34" charset="0"/>
              <a:cs typeface="Lucida Sans Unicode" pitchFamily="34" charset="0"/>
            </a:rPr>
            <a:t>kann Befehle senden und empfangen</a:t>
          </a:r>
        </a:p>
      </dgm:t>
    </dgm:pt>
    <dgm:pt modelId="{BBBDE31B-7A36-8D4B-A349-21B4FD288003}" type="parTrans" cxnId="{3E06AE9C-06C4-6B40-906E-D319B87CB507}">
      <dgm:prSet/>
      <dgm:spPr/>
      <dgm:t>
        <a:bodyPr/>
        <a:lstStyle/>
        <a:p>
          <a:endParaRPr lang="de-DE"/>
        </a:p>
      </dgm:t>
    </dgm:pt>
    <dgm:pt modelId="{DF90D0D8-3900-AC47-A5E5-7B00BD7615D7}" type="sibTrans" cxnId="{3E06AE9C-06C4-6B40-906E-D319B87CB507}">
      <dgm:prSet/>
      <dgm:spPr/>
      <dgm:t>
        <a:bodyPr/>
        <a:lstStyle/>
        <a:p>
          <a:endParaRPr lang="de-DE"/>
        </a:p>
      </dgm:t>
    </dgm:pt>
    <dgm:pt modelId="{A07EC846-6B89-EF4F-BA0C-0830EFE41934}" type="pres">
      <dgm:prSet presAssocID="{C3BE7AD7-A041-6E43-A67F-0E0361484A6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8927EBA6-8D46-E54C-B49F-73AB82F68B6C}" type="pres">
      <dgm:prSet presAssocID="{5B6AD501-E49D-CE47-919F-A732A92D1793}" presName="composite" presStyleCnt="0"/>
      <dgm:spPr/>
    </dgm:pt>
    <dgm:pt modelId="{394F97F4-8853-2242-AB94-C679F19BB4B8}" type="pres">
      <dgm:prSet presAssocID="{5B6AD501-E49D-CE47-919F-A732A92D1793}" presName="bentUpArrow1" presStyleLbl="alignImgPlace1" presStyleIdx="0" presStyleCnt="3"/>
      <dgm:spPr/>
    </dgm:pt>
    <dgm:pt modelId="{E7EB2451-1168-5E4D-9744-C0B426F43FA6}" type="pres">
      <dgm:prSet presAssocID="{5B6AD501-E49D-CE47-919F-A732A92D1793}" presName="ParentText" presStyleLbl="node1" presStyleIdx="0" presStyleCnt="4" custLinFactNeighborX="-136" custLinFactNeighborY="-17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2759B2-8194-5441-9A3C-B4284BDF3F49}" type="pres">
      <dgm:prSet presAssocID="{5B6AD501-E49D-CE47-919F-A732A92D1793}" presName="ChildText" presStyleLbl="revTx" presStyleIdx="0" presStyleCnt="4" custScaleX="287455" custScaleY="118393" custLinFactNeighborX="97523" custLinFactNeighborY="-47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E719B0-8E2C-E84F-8490-305BD6497609}" type="pres">
      <dgm:prSet presAssocID="{85DAC7EA-A359-AF4D-A51B-D9E31AE14DB6}" presName="sibTrans" presStyleCnt="0"/>
      <dgm:spPr/>
    </dgm:pt>
    <dgm:pt modelId="{64C5879F-77B9-5A4E-B980-2EFE142CEF1A}" type="pres">
      <dgm:prSet presAssocID="{60B13EAD-7F34-D048-A5BD-EF4EBCD2247D}" presName="composite" presStyleCnt="0"/>
      <dgm:spPr/>
    </dgm:pt>
    <dgm:pt modelId="{E17845FB-F48C-B142-8235-BFD4154DB9FF}" type="pres">
      <dgm:prSet presAssocID="{60B13EAD-7F34-D048-A5BD-EF4EBCD2247D}" presName="bentUpArrow1" presStyleLbl="alignImgPlace1" presStyleIdx="1" presStyleCnt="3"/>
      <dgm:spPr/>
    </dgm:pt>
    <dgm:pt modelId="{E33D8003-E815-8945-8CEA-32C79284476F}" type="pres">
      <dgm:prSet presAssocID="{60B13EAD-7F34-D048-A5BD-EF4EBCD2247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2AAF24-14DF-CC4C-9C75-DB5AE028F5D4}" type="pres">
      <dgm:prSet presAssocID="{60B13EAD-7F34-D048-A5BD-EF4EBCD2247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02DF3F-B55D-DC4C-8BED-BD2EEF17AF65}" type="pres">
      <dgm:prSet presAssocID="{F588CF46-D4B7-E243-B33C-4EF34EC6D0B9}" presName="sibTrans" presStyleCnt="0"/>
      <dgm:spPr/>
    </dgm:pt>
    <dgm:pt modelId="{302064EB-4448-8F45-BE96-57C257890EBA}" type="pres">
      <dgm:prSet presAssocID="{DBD49BA2-D224-7146-B8F6-7A0723F189B6}" presName="composite" presStyleCnt="0"/>
      <dgm:spPr/>
    </dgm:pt>
    <dgm:pt modelId="{546677DF-CB6B-4C41-8BFD-88C229E3CB51}" type="pres">
      <dgm:prSet presAssocID="{DBD49BA2-D224-7146-B8F6-7A0723F189B6}" presName="bentUpArrow1" presStyleLbl="alignImgPlace1" presStyleIdx="2" presStyleCnt="3"/>
      <dgm:spPr/>
    </dgm:pt>
    <dgm:pt modelId="{4D6CEA8C-E3F8-7942-B6DD-36C7CA6C0C26}" type="pres">
      <dgm:prSet presAssocID="{DBD49BA2-D224-7146-B8F6-7A0723F189B6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54D4C3-7B44-DF49-99B7-67B0CE1A8F04}" type="pres">
      <dgm:prSet presAssocID="{DBD49BA2-D224-7146-B8F6-7A0723F189B6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388FED-F0F8-8948-99BB-06DCC0D949A7}" type="pres">
      <dgm:prSet presAssocID="{1DB9D7A2-1D03-B245-910F-0F6B00CCFE14}" presName="sibTrans" presStyleCnt="0"/>
      <dgm:spPr/>
    </dgm:pt>
    <dgm:pt modelId="{8AF62CBF-5836-5847-9C97-83B1E0CA9BFB}" type="pres">
      <dgm:prSet presAssocID="{7F952C9C-DD03-BB42-951A-14D6754C95D0}" presName="composite" presStyleCnt="0"/>
      <dgm:spPr/>
    </dgm:pt>
    <dgm:pt modelId="{CDC539E4-5D9E-6F4A-8FA3-3768B968F0CF}" type="pres">
      <dgm:prSet presAssocID="{7F952C9C-DD03-BB42-951A-14D6754C95D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D93B2B3-0FF1-E341-B79D-8657CD5C1F1D}" type="pres">
      <dgm:prSet presAssocID="{7F952C9C-DD03-BB42-951A-14D6754C95D0}" presName="FinalChildText" presStyleLbl="revTx" presStyleIdx="3" presStyleCnt="4" custScaleX="159944" custLinFactNeighborX="33454" custLinFactNeighborY="-1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E06AE9C-06C4-6B40-906E-D319B87CB507}" srcId="{7F952C9C-DD03-BB42-951A-14D6754C95D0}" destId="{941F699C-AC9F-314B-B3B8-C87988E0F291}" srcOrd="1" destOrd="0" parTransId="{BBBDE31B-7A36-8D4B-A349-21B4FD288003}" sibTransId="{DF90D0D8-3900-AC47-A5E5-7B00BD7615D7}"/>
    <dgm:cxn modelId="{FA359550-CF04-DB44-AE19-47651671DE24}" srcId="{60B13EAD-7F34-D048-A5BD-EF4EBCD2247D}" destId="{6DD1DB2D-90A4-2B48-9E99-7906F1C7E199}" srcOrd="0" destOrd="0" parTransId="{95778189-4F31-BB41-8BF9-814F8F771C8E}" sibTransId="{AE569BBA-C634-074E-A46B-ED05215EF1A3}"/>
    <dgm:cxn modelId="{B6D15F84-4524-0948-AAF3-5D335C2BE227}" srcId="{C3BE7AD7-A041-6E43-A67F-0E0361484A68}" destId="{60B13EAD-7F34-D048-A5BD-EF4EBCD2247D}" srcOrd="1" destOrd="0" parTransId="{104F7C6F-4144-F649-AADA-6601D3806F67}" sibTransId="{F588CF46-D4B7-E243-B33C-4EF34EC6D0B9}"/>
    <dgm:cxn modelId="{CC8B4F0B-E1D1-4389-A36F-6E105F90AAA7}" type="presOf" srcId="{66AF077E-55EF-E240-99D3-C7F743E65EB1}" destId="{F02759B2-8194-5441-9A3C-B4284BDF3F49}" srcOrd="0" destOrd="1" presId="urn:microsoft.com/office/officeart/2005/8/layout/StepDownProcess"/>
    <dgm:cxn modelId="{8F4C96E0-80AE-4655-BC6B-EB8EED50B3AC}" type="presOf" srcId="{388CA489-AE06-CB45-A20C-A20D995E82C1}" destId="{F02759B2-8194-5441-9A3C-B4284BDF3F49}" srcOrd="0" destOrd="0" presId="urn:microsoft.com/office/officeart/2005/8/layout/StepDownProcess"/>
    <dgm:cxn modelId="{4A45D03C-3B35-3B43-B857-5877E43E8AB7}" srcId="{DBD49BA2-D224-7146-B8F6-7A0723F189B6}" destId="{24CFD5B1-7FBC-934D-A5C1-38E2C0FB910C}" srcOrd="0" destOrd="0" parTransId="{766612B3-D63A-CA4A-9A11-7C59AB38FB1A}" sibTransId="{3EDBBCE1-5726-684F-B934-2694DD859AB8}"/>
    <dgm:cxn modelId="{1FE15974-898C-4B88-BB24-8F606E4CCA42}" type="presOf" srcId="{60B13EAD-7F34-D048-A5BD-EF4EBCD2247D}" destId="{E33D8003-E815-8945-8CEA-32C79284476F}" srcOrd="0" destOrd="0" presId="urn:microsoft.com/office/officeart/2005/8/layout/StepDownProcess"/>
    <dgm:cxn modelId="{50C44D8A-6039-A547-9745-C831C98DEA2B}" srcId="{5B6AD501-E49D-CE47-919F-A732A92D1793}" destId="{66AF077E-55EF-E240-99D3-C7F743E65EB1}" srcOrd="1" destOrd="0" parTransId="{23029641-96C5-7C40-82F5-39E095FFFAB2}" sibTransId="{AC897833-E91D-6643-9074-AEA5C9D2D485}"/>
    <dgm:cxn modelId="{D676A9F3-F115-4A19-B43D-E42136BDB6F8}" type="presOf" srcId="{9682017C-DD09-984E-ADDD-1AC86DD1F062}" destId="{7D93B2B3-0FF1-E341-B79D-8657CD5C1F1D}" srcOrd="0" destOrd="0" presId="urn:microsoft.com/office/officeart/2005/8/layout/StepDownProcess"/>
    <dgm:cxn modelId="{EC8CFDAD-8B1E-4D3D-8EE5-53E305432D8D}" type="presOf" srcId="{24CFD5B1-7FBC-934D-A5C1-38E2C0FB910C}" destId="{D854D4C3-7B44-DF49-99B7-67B0CE1A8F04}" srcOrd="0" destOrd="0" presId="urn:microsoft.com/office/officeart/2005/8/layout/StepDownProcess"/>
    <dgm:cxn modelId="{841DF700-DD33-3349-B727-9496EAF840C0}" srcId="{C3BE7AD7-A041-6E43-A67F-0E0361484A68}" destId="{DBD49BA2-D224-7146-B8F6-7A0723F189B6}" srcOrd="2" destOrd="0" parTransId="{83A7E5BA-0914-5E4C-9E7E-6232F02CFF5A}" sibTransId="{1DB9D7A2-1D03-B245-910F-0F6B00CCFE14}"/>
    <dgm:cxn modelId="{FFE2A192-EC19-4F21-A993-DED1A5B084CC}" type="presOf" srcId="{7F952C9C-DD03-BB42-951A-14D6754C95D0}" destId="{CDC539E4-5D9E-6F4A-8FA3-3768B968F0CF}" srcOrd="0" destOrd="0" presId="urn:microsoft.com/office/officeart/2005/8/layout/StepDownProcess"/>
    <dgm:cxn modelId="{257DA394-269D-834A-BE46-11803A9C9539}" srcId="{5B6AD501-E49D-CE47-919F-A732A92D1793}" destId="{388CA489-AE06-CB45-A20C-A20D995E82C1}" srcOrd="0" destOrd="0" parTransId="{2AA9940B-E9BC-1540-B863-D0B94EC892D0}" sibTransId="{278590BC-B5DE-2F49-89BD-8D7FAE5E1F7B}"/>
    <dgm:cxn modelId="{039D0259-B4F5-4499-ABCB-013AEF6A0FDF}" type="presOf" srcId="{5B6AD501-E49D-CE47-919F-A732A92D1793}" destId="{E7EB2451-1168-5E4D-9744-C0B426F43FA6}" srcOrd="0" destOrd="0" presId="urn:microsoft.com/office/officeart/2005/8/layout/StepDownProcess"/>
    <dgm:cxn modelId="{01960B22-9BC5-4028-B0A9-6289A20D48B2}" type="presOf" srcId="{DBD49BA2-D224-7146-B8F6-7A0723F189B6}" destId="{4D6CEA8C-E3F8-7942-B6DD-36C7CA6C0C26}" srcOrd="0" destOrd="0" presId="urn:microsoft.com/office/officeart/2005/8/layout/StepDownProcess"/>
    <dgm:cxn modelId="{CEB2DFF1-B3E4-4F6E-9917-4BB201E8F5B3}" type="presOf" srcId="{C3BE7AD7-A041-6E43-A67F-0E0361484A68}" destId="{A07EC846-6B89-EF4F-BA0C-0830EFE41934}" srcOrd="0" destOrd="0" presId="urn:microsoft.com/office/officeart/2005/8/layout/StepDownProcess"/>
    <dgm:cxn modelId="{194C78DF-65C3-E746-A594-41F5AD4C279C}" srcId="{C3BE7AD7-A041-6E43-A67F-0E0361484A68}" destId="{7F952C9C-DD03-BB42-951A-14D6754C95D0}" srcOrd="3" destOrd="0" parTransId="{C64D6A07-923C-E54A-BFEF-58DB95028A34}" sibTransId="{4E1959F3-64BD-DE4D-9CC9-8DDA0A52B394}"/>
    <dgm:cxn modelId="{9CBAE378-C879-2446-8B8C-DEFACE08AE64}" srcId="{C3BE7AD7-A041-6E43-A67F-0E0361484A68}" destId="{5B6AD501-E49D-CE47-919F-A732A92D1793}" srcOrd="0" destOrd="0" parTransId="{D02728C4-CA90-2143-9208-43AFA512C5DF}" sibTransId="{85DAC7EA-A359-AF4D-A51B-D9E31AE14DB6}"/>
    <dgm:cxn modelId="{0481ACC3-CEE1-9F49-BF7F-75B0344E40E6}" srcId="{7F952C9C-DD03-BB42-951A-14D6754C95D0}" destId="{9682017C-DD09-984E-ADDD-1AC86DD1F062}" srcOrd="0" destOrd="0" parTransId="{1243C2A3-7C23-C845-A280-F3B456DC3801}" sibTransId="{FA0469E4-3690-6B41-B06C-1114AFD403C9}"/>
    <dgm:cxn modelId="{FE021CA9-0C47-402B-A5C2-5C4E134B7DBD}" type="presOf" srcId="{941F699C-AC9F-314B-B3B8-C87988E0F291}" destId="{7D93B2B3-0FF1-E341-B79D-8657CD5C1F1D}" srcOrd="0" destOrd="1" presId="urn:microsoft.com/office/officeart/2005/8/layout/StepDownProcess"/>
    <dgm:cxn modelId="{D06FA9C7-EC2C-40E0-B8EA-98109E9F8D11}" type="presOf" srcId="{6DD1DB2D-90A4-2B48-9E99-7906F1C7E199}" destId="{412AAF24-14DF-CC4C-9C75-DB5AE028F5D4}" srcOrd="0" destOrd="0" presId="urn:microsoft.com/office/officeart/2005/8/layout/StepDownProcess"/>
    <dgm:cxn modelId="{145BFC1D-80F6-48C6-AE81-A98030DC38D3}" type="presParOf" srcId="{A07EC846-6B89-EF4F-BA0C-0830EFE41934}" destId="{8927EBA6-8D46-E54C-B49F-73AB82F68B6C}" srcOrd="0" destOrd="0" presId="urn:microsoft.com/office/officeart/2005/8/layout/StepDownProcess"/>
    <dgm:cxn modelId="{A6152A32-96C3-4300-B0DE-3F35BF54D098}" type="presParOf" srcId="{8927EBA6-8D46-E54C-B49F-73AB82F68B6C}" destId="{394F97F4-8853-2242-AB94-C679F19BB4B8}" srcOrd="0" destOrd="0" presId="urn:microsoft.com/office/officeart/2005/8/layout/StepDownProcess"/>
    <dgm:cxn modelId="{FDA4C3EF-7AF6-46DB-BB8C-E429CF68A0AC}" type="presParOf" srcId="{8927EBA6-8D46-E54C-B49F-73AB82F68B6C}" destId="{E7EB2451-1168-5E4D-9744-C0B426F43FA6}" srcOrd="1" destOrd="0" presId="urn:microsoft.com/office/officeart/2005/8/layout/StepDownProcess"/>
    <dgm:cxn modelId="{2CBA044A-3E7F-4D82-9A25-649084136DC9}" type="presParOf" srcId="{8927EBA6-8D46-E54C-B49F-73AB82F68B6C}" destId="{F02759B2-8194-5441-9A3C-B4284BDF3F49}" srcOrd="2" destOrd="0" presId="urn:microsoft.com/office/officeart/2005/8/layout/StepDownProcess"/>
    <dgm:cxn modelId="{66B78473-6FF6-4D9E-877C-F2EEBE862528}" type="presParOf" srcId="{A07EC846-6B89-EF4F-BA0C-0830EFE41934}" destId="{89E719B0-8E2C-E84F-8490-305BD6497609}" srcOrd="1" destOrd="0" presId="urn:microsoft.com/office/officeart/2005/8/layout/StepDownProcess"/>
    <dgm:cxn modelId="{A35D6FE1-A921-490C-BD19-76138BFEA7D9}" type="presParOf" srcId="{A07EC846-6B89-EF4F-BA0C-0830EFE41934}" destId="{64C5879F-77B9-5A4E-B980-2EFE142CEF1A}" srcOrd="2" destOrd="0" presId="urn:microsoft.com/office/officeart/2005/8/layout/StepDownProcess"/>
    <dgm:cxn modelId="{EBB4FFCF-218B-4187-A0F8-F188C61B483B}" type="presParOf" srcId="{64C5879F-77B9-5A4E-B980-2EFE142CEF1A}" destId="{E17845FB-F48C-B142-8235-BFD4154DB9FF}" srcOrd="0" destOrd="0" presId="urn:microsoft.com/office/officeart/2005/8/layout/StepDownProcess"/>
    <dgm:cxn modelId="{2A453073-605D-4CE2-BFD6-DE6DAB509BB9}" type="presParOf" srcId="{64C5879F-77B9-5A4E-B980-2EFE142CEF1A}" destId="{E33D8003-E815-8945-8CEA-32C79284476F}" srcOrd="1" destOrd="0" presId="urn:microsoft.com/office/officeart/2005/8/layout/StepDownProcess"/>
    <dgm:cxn modelId="{8B7006B1-0ED5-459F-BAC9-BF9D9B6FCBC2}" type="presParOf" srcId="{64C5879F-77B9-5A4E-B980-2EFE142CEF1A}" destId="{412AAF24-14DF-CC4C-9C75-DB5AE028F5D4}" srcOrd="2" destOrd="0" presId="urn:microsoft.com/office/officeart/2005/8/layout/StepDownProcess"/>
    <dgm:cxn modelId="{B2B30B45-F96F-4C26-855B-005D94516E54}" type="presParOf" srcId="{A07EC846-6B89-EF4F-BA0C-0830EFE41934}" destId="{1202DF3F-B55D-DC4C-8BED-BD2EEF17AF65}" srcOrd="3" destOrd="0" presId="urn:microsoft.com/office/officeart/2005/8/layout/StepDownProcess"/>
    <dgm:cxn modelId="{CFC51BB4-8675-4B42-B99C-4707DA9976E1}" type="presParOf" srcId="{A07EC846-6B89-EF4F-BA0C-0830EFE41934}" destId="{302064EB-4448-8F45-BE96-57C257890EBA}" srcOrd="4" destOrd="0" presId="urn:microsoft.com/office/officeart/2005/8/layout/StepDownProcess"/>
    <dgm:cxn modelId="{A8D01F0C-0797-4AF0-912C-62A232A95F01}" type="presParOf" srcId="{302064EB-4448-8F45-BE96-57C257890EBA}" destId="{546677DF-CB6B-4C41-8BFD-88C229E3CB51}" srcOrd="0" destOrd="0" presId="urn:microsoft.com/office/officeart/2005/8/layout/StepDownProcess"/>
    <dgm:cxn modelId="{074E492E-587E-4452-92D2-63119EA96376}" type="presParOf" srcId="{302064EB-4448-8F45-BE96-57C257890EBA}" destId="{4D6CEA8C-E3F8-7942-B6DD-36C7CA6C0C26}" srcOrd="1" destOrd="0" presId="urn:microsoft.com/office/officeart/2005/8/layout/StepDownProcess"/>
    <dgm:cxn modelId="{8CC58550-8146-4636-BB53-A7D9E6B825FE}" type="presParOf" srcId="{302064EB-4448-8F45-BE96-57C257890EBA}" destId="{D854D4C3-7B44-DF49-99B7-67B0CE1A8F04}" srcOrd="2" destOrd="0" presId="urn:microsoft.com/office/officeart/2005/8/layout/StepDownProcess"/>
    <dgm:cxn modelId="{E7A26E3D-EDB6-4E2E-8E61-0BEA4C433E90}" type="presParOf" srcId="{A07EC846-6B89-EF4F-BA0C-0830EFE41934}" destId="{91388FED-F0F8-8948-99BB-06DCC0D949A7}" srcOrd="5" destOrd="0" presId="urn:microsoft.com/office/officeart/2005/8/layout/StepDownProcess"/>
    <dgm:cxn modelId="{7435D16F-2A5D-474A-A0AA-9D1AEEE8E622}" type="presParOf" srcId="{A07EC846-6B89-EF4F-BA0C-0830EFE41934}" destId="{8AF62CBF-5836-5847-9C97-83B1E0CA9BFB}" srcOrd="6" destOrd="0" presId="urn:microsoft.com/office/officeart/2005/8/layout/StepDownProcess"/>
    <dgm:cxn modelId="{459BBDAE-9C8A-411F-BB57-0844707B7BF7}" type="presParOf" srcId="{8AF62CBF-5836-5847-9C97-83B1E0CA9BFB}" destId="{CDC539E4-5D9E-6F4A-8FA3-3768B968F0CF}" srcOrd="0" destOrd="0" presId="urn:microsoft.com/office/officeart/2005/8/layout/StepDownProcess"/>
    <dgm:cxn modelId="{0FE45B76-E037-4022-AF95-711048D83518}" type="presParOf" srcId="{8AF62CBF-5836-5847-9C97-83B1E0CA9BFB}" destId="{7D93B2B3-0FF1-E341-B79D-8657CD5C1F1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3A31D-07A1-5B44-9758-B56533A99B2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6144CEA-4308-6845-B0E2-910E1925C33E}">
      <dgm:prSet phldrT="[Text]"/>
      <dgm:spPr/>
      <dgm:t>
        <a:bodyPr/>
        <a:lstStyle/>
        <a:p>
          <a:r>
            <a:rPr lang="de-DE"/>
            <a:t>induktive Kopplung</a:t>
          </a:r>
        </a:p>
      </dgm:t>
    </dgm:pt>
    <dgm:pt modelId="{5D76B4F6-B6F9-2F42-877A-1771031FFE3D}" type="parTrans" cxnId="{F51DE1F2-9057-E141-B4E1-A0ABC9D4A333}">
      <dgm:prSet/>
      <dgm:spPr/>
      <dgm:t>
        <a:bodyPr/>
        <a:lstStyle/>
        <a:p>
          <a:endParaRPr lang="de-DE"/>
        </a:p>
      </dgm:t>
    </dgm:pt>
    <dgm:pt modelId="{FFE1AE0A-F8AB-A94F-882D-6589806C34B1}" type="sibTrans" cxnId="{F51DE1F2-9057-E141-B4E1-A0ABC9D4A333}">
      <dgm:prSet/>
      <dgm:spPr/>
      <dgm:t>
        <a:bodyPr/>
        <a:lstStyle/>
        <a:p>
          <a:endParaRPr lang="de-DE"/>
        </a:p>
      </dgm:t>
    </dgm:pt>
    <dgm:pt modelId="{D6028851-E56D-864A-BA47-36002C2A0AFD}">
      <dgm:prSet phldrT="[Text]"/>
      <dgm:spPr/>
      <dgm:t>
        <a:bodyPr/>
        <a:lstStyle/>
        <a:p>
          <a:r>
            <a:rPr lang="de-DE" dirty="0" err="1"/>
            <a:t>Nahfeld</a:t>
          </a:r>
          <a:r>
            <a:rPr lang="de-DE" dirty="0"/>
            <a:t>	</a:t>
          </a:r>
        </a:p>
      </dgm:t>
    </dgm:pt>
    <dgm:pt modelId="{C28C906B-B01B-3549-ACAA-7CB37BA9A183}" type="parTrans" cxnId="{E13342A3-7994-A148-A3FB-E726A8EAC8A0}">
      <dgm:prSet/>
      <dgm:spPr/>
      <dgm:t>
        <a:bodyPr/>
        <a:lstStyle/>
        <a:p>
          <a:endParaRPr lang="de-DE"/>
        </a:p>
      </dgm:t>
    </dgm:pt>
    <dgm:pt modelId="{5270BDEE-9EE6-9741-968D-848C3D85E713}" type="sibTrans" cxnId="{E13342A3-7994-A148-A3FB-E726A8EAC8A0}">
      <dgm:prSet/>
      <dgm:spPr/>
      <dgm:t>
        <a:bodyPr/>
        <a:lstStyle/>
        <a:p>
          <a:endParaRPr lang="de-DE"/>
        </a:p>
      </dgm:t>
    </dgm:pt>
    <dgm:pt modelId="{0F2FECF3-BABC-1942-9931-A90BE89D92DD}">
      <dgm:prSet phldrT="[Text]"/>
      <dgm:spPr/>
      <dgm:t>
        <a:bodyPr/>
        <a:lstStyle/>
        <a:p>
          <a:r>
            <a:rPr lang="de-DE"/>
            <a:t>versorgen Transponder mit Energie</a:t>
          </a:r>
        </a:p>
        <a:p>
          <a:r>
            <a:rPr lang="de-DE"/>
            <a:t>(passiv)</a:t>
          </a:r>
        </a:p>
      </dgm:t>
    </dgm:pt>
    <dgm:pt modelId="{33A6C882-A5DD-D240-922C-3079EE3D618D}" type="parTrans" cxnId="{1281D93B-1DE8-844F-9949-60CBD5B506E0}">
      <dgm:prSet/>
      <dgm:spPr/>
      <dgm:t>
        <a:bodyPr/>
        <a:lstStyle/>
        <a:p>
          <a:endParaRPr lang="de-DE"/>
        </a:p>
      </dgm:t>
    </dgm:pt>
    <dgm:pt modelId="{365C7A7E-22FA-5C4E-A68E-EC5C55E39B9F}" type="sibTrans" cxnId="{1281D93B-1DE8-844F-9949-60CBD5B506E0}">
      <dgm:prSet/>
      <dgm:spPr/>
      <dgm:t>
        <a:bodyPr/>
        <a:lstStyle/>
        <a:p>
          <a:endParaRPr lang="de-DE"/>
        </a:p>
      </dgm:t>
    </dgm:pt>
    <dgm:pt modelId="{60BE7014-3A6E-3E4F-B038-BD65DA4BBA6C}" type="pres">
      <dgm:prSet presAssocID="{7F63A31D-07A1-5B44-9758-B56533A99B21}" presName="Name0" presStyleCnt="0">
        <dgm:presLayoutVars>
          <dgm:dir/>
          <dgm:resizeHandles val="exact"/>
        </dgm:presLayoutVars>
      </dgm:prSet>
      <dgm:spPr/>
    </dgm:pt>
    <dgm:pt modelId="{1994D0D3-4154-9A49-BD72-2CAD1525FEC7}" type="pres">
      <dgm:prSet presAssocID="{26144CEA-4308-6845-B0E2-910E1925C33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BE7197-C9FE-8045-B0C0-CF79A4E584D5}" type="pres">
      <dgm:prSet presAssocID="{FFE1AE0A-F8AB-A94F-882D-6589806C34B1}" presName="sibTrans" presStyleLbl="sibTrans2D1" presStyleIdx="0" presStyleCnt="2"/>
      <dgm:spPr/>
      <dgm:t>
        <a:bodyPr/>
        <a:lstStyle/>
        <a:p>
          <a:endParaRPr lang="de-DE"/>
        </a:p>
      </dgm:t>
    </dgm:pt>
    <dgm:pt modelId="{A7FA4113-65C2-E94A-9EC8-E9CE84F569D7}" type="pres">
      <dgm:prSet presAssocID="{FFE1AE0A-F8AB-A94F-882D-6589806C34B1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6EF09279-3EA1-FB46-A527-647C7BE031BD}" type="pres">
      <dgm:prSet presAssocID="{D6028851-E56D-864A-BA47-36002C2A0A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DAAFBB-EFC0-9B4B-BD72-9307C32399C4}" type="pres">
      <dgm:prSet presAssocID="{5270BDEE-9EE6-9741-968D-848C3D85E71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1BFE6CE2-460D-2342-9D01-9867A1321641}" type="pres">
      <dgm:prSet presAssocID="{5270BDEE-9EE6-9741-968D-848C3D85E713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814431D6-AC31-CC41-AE2C-082E38F4209B}" type="pres">
      <dgm:prSet presAssocID="{0F2FECF3-BABC-1942-9931-A90BE89D92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51D0BDE-A708-4452-8331-6EF7BC5F896C}" type="presOf" srcId="{D6028851-E56D-864A-BA47-36002C2A0AFD}" destId="{6EF09279-3EA1-FB46-A527-647C7BE031BD}" srcOrd="0" destOrd="0" presId="urn:microsoft.com/office/officeart/2005/8/layout/process1"/>
    <dgm:cxn modelId="{94A866D8-777C-49A0-9420-BB9F202E7CE4}" type="presOf" srcId="{7F63A31D-07A1-5B44-9758-B56533A99B21}" destId="{60BE7014-3A6E-3E4F-B038-BD65DA4BBA6C}" srcOrd="0" destOrd="0" presId="urn:microsoft.com/office/officeart/2005/8/layout/process1"/>
    <dgm:cxn modelId="{201EA1FA-542B-49F1-90FF-8BFDEC7FCE95}" type="presOf" srcId="{0F2FECF3-BABC-1942-9931-A90BE89D92DD}" destId="{814431D6-AC31-CC41-AE2C-082E38F4209B}" srcOrd="0" destOrd="0" presId="urn:microsoft.com/office/officeart/2005/8/layout/process1"/>
    <dgm:cxn modelId="{334C6485-F48C-46D8-8906-37B4A1FE28CA}" type="presOf" srcId="{FFE1AE0A-F8AB-A94F-882D-6589806C34B1}" destId="{AFBE7197-C9FE-8045-B0C0-CF79A4E584D5}" srcOrd="0" destOrd="0" presId="urn:microsoft.com/office/officeart/2005/8/layout/process1"/>
    <dgm:cxn modelId="{1281D93B-1DE8-844F-9949-60CBD5B506E0}" srcId="{7F63A31D-07A1-5B44-9758-B56533A99B21}" destId="{0F2FECF3-BABC-1942-9931-A90BE89D92DD}" srcOrd="2" destOrd="0" parTransId="{33A6C882-A5DD-D240-922C-3079EE3D618D}" sibTransId="{365C7A7E-22FA-5C4E-A68E-EC5C55E39B9F}"/>
    <dgm:cxn modelId="{D0501718-B1B6-4E8D-9C04-6D78480CE52A}" type="presOf" srcId="{26144CEA-4308-6845-B0E2-910E1925C33E}" destId="{1994D0D3-4154-9A49-BD72-2CAD1525FEC7}" srcOrd="0" destOrd="0" presId="urn:microsoft.com/office/officeart/2005/8/layout/process1"/>
    <dgm:cxn modelId="{6E238F06-CB94-427E-B75D-B0E9ACFB1E0C}" type="presOf" srcId="{5270BDEE-9EE6-9741-968D-848C3D85E713}" destId="{16DAAFBB-EFC0-9B4B-BD72-9307C32399C4}" srcOrd="0" destOrd="0" presId="urn:microsoft.com/office/officeart/2005/8/layout/process1"/>
    <dgm:cxn modelId="{E13342A3-7994-A148-A3FB-E726A8EAC8A0}" srcId="{7F63A31D-07A1-5B44-9758-B56533A99B21}" destId="{D6028851-E56D-864A-BA47-36002C2A0AFD}" srcOrd="1" destOrd="0" parTransId="{C28C906B-B01B-3549-ACAA-7CB37BA9A183}" sibTransId="{5270BDEE-9EE6-9741-968D-848C3D85E713}"/>
    <dgm:cxn modelId="{F51DE1F2-9057-E141-B4E1-A0ABC9D4A333}" srcId="{7F63A31D-07A1-5B44-9758-B56533A99B21}" destId="{26144CEA-4308-6845-B0E2-910E1925C33E}" srcOrd="0" destOrd="0" parTransId="{5D76B4F6-B6F9-2F42-877A-1771031FFE3D}" sibTransId="{FFE1AE0A-F8AB-A94F-882D-6589806C34B1}"/>
    <dgm:cxn modelId="{21EF41D2-1856-4B4E-B3F5-4A9BCF4FCF34}" type="presOf" srcId="{FFE1AE0A-F8AB-A94F-882D-6589806C34B1}" destId="{A7FA4113-65C2-E94A-9EC8-E9CE84F569D7}" srcOrd="1" destOrd="0" presId="urn:microsoft.com/office/officeart/2005/8/layout/process1"/>
    <dgm:cxn modelId="{B9D779B4-6569-48E5-8CEE-B70E4B4DC7D9}" type="presOf" srcId="{5270BDEE-9EE6-9741-968D-848C3D85E713}" destId="{1BFE6CE2-460D-2342-9D01-9867A1321641}" srcOrd="1" destOrd="0" presId="urn:microsoft.com/office/officeart/2005/8/layout/process1"/>
    <dgm:cxn modelId="{ADD2E6F5-E3AD-4B71-96F2-D6C51F6C2687}" type="presParOf" srcId="{60BE7014-3A6E-3E4F-B038-BD65DA4BBA6C}" destId="{1994D0D3-4154-9A49-BD72-2CAD1525FEC7}" srcOrd="0" destOrd="0" presId="urn:microsoft.com/office/officeart/2005/8/layout/process1"/>
    <dgm:cxn modelId="{0652E46C-2C06-4FC0-915B-BE600B84179F}" type="presParOf" srcId="{60BE7014-3A6E-3E4F-B038-BD65DA4BBA6C}" destId="{AFBE7197-C9FE-8045-B0C0-CF79A4E584D5}" srcOrd="1" destOrd="0" presId="urn:microsoft.com/office/officeart/2005/8/layout/process1"/>
    <dgm:cxn modelId="{F424C131-EDEB-438B-8277-A128222638B9}" type="presParOf" srcId="{AFBE7197-C9FE-8045-B0C0-CF79A4E584D5}" destId="{A7FA4113-65C2-E94A-9EC8-E9CE84F569D7}" srcOrd="0" destOrd="0" presId="urn:microsoft.com/office/officeart/2005/8/layout/process1"/>
    <dgm:cxn modelId="{251D81D5-08CE-47E0-9E09-598EC3EDB417}" type="presParOf" srcId="{60BE7014-3A6E-3E4F-B038-BD65DA4BBA6C}" destId="{6EF09279-3EA1-FB46-A527-647C7BE031BD}" srcOrd="2" destOrd="0" presId="urn:microsoft.com/office/officeart/2005/8/layout/process1"/>
    <dgm:cxn modelId="{D0232FA7-9D23-4162-8E53-A3A37561B51F}" type="presParOf" srcId="{60BE7014-3A6E-3E4F-B038-BD65DA4BBA6C}" destId="{16DAAFBB-EFC0-9B4B-BD72-9307C32399C4}" srcOrd="3" destOrd="0" presId="urn:microsoft.com/office/officeart/2005/8/layout/process1"/>
    <dgm:cxn modelId="{6E99984D-8B5B-4364-811C-1BA54ABEDFDA}" type="presParOf" srcId="{16DAAFBB-EFC0-9B4B-BD72-9307C32399C4}" destId="{1BFE6CE2-460D-2342-9D01-9867A1321641}" srcOrd="0" destOrd="0" presId="urn:microsoft.com/office/officeart/2005/8/layout/process1"/>
    <dgm:cxn modelId="{1070ACAF-4B0E-4C78-854D-908A8C4BE640}" type="presParOf" srcId="{60BE7014-3A6E-3E4F-B038-BD65DA4BBA6C}" destId="{814431D6-AC31-CC41-AE2C-082E38F420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63A31D-07A1-5B44-9758-B56533A99B2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6144CEA-4308-6845-B0E2-910E1925C33E}">
      <dgm:prSet phldrT="[Text]"/>
      <dgm:spPr/>
      <dgm:t>
        <a:bodyPr/>
        <a:lstStyle/>
        <a:p>
          <a:r>
            <a:rPr lang="de-DE"/>
            <a:t>elektromagnetische Kopplung</a:t>
          </a:r>
        </a:p>
      </dgm:t>
    </dgm:pt>
    <dgm:pt modelId="{5D76B4F6-B6F9-2F42-877A-1771031FFE3D}" type="parTrans" cxnId="{F51DE1F2-9057-E141-B4E1-A0ABC9D4A333}">
      <dgm:prSet/>
      <dgm:spPr/>
      <dgm:t>
        <a:bodyPr/>
        <a:lstStyle/>
        <a:p>
          <a:endParaRPr lang="de-DE"/>
        </a:p>
      </dgm:t>
    </dgm:pt>
    <dgm:pt modelId="{FFE1AE0A-F8AB-A94F-882D-6589806C34B1}" type="sibTrans" cxnId="{F51DE1F2-9057-E141-B4E1-A0ABC9D4A333}">
      <dgm:prSet/>
      <dgm:spPr/>
      <dgm:t>
        <a:bodyPr/>
        <a:lstStyle/>
        <a:p>
          <a:endParaRPr lang="de-DE"/>
        </a:p>
      </dgm:t>
    </dgm:pt>
    <dgm:pt modelId="{D6028851-E56D-864A-BA47-36002C2A0AFD}">
      <dgm:prSet phldrT="[Text]"/>
      <dgm:spPr/>
      <dgm:t>
        <a:bodyPr/>
        <a:lstStyle/>
        <a:p>
          <a:r>
            <a:rPr lang="de-DE"/>
            <a:t>"Fernfeld"	</a:t>
          </a:r>
        </a:p>
      </dgm:t>
    </dgm:pt>
    <dgm:pt modelId="{C28C906B-B01B-3549-ACAA-7CB37BA9A183}" type="parTrans" cxnId="{E13342A3-7994-A148-A3FB-E726A8EAC8A0}">
      <dgm:prSet/>
      <dgm:spPr/>
      <dgm:t>
        <a:bodyPr/>
        <a:lstStyle/>
        <a:p>
          <a:endParaRPr lang="de-DE"/>
        </a:p>
      </dgm:t>
    </dgm:pt>
    <dgm:pt modelId="{5270BDEE-9EE6-9741-968D-848C3D85E713}" type="sibTrans" cxnId="{E13342A3-7994-A148-A3FB-E726A8EAC8A0}">
      <dgm:prSet/>
      <dgm:spPr/>
      <dgm:t>
        <a:bodyPr/>
        <a:lstStyle/>
        <a:p>
          <a:endParaRPr lang="de-DE"/>
        </a:p>
      </dgm:t>
    </dgm:pt>
    <dgm:pt modelId="{0F2FECF3-BABC-1942-9931-A90BE89D92DD}">
      <dgm:prSet phldrT="[Text]"/>
      <dgm:spPr/>
      <dgm:t>
        <a:bodyPr/>
        <a:lstStyle/>
        <a:p>
          <a:r>
            <a:rPr lang="de-DE"/>
            <a:t>eigene Energieversorgung (aktiv)</a:t>
          </a:r>
        </a:p>
      </dgm:t>
    </dgm:pt>
    <dgm:pt modelId="{33A6C882-A5DD-D240-922C-3079EE3D618D}" type="parTrans" cxnId="{1281D93B-1DE8-844F-9949-60CBD5B506E0}">
      <dgm:prSet/>
      <dgm:spPr/>
      <dgm:t>
        <a:bodyPr/>
        <a:lstStyle/>
        <a:p>
          <a:endParaRPr lang="de-DE"/>
        </a:p>
      </dgm:t>
    </dgm:pt>
    <dgm:pt modelId="{365C7A7E-22FA-5C4E-A68E-EC5C55E39B9F}" type="sibTrans" cxnId="{1281D93B-1DE8-844F-9949-60CBD5B506E0}">
      <dgm:prSet/>
      <dgm:spPr/>
      <dgm:t>
        <a:bodyPr/>
        <a:lstStyle/>
        <a:p>
          <a:endParaRPr lang="de-DE"/>
        </a:p>
      </dgm:t>
    </dgm:pt>
    <dgm:pt modelId="{60BE7014-3A6E-3E4F-B038-BD65DA4BBA6C}" type="pres">
      <dgm:prSet presAssocID="{7F63A31D-07A1-5B44-9758-B56533A99B21}" presName="Name0" presStyleCnt="0">
        <dgm:presLayoutVars>
          <dgm:dir/>
          <dgm:resizeHandles val="exact"/>
        </dgm:presLayoutVars>
      </dgm:prSet>
      <dgm:spPr/>
    </dgm:pt>
    <dgm:pt modelId="{1994D0D3-4154-9A49-BD72-2CAD1525FEC7}" type="pres">
      <dgm:prSet presAssocID="{26144CEA-4308-6845-B0E2-910E1925C33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FBE7197-C9FE-8045-B0C0-CF79A4E584D5}" type="pres">
      <dgm:prSet presAssocID="{FFE1AE0A-F8AB-A94F-882D-6589806C34B1}" presName="sibTrans" presStyleLbl="sibTrans2D1" presStyleIdx="0" presStyleCnt="2"/>
      <dgm:spPr/>
      <dgm:t>
        <a:bodyPr/>
        <a:lstStyle/>
        <a:p>
          <a:endParaRPr lang="de-DE"/>
        </a:p>
      </dgm:t>
    </dgm:pt>
    <dgm:pt modelId="{A7FA4113-65C2-E94A-9EC8-E9CE84F569D7}" type="pres">
      <dgm:prSet presAssocID="{FFE1AE0A-F8AB-A94F-882D-6589806C34B1}" presName="connectorText" presStyleLbl="sibTrans2D1" presStyleIdx="0" presStyleCnt="2"/>
      <dgm:spPr/>
      <dgm:t>
        <a:bodyPr/>
        <a:lstStyle/>
        <a:p>
          <a:endParaRPr lang="de-DE"/>
        </a:p>
      </dgm:t>
    </dgm:pt>
    <dgm:pt modelId="{6EF09279-3EA1-FB46-A527-647C7BE031BD}" type="pres">
      <dgm:prSet presAssocID="{D6028851-E56D-864A-BA47-36002C2A0AF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DAAFBB-EFC0-9B4B-BD72-9307C32399C4}" type="pres">
      <dgm:prSet presAssocID="{5270BDEE-9EE6-9741-968D-848C3D85E713}" presName="sibTrans" presStyleLbl="sibTrans2D1" presStyleIdx="1" presStyleCnt="2"/>
      <dgm:spPr/>
      <dgm:t>
        <a:bodyPr/>
        <a:lstStyle/>
        <a:p>
          <a:endParaRPr lang="de-DE"/>
        </a:p>
      </dgm:t>
    </dgm:pt>
    <dgm:pt modelId="{1BFE6CE2-460D-2342-9D01-9867A1321641}" type="pres">
      <dgm:prSet presAssocID="{5270BDEE-9EE6-9741-968D-848C3D85E713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814431D6-AC31-CC41-AE2C-082E38F4209B}" type="pres">
      <dgm:prSet presAssocID="{0F2FECF3-BABC-1942-9931-A90BE89D92D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2E62B24-FC69-4D61-9A32-5565ECE068A2}" type="presOf" srcId="{5270BDEE-9EE6-9741-968D-848C3D85E713}" destId="{1BFE6CE2-460D-2342-9D01-9867A1321641}" srcOrd="1" destOrd="0" presId="urn:microsoft.com/office/officeart/2005/8/layout/process1"/>
    <dgm:cxn modelId="{484DE838-5CFC-4A51-BAC4-DEDBDD1EF1E5}" type="presOf" srcId="{7F63A31D-07A1-5B44-9758-B56533A99B21}" destId="{60BE7014-3A6E-3E4F-B038-BD65DA4BBA6C}" srcOrd="0" destOrd="0" presId="urn:microsoft.com/office/officeart/2005/8/layout/process1"/>
    <dgm:cxn modelId="{6C71B11F-4449-4E28-B243-4581F13CD385}" type="presOf" srcId="{0F2FECF3-BABC-1942-9931-A90BE89D92DD}" destId="{814431D6-AC31-CC41-AE2C-082E38F4209B}" srcOrd="0" destOrd="0" presId="urn:microsoft.com/office/officeart/2005/8/layout/process1"/>
    <dgm:cxn modelId="{1281D93B-1DE8-844F-9949-60CBD5B506E0}" srcId="{7F63A31D-07A1-5B44-9758-B56533A99B21}" destId="{0F2FECF3-BABC-1942-9931-A90BE89D92DD}" srcOrd="2" destOrd="0" parTransId="{33A6C882-A5DD-D240-922C-3079EE3D618D}" sibTransId="{365C7A7E-22FA-5C4E-A68E-EC5C55E39B9F}"/>
    <dgm:cxn modelId="{4DE4D393-4054-48B6-810E-F96046619B65}" type="presOf" srcId="{D6028851-E56D-864A-BA47-36002C2A0AFD}" destId="{6EF09279-3EA1-FB46-A527-647C7BE031BD}" srcOrd="0" destOrd="0" presId="urn:microsoft.com/office/officeart/2005/8/layout/process1"/>
    <dgm:cxn modelId="{AA14243A-6D38-4AA3-8C2A-DB18E3293F73}" type="presOf" srcId="{FFE1AE0A-F8AB-A94F-882D-6589806C34B1}" destId="{A7FA4113-65C2-E94A-9EC8-E9CE84F569D7}" srcOrd="1" destOrd="0" presId="urn:microsoft.com/office/officeart/2005/8/layout/process1"/>
    <dgm:cxn modelId="{47C85167-8CDB-4524-B17B-8EF030B18509}" type="presOf" srcId="{FFE1AE0A-F8AB-A94F-882D-6589806C34B1}" destId="{AFBE7197-C9FE-8045-B0C0-CF79A4E584D5}" srcOrd="0" destOrd="0" presId="urn:microsoft.com/office/officeart/2005/8/layout/process1"/>
    <dgm:cxn modelId="{5BB41D0E-67E0-4F5D-89A6-605250974E81}" type="presOf" srcId="{5270BDEE-9EE6-9741-968D-848C3D85E713}" destId="{16DAAFBB-EFC0-9B4B-BD72-9307C32399C4}" srcOrd="0" destOrd="0" presId="urn:microsoft.com/office/officeart/2005/8/layout/process1"/>
    <dgm:cxn modelId="{E13342A3-7994-A148-A3FB-E726A8EAC8A0}" srcId="{7F63A31D-07A1-5B44-9758-B56533A99B21}" destId="{D6028851-E56D-864A-BA47-36002C2A0AFD}" srcOrd="1" destOrd="0" parTransId="{C28C906B-B01B-3549-ACAA-7CB37BA9A183}" sibTransId="{5270BDEE-9EE6-9741-968D-848C3D85E713}"/>
    <dgm:cxn modelId="{F51DE1F2-9057-E141-B4E1-A0ABC9D4A333}" srcId="{7F63A31D-07A1-5B44-9758-B56533A99B21}" destId="{26144CEA-4308-6845-B0E2-910E1925C33E}" srcOrd="0" destOrd="0" parTransId="{5D76B4F6-B6F9-2F42-877A-1771031FFE3D}" sibTransId="{FFE1AE0A-F8AB-A94F-882D-6589806C34B1}"/>
    <dgm:cxn modelId="{06D7F277-255E-4DCF-9CEC-95FAF6437E55}" type="presOf" srcId="{26144CEA-4308-6845-B0E2-910E1925C33E}" destId="{1994D0D3-4154-9A49-BD72-2CAD1525FEC7}" srcOrd="0" destOrd="0" presId="urn:microsoft.com/office/officeart/2005/8/layout/process1"/>
    <dgm:cxn modelId="{D464C513-0AFA-41EB-8BE0-D845981A3394}" type="presParOf" srcId="{60BE7014-3A6E-3E4F-B038-BD65DA4BBA6C}" destId="{1994D0D3-4154-9A49-BD72-2CAD1525FEC7}" srcOrd="0" destOrd="0" presId="urn:microsoft.com/office/officeart/2005/8/layout/process1"/>
    <dgm:cxn modelId="{FCC385FF-C41E-42D4-9356-C52F83A88234}" type="presParOf" srcId="{60BE7014-3A6E-3E4F-B038-BD65DA4BBA6C}" destId="{AFBE7197-C9FE-8045-B0C0-CF79A4E584D5}" srcOrd="1" destOrd="0" presId="urn:microsoft.com/office/officeart/2005/8/layout/process1"/>
    <dgm:cxn modelId="{3D550366-27BD-4AAD-B4EE-F4370740A235}" type="presParOf" srcId="{AFBE7197-C9FE-8045-B0C0-CF79A4E584D5}" destId="{A7FA4113-65C2-E94A-9EC8-E9CE84F569D7}" srcOrd="0" destOrd="0" presId="urn:microsoft.com/office/officeart/2005/8/layout/process1"/>
    <dgm:cxn modelId="{747A42C9-496A-4709-9158-1207C6771D7C}" type="presParOf" srcId="{60BE7014-3A6E-3E4F-B038-BD65DA4BBA6C}" destId="{6EF09279-3EA1-FB46-A527-647C7BE031BD}" srcOrd="2" destOrd="0" presId="urn:microsoft.com/office/officeart/2005/8/layout/process1"/>
    <dgm:cxn modelId="{6729AF90-7DB1-4069-A49A-6D36CF14071B}" type="presParOf" srcId="{60BE7014-3A6E-3E4F-B038-BD65DA4BBA6C}" destId="{16DAAFBB-EFC0-9B4B-BD72-9307C32399C4}" srcOrd="3" destOrd="0" presId="urn:microsoft.com/office/officeart/2005/8/layout/process1"/>
    <dgm:cxn modelId="{9FAAB180-1D9E-4834-99D9-B735901D17C5}" type="presParOf" srcId="{16DAAFBB-EFC0-9B4B-BD72-9307C32399C4}" destId="{1BFE6CE2-460D-2342-9D01-9867A1321641}" srcOrd="0" destOrd="0" presId="urn:microsoft.com/office/officeart/2005/8/layout/process1"/>
    <dgm:cxn modelId="{E87003A2-D1C7-48AC-8C45-A0F4FA46BC9A}" type="presParOf" srcId="{60BE7014-3A6E-3E4F-B038-BD65DA4BBA6C}" destId="{814431D6-AC31-CC41-AE2C-082E38F420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4F97F4-8853-2242-AB94-C679F19BB4B8}">
      <dsp:nvSpPr>
        <dsp:cNvPr id="0" name=""/>
        <dsp:cNvSpPr/>
      </dsp:nvSpPr>
      <dsp:spPr>
        <a:xfrm rot="5400000">
          <a:off x="495968" y="899377"/>
          <a:ext cx="789848" cy="8992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EB2451-1168-5E4D-9744-C0B426F43FA6}">
      <dsp:nvSpPr>
        <dsp:cNvPr id="0" name=""/>
        <dsp:cNvSpPr/>
      </dsp:nvSpPr>
      <dsp:spPr>
        <a:xfrm>
          <a:off x="284897" y="7638"/>
          <a:ext cx="1329640" cy="93070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Lesegerät</a:t>
          </a:r>
        </a:p>
      </dsp:txBody>
      <dsp:txXfrm>
        <a:off x="284897" y="7638"/>
        <a:ext cx="1329640" cy="930705"/>
      </dsp:txXfrm>
    </dsp:sp>
    <dsp:sp modelId="{F02759B2-8194-5441-9A3C-B4284BDF3F49}">
      <dsp:nvSpPr>
        <dsp:cNvPr id="0" name=""/>
        <dsp:cNvSpPr/>
      </dsp:nvSpPr>
      <dsp:spPr>
        <a:xfrm>
          <a:off x="1653050" y="7637"/>
          <a:ext cx="2779844" cy="890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latin typeface="Lucida Sans Unicode" pitchFamily="34" charset="0"/>
              <a:cs typeface="Lucida Sans Unicode" pitchFamily="34" charset="0"/>
            </a:rPr>
            <a:t>Sende- und Empfangs-</a:t>
          </a:r>
          <a:r>
            <a:rPr lang="de-DE" sz="1200" kern="1200" dirty="0" err="1">
              <a:latin typeface="Lucida Sans Unicode" pitchFamily="34" charset="0"/>
              <a:cs typeface="Lucida Sans Unicode" pitchFamily="34" charset="0"/>
            </a:rPr>
            <a:t>einheit</a:t>
          </a:r>
          <a:endParaRPr lang="de-DE" sz="1200" kern="1200" dirty="0">
            <a:latin typeface="Lucida Sans Unicode" pitchFamily="34" charset="0"/>
            <a:cs typeface="Lucida Sans Unicode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latin typeface="Lucida Sans Unicode" pitchFamily="34" charset="0"/>
              <a:cs typeface="Lucida Sans Unicode" pitchFamily="34" charset="0"/>
            </a:rPr>
            <a:t>erzeugt elektro-magnetisches Feld</a:t>
          </a:r>
        </a:p>
      </dsp:txBody>
      <dsp:txXfrm>
        <a:off x="1653050" y="7637"/>
        <a:ext cx="2779844" cy="890595"/>
      </dsp:txXfrm>
    </dsp:sp>
    <dsp:sp modelId="{E17845FB-F48C-B142-8235-BFD4154DB9FF}">
      <dsp:nvSpPr>
        <dsp:cNvPr id="0" name=""/>
        <dsp:cNvSpPr/>
      </dsp:nvSpPr>
      <dsp:spPr>
        <a:xfrm rot="5400000">
          <a:off x="2033450" y="1944866"/>
          <a:ext cx="789848" cy="8992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3D8003-E815-8945-8CEA-32C79284476F}">
      <dsp:nvSpPr>
        <dsp:cNvPr id="0" name=""/>
        <dsp:cNvSpPr/>
      </dsp:nvSpPr>
      <dsp:spPr>
        <a:xfrm>
          <a:off x="1824188" y="1069303"/>
          <a:ext cx="1329640" cy="93070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/>
            <a:t>Antenne von Transponder</a:t>
          </a:r>
        </a:p>
      </dsp:txBody>
      <dsp:txXfrm>
        <a:off x="1824188" y="1069303"/>
        <a:ext cx="1329640" cy="930705"/>
      </dsp:txXfrm>
    </dsp:sp>
    <dsp:sp modelId="{412AAF24-14DF-CC4C-9C75-DB5AE028F5D4}">
      <dsp:nvSpPr>
        <dsp:cNvPr id="0" name=""/>
        <dsp:cNvSpPr/>
      </dsp:nvSpPr>
      <dsp:spPr>
        <a:xfrm>
          <a:off x="3153829" y="1158066"/>
          <a:ext cx="967053" cy="75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latin typeface="Lucida Sans Unicode" pitchFamily="34" charset="0"/>
              <a:cs typeface="Lucida Sans Unicode" pitchFamily="34" charset="0"/>
            </a:rPr>
            <a:t>empfängt Feld</a:t>
          </a:r>
        </a:p>
      </dsp:txBody>
      <dsp:txXfrm>
        <a:off x="3153829" y="1158066"/>
        <a:ext cx="967053" cy="752236"/>
      </dsp:txXfrm>
    </dsp:sp>
    <dsp:sp modelId="{546677DF-CB6B-4C41-8BFD-88C229E3CB51}">
      <dsp:nvSpPr>
        <dsp:cNvPr id="0" name=""/>
        <dsp:cNvSpPr/>
      </dsp:nvSpPr>
      <dsp:spPr>
        <a:xfrm rot="5400000">
          <a:off x="3570933" y="2990355"/>
          <a:ext cx="789848" cy="8992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6CEA8C-E3F8-7942-B6DD-36C7CA6C0C26}">
      <dsp:nvSpPr>
        <dsp:cNvPr id="0" name=""/>
        <dsp:cNvSpPr/>
      </dsp:nvSpPr>
      <dsp:spPr>
        <a:xfrm>
          <a:off x="3361671" y="2114791"/>
          <a:ext cx="1329640" cy="93070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/>
            <a:t>Transponder</a:t>
          </a:r>
        </a:p>
      </dsp:txBody>
      <dsp:txXfrm>
        <a:off x="3361671" y="2114791"/>
        <a:ext cx="1329640" cy="930705"/>
      </dsp:txXfrm>
    </dsp:sp>
    <dsp:sp modelId="{D854D4C3-7B44-DF49-99B7-67B0CE1A8F04}">
      <dsp:nvSpPr>
        <dsp:cNvPr id="0" name=""/>
        <dsp:cNvSpPr/>
      </dsp:nvSpPr>
      <dsp:spPr>
        <a:xfrm>
          <a:off x="4691312" y="2203555"/>
          <a:ext cx="967053" cy="75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latin typeface="Lucida Sans Unicode" pitchFamily="34" charset="0"/>
              <a:cs typeface="Lucida Sans Unicode" pitchFamily="34" charset="0"/>
            </a:rPr>
            <a:t>wird mit Energie aus Feld versorgt</a:t>
          </a:r>
        </a:p>
      </dsp:txBody>
      <dsp:txXfrm>
        <a:off x="4691312" y="2203555"/>
        <a:ext cx="967053" cy="752236"/>
      </dsp:txXfrm>
    </dsp:sp>
    <dsp:sp modelId="{CDC539E4-5D9E-6F4A-8FA3-3768B968F0CF}">
      <dsp:nvSpPr>
        <dsp:cNvPr id="0" name=""/>
        <dsp:cNvSpPr/>
      </dsp:nvSpPr>
      <dsp:spPr>
        <a:xfrm>
          <a:off x="4899154" y="3160280"/>
          <a:ext cx="1329640" cy="93070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/>
            <a:t>Mikrochip im Transponder</a:t>
          </a:r>
        </a:p>
      </dsp:txBody>
      <dsp:txXfrm>
        <a:off x="4899154" y="3160280"/>
        <a:ext cx="1329640" cy="930705"/>
      </dsp:txXfrm>
    </dsp:sp>
    <dsp:sp modelId="{7D93B2B3-0FF1-E341-B79D-8657CD5C1F1D}">
      <dsp:nvSpPr>
        <dsp:cNvPr id="0" name=""/>
        <dsp:cNvSpPr/>
      </dsp:nvSpPr>
      <dsp:spPr>
        <a:xfrm>
          <a:off x="6225655" y="3247999"/>
          <a:ext cx="1546744" cy="75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latin typeface="Lucida Sans Unicode" pitchFamily="34" charset="0"/>
              <a:cs typeface="Lucida Sans Unicode" pitchFamily="34" charset="0"/>
            </a:rPr>
            <a:t>wird aktiviert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>
              <a:latin typeface="Lucida Sans Unicode" pitchFamily="34" charset="0"/>
              <a:cs typeface="Lucida Sans Unicode" pitchFamily="34" charset="0"/>
            </a:rPr>
            <a:t>kann Befehle senden und empfangen</a:t>
          </a:r>
        </a:p>
      </dsp:txBody>
      <dsp:txXfrm>
        <a:off x="6225655" y="3247999"/>
        <a:ext cx="1546744" cy="75223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94D0D3-4154-9A49-BD72-2CAD1525FEC7}">
      <dsp:nvSpPr>
        <dsp:cNvPr id="0" name=""/>
        <dsp:cNvSpPr/>
      </dsp:nvSpPr>
      <dsp:spPr>
        <a:xfrm>
          <a:off x="6831" y="1416155"/>
          <a:ext cx="2041773" cy="128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/>
            <a:t>induktive Kopplung</a:t>
          </a:r>
        </a:p>
      </dsp:txBody>
      <dsp:txXfrm>
        <a:off x="6831" y="1416155"/>
        <a:ext cx="2041773" cy="1282488"/>
      </dsp:txXfrm>
    </dsp:sp>
    <dsp:sp modelId="{AFBE7197-C9FE-8045-B0C0-CF79A4E584D5}">
      <dsp:nvSpPr>
        <dsp:cNvPr id="0" name=""/>
        <dsp:cNvSpPr/>
      </dsp:nvSpPr>
      <dsp:spPr>
        <a:xfrm>
          <a:off x="2252781" y="18042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2252781" y="1804220"/>
        <a:ext cx="432855" cy="506359"/>
      </dsp:txXfrm>
    </dsp:sp>
    <dsp:sp modelId="{6EF09279-3EA1-FB46-A527-647C7BE031BD}">
      <dsp:nvSpPr>
        <dsp:cNvPr id="0" name=""/>
        <dsp:cNvSpPr/>
      </dsp:nvSpPr>
      <dsp:spPr>
        <a:xfrm>
          <a:off x="2865313" y="1416155"/>
          <a:ext cx="2041773" cy="128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Nahfeld</a:t>
          </a:r>
          <a:r>
            <a:rPr lang="de-DE" sz="1800" kern="1200" dirty="0"/>
            <a:t>	</a:t>
          </a:r>
        </a:p>
      </dsp:txBody>
      <dsp:txXfrm>
        <a:off x="2865313" y="1416155"/>
        <a:ext cx="2041773" cy="1282488"/>
      </dsp:txXfrm>
    </dsp:sp>
    <dsp:sp modelId="{16DAAFBB-EFC0-9B4B-BD72-9307C32399C4}">
      <dsp:nvSpPr>
        <dsp:cNvPr id="0" name=""/>
        <dsp:cNvSpPr/>
      </dsp:nvSpPr>
      <dsp:spPr>
        <a:xfrm>
          <a:off x="5111263" y="18042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111263" y="1804220"/>
        <a:ext cx="432855" cy="506359"/>
      </dsp:txXfrm>
    </dsp:sp>
    <dsp:sp modelId="{814431D6-AC31-CC41-AE2C-082E38F4209B}">
      <dsp:nvSpPr>
        <dsp:cNvPr id="0" name=""/>
        <dsp:cNvSpPr/>
      </dsp:nvSpPr>
      <dsp:spPr>
        <a:xfrm>
          <a:off x="5723795" y="1416155"/>
          <a:ext cx="2041773" cy="128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/>
            <a:t>versorgen Transponder mit Energie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/>
            <a:t>(passiv)</a:t>
          </a:r>
        </a:p>
      </dsp:txBody>
      <dsp:txXfrm>
        <a:off x="5723795" y="1416155"/>
        <a:ext cx="2041773" cy="128248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94D0D3-4154-9A49-BD72-2CAD1525FEC7}">
      <dsp:nvSpPr>
        <dsp:cNvPr id="0" name=""/>
        <dsp:cNvSpPr/>
      </dsp:nvSpPr>
      <dsp:spPr>
        <a:xfrm>
          <a:off x="6831" y="1444868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/>
            <a:t>elektromagnetische Kopplung</a:t>
          </a:r>
        </a:p>
      </dsp:txBody>
      <dsp:txXfrm>
        <a:off x="6831" y="1444868"/>
        <a:ext cx="2041773" cy="1225063"/>
      </dsp:txXfrm>
    </dsp:sp>
    <dsp:sp modelId="{AFBE7197-C9FE-8045-B0C0-CF79A4E584D5}">
      <dsp:nvSpPr>
        <dsp:cNvPr id="0" name=""/>
        <dsp:cNvSpPr/>
      </dsp:nvSpPr>
      <dsp:spPr>
        <a:xfrm>
          <a:off x="2252781" y="18042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2252781" y="1804220"/>
        <a:ext cx="432855" cy="506359"/>
      </dsp:txXfrm>
    </dsp:sp>
    <dsp:sp modelId="{6EF09279-3EA1-FB46-A527-647C7BE031BD}">
      <dsp:nvSpPr>
        <dsp:cNvPr id="0" name=""/>
        <dsp:cNvSpPr/>
      </dsp:nvSpPr>
      <dsp:spPr>
        <a:xfrm>
          <a:off x="2865313" y="1444868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/>
            <a:t>"Fernfeld"	</a:t>
          </a:r>
        </a:p>
      </dsp:txBody>
      <dsp:txXfrm>
        <a:off x="2865313" y="1444868"/>
        <a:ext cx="2041773" cy="1225063"/>
      </dsp:txXfrm>
    </dsp:sp>
    <dsp:sp modelId="{16DAAFBB-EFC0-9B4B-BD72-9307C32399C4}">
      <dsp:nvSpPr>
        <dsp:cNvPr id="0" name=""/>
        <dsp:cNvSpPr/>
      </dsp:nvSpPr>
      <dsp:spPr>
        <a:xfrm>
          <a:off x="5111263" y="18042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111263" y="1804220"/>
        <a:ext cx="432855" cy="506359"/>
      </dsp:txXfrm>
    </dsp:sp>
    <dsp:sp modelId="{814431D6-AC31-CC41-AE2C-082E38F4209B}">
      <dsp:nvSpPr>
        <dsp:cNvPr id="0" name=""/>
        <dsp:cNvSpPr/>
      </dsp:nvSpPr>
      <dsp:spPr>
        <a:xfrm>
          <a:off x="5723795" y="1444868"/>
          <a:ext cx="2041773" cy="12250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/>
            <a:t>eigene Energieversorgung (aktiv)</a:t>
          </a:r>
        </a:p>
      </dsp:txBody>
      <dsp:txXfrm>
        <a:off x="5723795" y="1444868"/>
        <a:ext cx="2041773" cy="122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3158CE19-8249-407C-B7A9-38787B1DE379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‹Nr.›</a:t>
            </a:fld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3" name="Kopfzeilenplatzhalt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idx="1"/>
          </p:nvPr>
        </p:nvSpPr>
        <p:spPr>
          <a:xfrm>
            <a:off x="388583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izenplatzhalter 5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5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de-DE"/>
          </a:p>
        </p:txBody>
      </p:sp>
      <p:sp>
        <p:nvSpPr>
          <p:cNvPr id="7" name="Fußzeilenplatzhalter 6"/>
          <p:cNvSpPr txBox="1">
            <a:spLocks noGrp="1"/>
          </p:cNvSpPr>
          <p:nvPr>
            <p:ph type="ftr" sz="quarter" idx="4"/>
          </p:nvPr>
        </p:nvSpPr>
        <p:spPr>
          <a:xfrm>
            <a:off x="-360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Foliennummernplatzhalter 7"/>
          <p:cNvSpPr txBox="1">
            <a:spLocks noGrp="1"/>
          </p:cNvSpPr>
          <p:nvPr>
            <p:ph type="sldNum" sz="quarter" idx="5"/>
          </p:nvPr>
        </p:nvSpPr>
        <p:spPr>
          <a:xfrm>
            <a:off x="3885839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2F9A23-E8FB-43AD-A7BC-535EFAC61974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12F9A23-E8FB-43AD-A7BC-535EFAC61974}" type="slidenum">
              <a:rPr lang="de-DE" smtClean="0"/>
              <a:pPr lvl="0"/>
              <a:t>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2431255A-589B-4329-A110-A89217B78C03}" type="datetime1">
              <a:rPr lang="de-DE" smtClean="0"/>
              <a:pPr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err="1" smtClean="0"/>
              <a:t>OStR</a:t>
            </a:r>
            <a:r>
              <a:rPr lang="de-DE" dirty="0" smtClean="0"/>
              <a:t> G. H. Ernstmeier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39C0C366-E025-4C36-82C9-CD188347CF2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3AB081-8DE9-48BC-B306-AB9D2687A06E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950913"/>
            <a:ext cx="1943100" cy="51450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950913"/>
            <a:ext cx="5676900" cy="51450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4E0CC1-B70C-45B1-B49F-49DFAE0C50E4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8BEA-7F5E-46A5-8412-B36FA9EDF6E1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Lucida Sans Unicode" pitchFamily="34" charset="0"/>
                <a:cs typeface="Lucida Sans Unicode" pitchFamily="34" charset="0"/>
              </a:defRPr>
            </a:lvl1pPr>
            <a:lvl2pPr>
              <a:defRPr sz="2400">
                <a:latin typeface="Lucida Sans Unicode" pitchFamily="34" charset="0"/>
                <a:cs typeface="Lucida Sans Unicode" pitchFamily="34" charset="0"/>
              </a:defRPr>
            </a:lvl2pPr>
            <a:lvl3pPr>
              <a:defRPr sz="2000">
                <a:latin typeface="Lucida Sans Unicode" pitchFamily="34" charset="0"/>
                <a:cs typeface="Lucida Sans Unicode" pitchFamily="34" charset="0"/>
              </a:defRPr>
            </a:lvl3pPr>
            <a:lvl4pPr>
              <a:defRPr sz="1800">
                <a:latin typeface="Lucida Sans Unicode" pitchFamily="34" charset="0"/>
                <a:cs typeface="Lucida Sans Unicode" pitchFamily="34" charset="0"/>
              </a:defRPr>
            </a:lvl4pPr>
            <a:lvl5pPr>
              <a:defRPr sz="1800">
                <a:latin typeface="Lucida Sans Unicode" pitchFamily="34" charset="0"/>
                <a:cs typeface="Lucida Sans Unicode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Lucida Sans Unicode" pitchFamily="34" charset="0"/>
                <a:cs typeface="Lucida Sans Unicode" pitchFamily="34" charset="0"/>
              </a:defRPr>
            </a:lvl1pPr>
            <a:lvl2pPr>
              <a:defRPr sz="2400">
                <a:latin typeface="Lucida Sans Unicode" pitchFamily="34" charset="0"/>
                <a:cs typeface="Lucida Sans Unicode" pitchFamily="34" charset="0"/>
              </a:defRPr>
            </a:lvl2pPr>
            <a:lvl3pPr>
              <a:defRPr sz="2000">
                <a:latin typeface="Lucida Sans Unicode" pitchFamily="34" charset="0"/>
                <a:cs typeface="Lucida Sans Unicode" pitchFamily="34" charset="0"/>
              </a:defRPr>
            </a:lvl3pPr>
            <a:lvl4pPr>
              <a:defRPr sz="1800">
                <a:latin typeface="Lucida Sans Unicode" pitchFamily="34" charset="0"/>
                <a:cs typeface="Lucida Sans Unicode" pitchFamily="34" charset="0"/>
              </a:defRPr>
            </a:lvl4pPr>
            <a:lvl5pPr>
              <a:defRPr sz="1800">
                <a:latin typeface="Lucida Sans Unicode" pitchFamily="34" charset="0"/>
                <a:cs typeface="Lucida Sans Unicode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268310C-FA18-498B-AEEE-F7A04FBD40F1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592BDD-4685-49A1-8DD1-4A10F7B01A36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Lucida Sans Unicode" pitchFamily="34" charset="0"/>
                <a:cs typeface="Lucida Sans Unicod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E43CB8F-3F8D-4E87-B7EB-0705FF8E6C26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2743CA-B36D-424D-9FDD-32D937858F70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68E7E1-66CA-4075-A832-56D16B9AF8C8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722062-FF54-4E9A-ACFC-32D4DEE9A47B}" type="slidenum">
              <a:rPr/>
              <a:pPr lvl="0"/>
              <a:t>‹Nr.›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153E69-2613-4576-AC0A-02CA932DA52F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E9A8AC-6BE7-418C-B7A1-1DE39753F172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Microsoft_Office_Word_97_-_2003-Dokument1.doc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685799" y="951480"/>
            <a:ext cx="7772400" cy="106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5799" y="1981080"/>
            <a:ext cx="7772400" cy="4115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6553080" y="6248520"/>
            <a:ext cx="190512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400" b="0" i="0" u="none" strike="noStrike" baseline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fld id="{13BEEF5F-5433-44C5-AC85-3B309CC670DE}" type="datetime1">
              <a:rPr lang="de-DE" smtClean="0"/>
              <a:pPr/>
              <a:t>30.01.2014</a:t>
            </a:fld>
            <a:endParaRPr lang="de-DE" dirty="0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685440" y="6248520"/>
            <a:ext cx="2895479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err="1" smtClean="0"/>
              <a:t>OStR</a:t>
            </a:r>
            <a:r>
              <a:rPr lang="de-DE" dirty="0" smtClean="0"/>
              <a:t> G. H. Ernstmeier</a:t>
            </a:r>
            <a:endParaRPr lang="de-DE" dirty="0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3657600" y="6248520"/>
            <a:ext cx="190512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fld id="{3D579A08-F1AB-46CB-AEC3-B044AA2C123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Gerade Verbindung 6"/>
          <p:cNvSpPr/>
          <p:nvPr/>
        </p:nvSpPr>
        <p:spPr>
          <a:xfrm>
            <a:off x="-360" y="6172200"/>
            <a:ext cx="91440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312738" y="228600"/>
            <a:ext cx="8512775" cy="906131"/>
            <a:chOff x="312738" y="228600"/>
            <a:chExt cx="8512775" cy="906131"/>
          </a:xfrm>
        </p:grpSpPr>
        <p:pic>
          <p:nvPicPr>
            <p:cNvPr id="9" name="logo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8720" y="228600"/>
              <a:ext cx="976793" cy="906131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0" name="Objekt 9"/>
            <p:cNvGraphicFramePr>
              <a:graphicFrameLocks noChangeAspect="1"/>
            </p:cNvGraphicFramePr>
            <p:nvPr/>
          </p:nvGraphicFramePr>
          <p:xfrm>
            <a:off x="312738" y="374650"/>
            <a:ext cx="6088062" cy="612775"/>
          </p:xfrm>
          <a:graphic>
            <a:graphicData uri="http://schemas.openxmlformats.org/presentationml/2006/ole">
              <p:oleObj spid="_x0000_s1026" name="Document" r:id="rId15" imgW="0" imgH="0" progId="Word.Document.8">
                <p:embed/>
              </p:oleObj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marL="0" marR="0" indent="0" algn="ctr" rtl="0" eaLnBrk="1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1" i="0" u="none" strike="noStrike" baseline="0">
          <a:ln>
            <a:noFill/>
          </a:ln>
          <a:solidFill>
            <a:srgbClr val="000000"/>
          </a:solidFill>
          <a:latin typeface="Lucida Sans Unicode" pitchFamily="34" charset="0"/>
          <a:ea typeface="MS Gothic" pitchFamily="2"/>
          <a:cs typeface="Lucida Sans Unicode" pitchFamily="34" charset="0"/>
        </a:defRPr>
      </a:lvl1pPr>
    </p:titleStyle>
    <p:bodyStyle>
      <a:lvl1pPr marL="0" marR="0" indent="0" algn="l" rtl="0" eaLnBrk="1" hangingPunct="1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baseline="0">
          <a:ln>
            <a:noFill/>
          </a:ln>
          <a:solidFill>
            <a:srgbClr val="000000"/>
          </a:solidFill>
          <a:latin typeface="Segoe Script" pitchFamily="34" charset="0"/>
          <a:ea typeface="MS Gothic" pitchFamily="2"/>
          <a:cs typeface="Lucida Sans Unicode" pitchFamily="34" charset="0"/>
        </a:defRPr>
      </a:lvl1pPr>
      <a:lvl2pPr>
        <a:defRPr>
          <a:latin typeface="Lucida Sans Unicode" pitchFamily="34" charset="0"/>
          <a:cs typeface="Lucida Sans Unicode" pitchFamily="34" charset="0"/>
        </a:defRPr>
      </a:lvl2pPr>
      <a:lvl3pPr>
        <a:defRPr>
          <a:latin typeface="Segoe UI Light" pitchFamily="34" charset="0"/>
        </a:defRPr>
      </a:lvl3pPr>
      <a:lvl4pPr>
        <a:defRPr/>
      </a:lvl4pPr>
      <a:lvl5pPr>
        <a:defRPr/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4032448" cy="288032"/>
          </a:xfrm>
        </p:spPr>
        <p:txBody>
          <a:bodyPr/>
          <a:lstStyle/>
          <a:p>
            <a:pPr algn="l"/>
            <a:r>
              <a:rPr lang="de-DE" sz="1000" dirty="0" smtClean="0"/>
              <a:t>Quelle: www.fontblog.de/welches-rfid-logo-darfs-denn-sein</a:t>
            </a:r>
            <a:endParaRPr lang="de-DE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OStR G. H. Ernstmeier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RFID</a:t>
            </a:r>
            <a:br>
              <a:rPr lang="de-DE" dirty="0" smtClean="0"/>
            </a:br>
            <a:r>
              <a:rPr lang="de-DE" dirty="0" smtClean="0"/>
              <a:t>Radio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Identification</a:t>
            </a:r>
            <a:endParaRPr lang="de-DE" dirty="0"/>
          </a:p>
        </p:txBody>
      </p:sp>
      <p:pic>
        <p:nvPicPr>
          <p:cNvPr id="16386" name="Picture 2" descr="http://www.fontblog.de/wp-content/rfid_logos_wettbewer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564904"/>
            <a:ext cx="4667250" cy="20955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RFID-Transponder haben eine eindeutige Nummer gespeichert (weltweit einmalig) (LF, HF) oder beinhalten einen individuell beschreibbaren Speicher (10kbit) (UHF).</a:t>
            </a:r>
          </a:p>
          <a:p>
            <a:pPr>
              <a:buNone/>
            </a:pPr>
            <a:r>
              <a:rPr lang="de-DE" dirty="0" smtClean="0"/>
              <a:t> 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10</a:t>
            </a:fld>
            <a:endParaRPr lang="de-DE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Frequenzen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i="1" dirty="0" smtClean="0"/>
              <a:t>LF (Low </a:t>
            </a:r>
            <a:r>
              <a:rPr lang="de-DE" i="1" dirty="0" err="1" smtClean="0"/>
              <a:t>Frequency</a:t>
            </a:r>
            <a:r>
              <a:rPr lang="de-DE" i="1" dirty="0" smtClean="0"/>
              <a:t>): 	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125kHz, 134,2kHz	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günstig, gute Durchdringung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z.B. Einsatz im Kaufhaus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11</a:t>
            </a:fld>
            <a:endParaRPr lang="de-DE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Frequenzen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i="1" dirty="0" smtClean="0"/>
              <a:t>HF (High </a:t>
            </a:r>
            <a:r>
              <a:rPr lang="de-DE" i="1" dirty="0" err="1" smtClean="0"/>
              <a:t>Frequency</a:t>
            </a:r>
            <a:r>
              <a:rPr lang="de-DE" i="1" dirty="0" smtClean="0"/>
              <a:t>):	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13,56 MHZ		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größere Datenmengen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Objektidentifizierung, Warenmanagement, Steuerung von Produktionsabläufen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12</a:t>
            </a:fld>
            <a:endParaRPr lang="de-DE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Frequenzen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i="1" dirty="0" smtClean="0"/>
              <a:t>UHF (Ultra High Fr.):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868 MHz, 915 MHz (US)	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große Reichweite, gute Übertragungs-</a:t>
            </a:r>
            <a:r>
              <a:rPr lang="de-DE" dirty="0" err="1" smtClean="0"/>
              <a:t>geschwindigkeit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z.B. Fahrzeugidentifikation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13</a:t>
            </a:fld>
            <a:endParaRPr lang="de-DE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Frequenzen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i="1" dirty="0" smtClean="0"/>
              <a:t>Bereich im 2,45GHz-Band auch erschlossen für RFID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 </a:t>
            </a:r>
          </a:p>
          <a:p>
            <a:pPr>
              <a:buNone/>
            </a:pPr>
            <a:r>
              <a:rPr lang="de-DE" dirty="0" smtClean="0"/>
              <a:t>Generell:</a:t>
            </a:r>
          </a:p>
          <a:p>
            <a:pPr>
              <a:buNone/>
            </a:pPr>
            <a:r>
              <a:rPr lang="de-DE" dirty="0" smtClean="0"/>
              <a:t>Je höher die Frequenz, desto mehr Daten können pro Zeiteinheit übertragen werden.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Reichweite hängt von Störeinflüssen ab.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14</a:t>
            </a:fld>
            <a:endParaRPr lang="de-DE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000" dirty="0" smtClean="0"/>
              <a:t>Logistik (Warenidentifikation und Verfolgung, Fluggepäckverfolgung, Paketdienste)</a:t>
            </a:r>
          </a:p>
          <a:p>
            <a:pPr lvl="0"/>
            <a:r>
              <a:rPr lang="de-DE" sz="2000" dirty="0" smtClean="0"/>
              <a:t>Prozesskontrolle/Produktion (Fälschungssicherheit, Werkzeugkontrolle)</a:t>
            </a:r>
          </a:p>
          <a:p>
            <a:pPr lvl="0"/>
            <a:r>
              <a:rPr lang="de-DE" sz="2000" dirty="0" smtClean="0"/>
              <a:t>Sicherheits- und Zahlungssysteme, Zugangssysteme, </a:t>
            </a:r>
            <a:r>
              <a:rPr lang="de-DE" sz="2000" dirty="0" err="1" smtClean="0"/>
              <a:t>Ticketing</a:t>
            </a:r>
            <a:r>
              <a:rPr lang="de-DE" sz="2000" dirty="0" smtClean="0"/>
              <a:t>, Wegfahrsperre, elektronisches Bezahlen</a:t>
            </a:r>
          </a:p>
          <a:p>
            <a:pPr lvl="0"/>
            <a:r>
              <a:rPr lang="de-DE" sz="2000" dirty="0" smtClean="0"/>
              <a:t>Tieridentifikation (Landwirtschaft, Brieftauben)</a:t>
            </a:r>
          </a:p>
          <a:p>
            <a:pPr lvl="0"/>
            <a:r>
              <a:rPr lang="de-DE" sz="2000" dirty="0" smtClean="0"/>
              <a:t>Archivierungssysteme, Bibliotheken</a:t>
            </a:r>
          </a:p>
          <a:p>
            <a:pPr lvl="0"/>
            <a:r>
              <a:rPr lang="de-DE" sz="2000" dirty="0" smtClean="0"/>
              <a:t>Implantate </a:t>
            </a:r>
          </a:p>
          <a:p>
            <a:pPr lvl="0"/>
            <a:r>
              <a:rPr lang="de-DE" sz="2000" dirty="0" smtClean="0"/>
              <a:t>Verfolgung von Menschen und Tieren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15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gläserner Mensch</a:t>
            </a:r>
          </a:p>
          <a:p>
            <a:pPr lvl="0">
              <a:buNone/>
            </a:pPr>
            <a:endParaRPr lang="de-DE" dirty="0" smtClean="0"/>
          </a:p>
          <a:p>
            <a:pPr lvl="0"/>
            <a:r>
              <a:rPr lang="de-DE" dirty="0" smtClean="0"/>
              <a:t>Datenschutz, Personenverfolgung (Tracking)</a:t>
            </a:r>
          </a:p>
          <a:p>
            <a:pPr lvl="0">
              <a:buNone/>
            </a:pPr>
            <a:endParaRPr lang="de-DE" dirty="0" smtClean="0"/>
          </a:p>
          <a:p>
            <a:pPr lvl="0"/>
            <a:r>
              <a:rPr lang="de-DE" dirty="0" err="1" smtClean="0"/>
              <a:t>Unautorisierte</a:t>
            </a:r>
            <a:r>
              <a:rPr lang="de-DE" dirty="0" smtClean="0"/>
              <a:t> Erfassung von Daten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…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16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2</a:t>
            </a:fld>
            <a:endParaRPr lang="de-DE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8356451" cy="163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1115616" y="414908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smtClean="0">
                <a:latin typeface="Lucida Sans Unicode" pitchFamily="34" charset="0"/>
                <a:cs typeface="Lucida Sans Unicode" pitchFamily="34" charset="0"/>
              </a:rPr>
              <a:t>Berührungslose Übertragung von Daten zwischen Datenträger (Transponder) und Lesegerät.</a:t>
            </a:r>
            <a:endParaRPr lang="de-DE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RFID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3</a:t>
            </a:fld>
            <a:endParaRPr lang="de-DE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187624" y="3316096"/>
            <a:ext cx="71287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Bereits im 2. Weltkrieg wurde ein RFID-Vorläufer zur Erkennung von Flugzeugen etc. eingesetzt.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RFID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 smtClean="0"/>
          </a:p>
          <a:p>
            <a:pPr>
              <a:buNone/>
            </a:pPr>
            <a:r>
              <a:rPr lang="de-DE" b="1" dirty="0" smtClean="0"/>
              <a:t>Vorteile:</a:t>
            </a:r>
            <a:endParaRPr lang="de-DE" dirty="0" smtClean="0"/>
          </a:p>
          <a:p>
            <a:pPr lvl="1"/>
            <a:r>
              <a:rPr lang="de-DE" dirty="0" smtClean="0"/>
              <a:t>berührungslos</a:t>
            </a:r>
          </a:p>
          <a:p>
            <a:pPr lvl="1"/>
            <a:r>
              <a:rPr lang="de-DE" dirty="0" smtClean="0"/>
              <a:t>ohne Sichtkontakt</a:t>
            </a:r>
          </a:p>
          <a:p>
            <a:pPr lvl="1"/>
            <a:r>
              <a:rPr lang="de-DE" dirty="0" smtClean="0"/>
              <a:t>bidirektionale Kommunikation</a:t>
            </a:r>
          </a:p>
          <a:p>
            <a:pPr lvl="1"/>
            <a:r>
              <a:rPr lang="de-DE" dirty="0" smtClean="0"/>
              <a:t>zuverlässig in rauer Umgebung</a:t>
            </a:r>
          </a:p>
          <a:p>
            <a:pPr lvl="1"/>
            <a:r>
              <a:rPr lang="de-DE" dirty="0" smtClean="0"/>
              <a:t>bei Verlust muss Schließsystem nicht getauscht werden</a:t>
            </a:r>
          </a:p>
          <a:p>
            <a:pPr>
              <a:buNone/>
            </a:pPr>
            <a:r>
              <a:rPr lang="de-DE" dirty="0" smtClean="0"/>
              <a:t> 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Funktionsprinzip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5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Passive Transponder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6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Passive Transponder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kleiner</a:t>
            </a:r>
          </a:p>
          <a:p>
            <a:pPr lvl="0"/>
            <a:r>
              <a:rPr lang="de-DE" dirty="0" smtClean="0"/>
              <a:t>leichter</a:t>
            </a:r>
          </a:p>
          <a:p>
            <a:pPr lvl="0"/>
            <a:r>
              <a:rPr lang="de-DE" dirty="0" smtClean="0"/>
              <a:t>wartungsfrei</a:t>
            </a:r>
          </a:p>
          <a:p>
            <a:pPr lvl="0"/>
            <a:r>
              <a:rPr lang="de-DE" dirty="0" smtClean="0"/>
              <a:t>preiswert</a:t>
            </a:r>
          </a:p>
          <a:p>
            <a:pPr lvl="0"/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Einsatz.: Produkt-Identifizierung, Verfolgung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7</a:t>
            </a:fld>
            <a:endParaRPr lang="de-DE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Aktive Transponder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8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Aktive Transponder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eigene Energieversorgung</a:t>
            </a:r>
          </a:p>
          <a:p>
            <a:pPr lvl="0"/>
            <a:r>
              <a:rPr lang="de-DE" dirty="0" smtClean="0"/>
              <a:t>teuer</a:t>
            </a:r>
          </a:p>
          <a:p>
            <a:pPr lvl="0"/>
            <a:r>
              <a:rPr lang="de-DE" dirty="0" smtClean="0"/>
              <a:t>hohe Reichweite (bis zu 100m)</a:t>
            </a:r>
          </a:p>
          <a:p>
            <a:pPr lvl="0"/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Einsatz: z.B.: Fahrzeug-Identifikation,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9</a:t>
            </a:fld>
            <a:endParaRPr lang="de-DE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HNBK_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</Words>
  <Application>Microsoft Office PowerPoint</Application>
  <PresentationFormat>Bildschirmpräsentation (4:3)</PresentationFormat>
  <Paragraphs>146</Paragraphs>
  <Slides>16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HNBK_Folienmaster</vt:lpstr>
      <vt:lpstr>Document</vt:lpstr>
      <vt:lpstr>RFID Radio Frequency Identification</vt:lpstr>
      <vt:lpstr>Technik</vt:lpstr>
      <vt:lpstr>RFID</vt:lpstr>
      <vt:lpstr>RFID</vt:lpstr>
      <vt:lpstr>Funktionsprinzip</vt:lpstr>
      <vt:lpstr>Passive Transponder</vt:lpstr>
      <vt:lpstr>Passive Transponder</vt:lpstr>
      <vt:lpstr>Aktive Transponder</vt:lpstr>
      <vt:lpstr>Aktive Transponder</vt:lpstr>
      <vt:lpstr>Folie 10</vt:lpstr>
      <vt:lpstr>Frequenzen</vt:lpstr>
      <vt:lpstr>Frequenzen</vt:lpstr>
      <vt:lpstr>Frequenzen</vt:lpstr>
      <vt:lpstr>Frequenzen</vt:lpstr>
      <vt:lpstr>Anwendung</vt:lpstr>
      <vt:lpstr>Risiken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CloudServices</dc:title>
  <dc:creator>Gerd Ernstmeier</dc:creator>
  <cp:lastModifiedBy>erni</cp:lastModifiedBy>
  <cp:revision>48</cp:revision>
  <dcterms:created xsi:type="dcterms:W3CDTF">2011-09-16T09:54:39Z</dcterms:created>
  <dcterms:modified xsi:type="dcterms:W3CDTF">2014-01-30T07:46:45Z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