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5"/>
  </p:normalViewPr>
  <p:slideViewPr>
    <p:cSldViewPr snapToGrid="0" snapToObjects="1">
      <p:cViewPr varScale="1">
        <p:scale>
          <a:sx n="55" d="100"/>
          <a:sy n="55" d="100"/>
        </p:scale>
        <p:origin x="31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7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8B78-57A3-2F4C-86B1-C18F2B0EAF5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74D5-3B46-1A42-B1A4-179EB27E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19446-E5F0-974A-8F92-5DB9BE2F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5" y="0"/>
            <a:ext cx="2845938" cy="12192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72A9DF-40D0-8845-95D3-D7F29766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2" y="0"/>
            <a:ext cx="2845938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Haycock</dc:creator>
  <cp:lastModifiedBy>Philip Haycock</cp:lastModifiedBy>
  <cp:revision>1</cp:revision>
  <dcterms:created xsi:type="dcterms:W3CDTF">2020-03-16T08:06:21Z</dcterms:created>
  <dcterms:modified xsi:type="dcterms:W3CDTF">2020-03-16T08:07:56Z</dcterms:modified>
</cp:coreProperties>
</file>