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5"/>
  </p:normalViewPr>
  <p:slideViewPr>
    <p:cSldViewPr snapToGrid="0" snapToObjects="1">
      <p:cViewPr>
        <p:scale>
          <a:sx n="180" d="100"/>
          <a:sy n="180" d="100"/>
        </p:scale>
        <p:origin x="432" y="-5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D65-4E5F-2844-A012-5A05F2FBE968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DD9D-CB1D-4647-87E1-679D338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D65-4E5F-2844-A012-5A05F2FBE968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DD9D-CB1D-4647-87E1-679D338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D65-4E5F-2844-A012-5A05F2FBE968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DD9D-CB1D-4647-87E1-679D338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D65-4E5F-2844-A012-5A05F2FBE968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DD9D-CB1D-4647-87E1-679D338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4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D65-4E5F-2844-A012-5A05F2FBE968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DD9D-CB1D-4647-87E1-679D338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D65-4E5F-2844-A012-5A05F2FBE968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DD9D-CB1D-4647-87E1-679D338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D65-4E5F-2844-A012-5A05F2FBE968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DD9D-CB1D-4647-87E1-679D338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7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D65-4E5F-2844-A012-5A05F2FBE968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DD9D-CB1D-4647-87E1-679D338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7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D65-4E5F-2844-A012-5A05F2FBE968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DD9D-CB1D-4647-87E1-679D338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0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D65-4E5F-2844-A012-5A05F2FBE968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DD9D-CB1D-4647-87E1-679D338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0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D65-4E5F-2844-A012-5A05F2FBE968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DD9D-CB1D-4647-87E1-679D338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2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7BD65-4E5F-2844-A012-5A05F2FBE968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DD9D-CB1D-4647-87E1-679D3385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7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858545-AF4B-F44E-AF45-85D14C1E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512" y="0"/>
            <a:ext cx="1939754" cy="91440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5DDB3D-396B-8945-88C4-10B12D868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502" y="0"/>
            <a:ext cx="1939754" cy="9144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6A0E1CD-277F-BE48-9F23-61B10547272B}"/>
              </a:ext>
            </a:extLst>
          </p:cNvPr>
          <p:cNvSpPr/>
          <p:nvPr/>
        </p:nvSpPr>
        <p:spPr>
          <a:xfrm>
            <a:off x="0" y="6539023"/>
            <a:ext cx="127324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# rs174575 causal variant for CRC/ FADS2 in https://</a:t>
            </a:r>
            <a:r>
              <a:rPr lang="en-US" sz="1000" dirty="0" err="1"/>
              <a:t>cancerres.aacrjournals.org</a:t>
            </a:r>
            <a:r>
              <a:rPr lang="en-US" sz="1000" dirty="0"/>
              <a:t>/content/early/2020/03/03/0008-5472.CAN-19-2389.short?casa_token=iiOiLi5UtFAAAAAA:yWqfRjn60Pq-cle2jviqq3m4fgCaMk8cd0TUrE7S7X5WrXjHc-kDETYmT72LzUnDKCLFR8ombfGPgsIE</a:t>
            </a:r>
          </a:p>
        </p:txBody>
      </p:sp>
    </p:spTree>
    <p:extLst>
      <p:ext uri="{BB962C8B-B14F-4D97-AF65-F5344CB8AC3E}">
        <p14:creationId xmlns:p14="http://schemas.microsoft.com/office/powerpoint/2010/main" val="408262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34E54-C956-7E40-9A63-B6C104F29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06" y="0"/>
            <a:ext cx="2134454" cy="9144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637E57-8E6F-5E46-81C0-0A8EF0290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52" y="0"/>
            <a:ext cx="2134454" cy="9144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2140A3-651F-C946-A456-20B555BACDC6}"/>
              </a:ext>
            </a:extLst>
          </p:cNvPr>
          <p:cNvSpPr/>
          <p:nvPr/>
        </p:nvSpPr>
        <p:spPr>
          <a:xfrm>
            <a:off x="0" y="6539023"/>
            <a:ext cx="127324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# rs174575 causal variant for CRC/ FADS2 in https://</a:t>
            </a:r>
            <a:r>
              <a:rPr lang="en-US" sz="1000" dirty="0" err="1"/>
              <a:t>cancerres.aacrjournals.org</a:t>
            </a:r>
            <a:r>
              <a:rPr lang="en-US" sz="1000" dirty="0"/>
              <a:t>/content/early/2020/03/03/0008-5472.CAN-19-2389.short?casa_token=iiOiLi5UtFAAAAAA:yWqfRjn60Pq-cle2jviqq3m4fgCaMk8cd0TUrE7S7X5WrXjHc-kDETYmT72LzUnDKCLFR8ombfGPgsIE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739FB2-C8BA-0C4F-8FC1-49DE0699C90F}"/>
              </a:ext>
            </a:extLst>
          </p:cNvPr>
          <p:cNvSpPr txBox="1"/>
          <p:nvPr/>
        </p:nvSpPr>
        <p:spPr>
          <a:xfrm>
            <a:off x="63795" y="204320"/>
            <a:ext cx="1094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1000 genomes East Asian LD ref panel </a:t>
            </a:r>
          </a:p>
        </p:txBody>
      </p:sp>
    </p:spTree>
    <p:extLst>
      <p:ext uri="{BB962C8B-B14F-4D97-AF65-F5344CB8AC3E}">
        <p14:creationId xmlns:p14="http://schemas.microsoft.com/office/powerpoint/2010/main" val="145255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75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Haycock</dc:creator>
  <cp:lastModifiedBy>Philip Haycock</cp:lastModifiedBy>
  <cp:revision>1</cp:revision>
  <dcterms:created xsi:type="dcterms:W3CDTF">2020-04-07T12:57:46Z</dcterms:created>
  <dcterms:modified xsi:type="dcterms:W3CDTF">2020-04-07T13:05:13Z</dcterms:modified>
</cp:coreProperties>
</file>