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"/>
    <p:restoredTop sz="94671"/>
  </p:normalViewPr>
  <p:slideViewPr>
    <p:cSldViewPr snapToGrid="0" snapToObjects="1">
      <p:cViewPr>
        <p:scale>
          <a:sx n="165" d="100"/>
          <a:sy n="165" d="100"/>
        </p:scale>
        <p:origin x="-12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1774-F1C9-8A45-AA88-1284D3BEA3F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C97B-507C-7842-9051-D68BF942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00FEAA-6779-3B42-8892-439CCAE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1647788"/>
            <a:ext cx="3175000" cy="8153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25F52-2A39-7748-8FF0-7FC49274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47788"/>
            <a:ext cx="3175000" cy="8153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3532D7-718A-A649-BDC5-CA0BF2AB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647788"/>
            <a:ext cx="3175000" cy="815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D18F3-6919-0C49-9D5D-A211B41D5FA6}"/>
              </a:ext>
            </a:extLst>
          </p:cNvPr>
          <p:cNvSpPr txBox="1"/>
          <p:nvPr/>
        </p:nvSpPr>
        <p:spPr>
          <a:xfrm>
            <a:off x="0" y="771526"/>
            <a:ext cx="684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FADS1 enzyme activity and FADS1 gene expression across 500kb</a:t>
            </a:r>
          </a:p>
        </p:txBody>
      </p:sp>
    </p:spTree>
    <p:extLst>
      <p:ext uri="{BB962C8B-B14F-4D97-AF65-F5344CB8AC3E}">
        <p14:creationId xmlns:p14="http://schemas.microsoft.com/office/powerpoint/2010/main" val="87932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5CF78-B0E7-4F44-8F00-34C2A540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87" y="1733550"/>
            <a:ext cx="3175000" cy="8153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40A89-0D69-5F47-AF09-CDE80753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733550"/>
            <a:ext cx="3175000" cy="8153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E57C33-E291-9642-A7FC-1E5B1F7AC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733550"/>
            <a:ext cx="3175000" cy="815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6D1FC-6E9F-6B4E-9D63-F0A69390CBCA}"/>
              </a:ext>
            </a:extLst>
          </p:cNvPr>
          <p:cNvSpPr txBox="1"/>
          <p:nvPr/>
        </p:nvSpPr>
        <p:spPr>
          <a:xfrm>
            <a:off x="0" y="771526"/>
            <a:ext cx="684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FADS2 enzyme activity and FADS2 gene expression across 500kb</a:t>
            </a:r>
          </a:p>
        </p:txBody>
      </p:sp>
    </p:spTree>
    <p:extLst>
      <p:ext uri="{BB962C8B-B14F-4D97-AF65-F5344CB8AC3E}">
        <p14:creationId xmlns:p14="http://schemas.microsoft.com/office/powerpoint/2010/main" val="112609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ED1A6-7D21-8F42-BAE4-7F831A8A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13637"/>
            <a:ext cx="3175000" cy="5435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57910-6AAA-444C-87D3-368A5E51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00" y="1313637"/>
            <a:ext cx="3175000" cy="5435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3C5E8-5E19-5341-A33E-F244786E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63" y="1313637"/>
            <a:ext cx="3175000" cy="543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1319B-6D55-9345-8C46-C3C4AC7C2513}"/>
              </a:ext>
            </a:extLst>
          </p:cNvPr>
          <p:cNvSpPr txBox="1"/>
          <p:nvPr/>
        </p:nvSpPr>
        <p:spPr>
          <a:xfrm>
            <a:off x="0" y="771526"/>
            <a:ext cx="707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ELOVL2 enzyme activity and ELOVL2 gene expression across 500kb</a:t>
            </a:r>
          </a:p>
        </p:txBody>
      </p:sp>
    </p:spTree>
    <p:extLst>
      <p:ext uri="{BB962C8B-B14F-4D97-AF65-F5344CB8AC3E}">
        <p14:creationId xmlns:p14="http://schemas.microsoft.com/office/powerpoint/2010/main" val="251368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AA2C2-FA2D-5A44-B9D5-AE99A288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13" y="1333500"/>
            <a:ext cx="3175000" cy="9525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5CEFE-2BBD-DA46-8793-E864E5B3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54925"/>
            <a:ext cx="3175000" cy="9525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79D37-1834-C541-B602-59E3A13A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1454925"/>
            <a:ext cx="3175000" cy="952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2A7C5D-5DAB-024E-A747-C140A9B5C057}"/>
              </a:ext>
            </a:extLst>
          </p:cNvPr>
          <p:cNvSpPr txBox="1"/>
          <p:nvPr/>
        </p:nvSpPr>
        <p:spPr>
          <a:xfrm>
            <a:off x="0" y="771526"/>
            <a:ext cx="634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SCD enzyme activity and SCD gene expression across 500kb</a:t>
            </a:r>
          </a:p>
        </p:txBody>
      </p:sp>
    </p:spTree>
    <p:extLst>
      <p:ext uri="{BB962C8B-B14F-4D97-AF65-F5344CB8AC3E}">
        <p14:creationId xmlns:p14="http://schemas.microsoft.com/office/powerpoint/2010/main" val="182155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14149</TotalTime>
  <Words>36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Haycock</dc:creator>
  <cp:lastModifiedBy>Philip Haycock</cp:lastModifiedBy>
  <cp:revision>23</cp:revision>
  <dcterms:created xsi:type="dcterms:W3CDTF">2019-11-24T16:13:16Z</dcterms:created>
  <dcterms:modified xsi:type="dcterms:W3CDTF">2020-03-19T07:37:17Z</dcterms:modified>
</cp:coreProperties>
</file>