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/>
  </p:normalViewPr>
  <p:slideViewPr>
    <p:cSldViewPr snapToGrid="0" snapToObjects="1">
      <p:cViewPr>
        <p:scale>
          <a:sx n="50" d="100"/>
          <a:sy n="50" d="100"/>
        </p:scale>
        <p:origin x="3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BC83-FC59-3943-BF15-D183C461DE6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F094-C5F1-7343-9558-851D1EED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CE404E-109B-2444-B09E-995C52980CA3}"/>
              </a:ext>
            </a:extLst>
          </p:cNvPr>
          <p:cNvSpPr txBox="1"/>
          <p:nvPr/>
        </p:nvSpPr>
        <p:spPr>
          <a:xfrm>
            <a:off x="254076" y="1163844"/>
            <a:ext cx="6603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Association of selected SNPs with FADS1 and FADS2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9B3DF-4EEF-5441-8C23-80B9071D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37" y="2155783"/>
            <a:ext cx="215900" cy="4699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E10F60-6B6F-CB45-B68E-09E22548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935696"/>
            <a:ext cx="6184900" cy="723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FC235A-EA54-984E-91B6-96D2929D1D87}"/>
              </a:ext>
            </a:extLst>
          </p:cNvPr>
          <p:cNvSpPr txBox="1"/>
          <p:nvPr/>
        </p:nvSpPr>
        <p:spPr>
          <a:xfrm>
            <a:off x="1858787" y="2142103"/>
            <a:ext cx="354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rs968567 – FADS2 association (adjusted for rs174546)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BD1DE-51DF-F840-B61E-CDBFC82E5527}"/>
              </a:ext>
            </a:extLst>
          </p:cNvPr>
          <p:cNvSpPr txBox="1"/>
          <p:nvPr/>
        </p:nvSpPr>
        <p:spPr>
          <a:xfrm>
            <a:off x="1858787" y="2390733"/>
            <a:ext cx="204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rs174546 – FADS1 association</a:t>
            </a:r>
          </a:p>
        </p:txBody>
      </p:sp>
    </p:spTree>
    <p:extLst>
      <p:ext uri="{BB962C8B-B14F-4D97-AF65-F5344CB8AC3E}">
        <p14:creationId xmlns:p14="http://schemas.microsoft.com/office/powerpoint/2010/main" val="131355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Haycock</dc:creator>
  <cp:lastModifiedBy>Philip Haycock</cp:lastModifiedBy>
  <cp:revision>2</cp:revision>
  <dcterms:created xsi:type="dcterms:W3CDTF">2020-04-10T07:14:23Z</dcterms:created>
  <dcterms:modified xsi:type="dcterms:W3CDTF">2020-04-10T08:21:12Z</dcterms:modified>
</cp:coreProperties>
</file>