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3" r:id="rId3"/>
    <p:sldId id="264" r:id="rId4"/>
    <p:sldId id="265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78B"/>
    <a:srgbClr val="3A3A3C"/>
    <a:srgbClr val="262627"/>
    <a:srgbClr val="F7B224"/>
    <a:srgbClr val="191724"/>
    <a:srgbClr val="FEEE4C"/>
    <a:srgbClr val="0688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4941" autoAdjust="0"/>
  </p:normalViewPr>
  <p:slideViewPr>
    <p:cSldViewPr snapToGrid="0">
      <p:cViewPr varScale="1">
        <p:scale>
          <a:sx n="86" d="100"/>
          <a:sy n="86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229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90CE-B944-438E-8705-3EC8E8A1C87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BDAB-7A52-4257-BF96-694936E2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0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0F7FD-252C-4C2F-88FA-44B6BDEC257A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D9297-567E-4EE1-B9D1-3D8BEFCB9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9297-567E-4EE1-B9D1-3D8BEFCB92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9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9297-567E-4EE1-B9D1-3D8BEFCB92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9297-567E-4EE1-B9D1-3D8BEFCB92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1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9297-567E-4EE1-B9D1-3D8BEFCB92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6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9297-567E-4EE1-B9D1-3D8BEFCB92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8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9297-567E-4EE1-B9D1-3D8BEFCB92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9297-567E-4EE1-B9D1-3D8BEFCB92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715653" y="957943"/>
            <a:ext cx="4871319" cy="4887686"/>
            <a:chOff x="3505196" y="834572"/>
            <a:chExt cx="5399316" cy="5417457"/>
          </a:xfrm>
        </p:grpSpPr>
        <p:sp>
          <p:nvSpPr>
            <p:cNvPr id="3" name="타원 2"/>
            <p:cNvSpPr/>
            <p:nvPr/>
          </p:nvSpPr>
          <p:spPr>
            <a:xfrm>
              <a:off x="3686628" y="935386"/>
              <a:ext cx="5094513" cy="5094513"/>
            </a:xfrm>
            <a:prstGeom prst="ellipse">
              <a:avLst/>
            </a:prstGeom>
            <a:gradFill>
              <a:gsLst>
                <a:gs pos="50000">
                  <a:srgbClr val="9D978B">
                    <a:alpha val="0"/>
                  </a:srgbClr>
                </a:gs>
                <a:gs pos="0">
                  <a:srgbClr val="9D978B">
                    <a:alpha val="61000"/>
                  </a:srgbClr>
                </a:gs>
                <a:gs pos="100000">
                  <a:srgbClr val="9D978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막힌 원호 3"/>
            <p:cNvSpPr/>
            <p:nvPr/>
          </p:nvSpPr>
          <p:spPr>
            <a:xfrm>
              <a:off x="3548741" y="834572"/>
              <a:ext cx="5355771" cy="5355771"/>
            </a:xfrm>
            <a:prstGeom prst="blockArc">
              <a:avLst>
                <a:gd name="adj1" fmla="val 10800000"/>
                <a:gd name="adj2" fmla="val 5706996"/>
                <a:gd name="adj3" fmla="val 616"/>
              </a:avLst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505196" y="3490686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958111" y="6114142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09041" y="2565329"/>
            <a:ext cx="3336925" cy="7889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400" b="1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HYEDU.ME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09041" y="3354317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1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Insert your 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0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</p:spTree>
    <p:extLst>
      <p:ext uri="{BB962C8B-B14F-4D97-AF65-F5344CB8AC3E}">
        <p14:creationId xmlns:p14="http://schemas.microsoft.com/office/powerpoint/2010/main" val="7621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 hasCustomPrompt="1"/>
          </p:nvPr>
        </p:nvSpPr>
        <p:spPr>
          <a:xfrm>
            <a:off x="2301442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  <p:sp>
        <p:nvSpPr>
          <p:cNvPr id="13" name="그림 개체 틀 7"/>
          <p:cNvSpPr>
            <a:spLocks noGrp="1"/>
          </p:cNvSpPr>
          <p:nvPr>
            <p:ph type="pic" sz="quarter" idx="14" hasCustomPrompt="1"/>
          </p:nvPr>
        </p:nvSpPr>
        <p:spPr>
          <a:xfrm>
            <a:off x="5476821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  <p:sp>
        <p:nvSpPr>
          <p:cNvPr id="15" name="그림 개체 틀 7"/>
          <p:cNvSpPr>
            <a:spLocks noGrp="1"/>
          </p:cNvSpPr>
          <p:nvPr>
            <p:ph type="pic" sz="quarter" idx="15" hasCustomPrompt="1"/>
          </p:nvPr>
        </p:nvSpPr>
        <p:spPr>
          <a:xfrm>
            <a:off x="8652200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4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  <p:sp>
        <p:nvSpPr>
          <p:cNvPr id="10" name="미디어 개체 틀 9"/>
          <p:cNvSpPr>
            <a:spLocks noGrp="1"/>
          </p:cNvSpPr>
          <p:nvPr>
            <p:ph type="media" sz="quarter" idx="13" hasCustomPrompt="1"/>
          </p:nvPr>
        </p:nvSpPr>
        <p:spPr>
          <a:xfrm>
            <a:off x="2225675" y="1808163"/>
            <a:ext cx="9147175" cy="4649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Insert your </a:t>
            </a:r>
            <a:r>
              <a:rPr lang="en-US" altLang="ko-KR" dirty="0" err="1"/>
              <a:t>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3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151550" y="6457234"/>
            <a:ext cx="19201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Copyright@hyedu.me</a:t>
            </a:r>
            <a:endParaRPr lang="ko-KR" altLang="en-US" sz="1400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3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061477" y="2103783"/>
            <a:ext cx="8232054" cy="788988"/>
          </a:xfrm>
        </p:spPr>
        <p:txBody>
          <a:bodyPr/>
          <a:lstStyle/>
          <a:p>
            <a:r>
              <a:rPr lang="ko-KR" altLang="en-US" dirty="0"/>
              <a:t>스크립트 언어</a:t>
            </a:r>
            <a:endParaRPr lang="en-US" altLang="ko-KR" dirty="0"/>
          </a:p>
          <a:p>
            <a:r>
              <a:rPr lang="en-US" altLang="ko-KR" dirty="0"/>
              <a:t>Term Project </a:t>
            </a:r>
            <a:r>
              <a:rPr lang="ko-KR" altLang="en-US" dirty="0"/>
              <a:t>기획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509041" y="4037358"/>
            <a:ext cx="3336925" cy="788987"/>
          </a:xfrm>
        </p:spPr>
        <p:txBody>
          <a:bodyPr/>
          <a:lstStyle/>
          <a:p>
            <a:r>
              <a:rPr lang="en-US" altLang="ko-KR" dirty="0"/>
              <a:t>2014180045 </a:t>
            </a:r>
            <a:r>
              <a:rPr lang="ko-KR" altLang="en-US" dirty="0"/>
              <a:t>허정민</a:t>
            </a:r>
            <a:endParaRPr lang="en-US" altLang="ko-KR" dirty="0"/>
          </a:p>
          <a:p>
            <a:r>
              <a:rPr lang="en-US" altLang="ko-KR" dirty="0"/>
              <a:t>2014182045 </a:t>
            </a:r>
            <a:r>
              <a:rPr lang="ko-KR" altLang="en-US" dirty="0" err="1"/>
              <a:t>한동주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49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25D3DF7-EA61-4510-AC99-C797BE73A8A5}"/>
              </a:ext>
            </a:extLst>
          </p:cNvPr>
          <p:cNvSpPr txBox="1">
            <a:spLocks/>
          </p:cNvSpPr>
          <p:nvPr/>
        </p:nvSpPr>
        <p:spPr>
          <a:xfrm>
            <a:off x="2225296" y="2274121"/>
            <a:ext cx="6175176" cy="26003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활용 데이터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기능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주차 별 계획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Git Hub </a:t>
            </a:r>
            <a:r>
              <a:rPr lang="ko-KR" altLang="en-US" sz="3200" dirty="0"/>
              <a:t>주소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98711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AACF66-7FE0-49BF-A09C-631FD5FB1090}"/>
              </a:ext>
            </a:extLst>
          </p:cNvPr>
          <p:cNvGrpSpPr/>
          <p:nvPr/>
        </p:nvGrpSpPr>
        <p:grpSpPr>
          <a:xfrm>
            <a:off x="859392" y="2026498"/>
            <a:ext cx="10936271" cy="3813855"/>
            <a:chOff x="859392" y="2026498"/>
            <a:chExt cx="10936271" cy="38138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89D33A-D2C1-4B44-9810-8BB1F442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92" y="2026498"/>
              <a:ext cx="3508211" cy="381385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FD7735D-86D3-4025-B457-158DD21BE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6081" y="2026498"/>
              <a:ext cx="3508212" cy="38138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E850F7-B229-4581-BBD2-1581F0EF6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7452" y="2026498"/>
              <a:ext cx="3508211" cy="381385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FEFBCA-3F08-47FB-BEBC-B8CC780A7BA7}"/>
              </a:ext>
            </a:extLst>
          </p:cNvPr>
          <p:cNvGrpSpPr/>
          <p:nvPr/>
        </p:nvGrpSpPr>
        <p:grpSpPr>
          <a:xfrm>
            <a:off x="859392" y="2026497"/>
            <a:ext cx="10925514" cy="3813855"/>
            <a:chOff x="870149" y="2026498"/>
            <a:chExt cx="10925514" cy="38138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462E53-9FD5-4BF0-ACDF-8CC094030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6082" y="2026498"/>
              <a:ext cx="3508210" cy="379541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1AF68C-4D63-423E-B5A9-F5E56226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49" y="2026498"/>
              <a:ext cx="3508211" cy="381385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C36004B-E007-482A-ADC9-98021DB7D5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33438"/>
            <a:stretch/>
          </p:blipFill>
          <p:spPr>
            <a:xfrm>
              <a:off x="8287453" y="2026498"/>
              <a:ext cx="3508210" cy="3813855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216060" y="609311"/>
            <a:ext cx="5656263" cy="674688"/>
          </a:xfrm>
        </p:spPr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596466" y="5121425"/>
            <a:ext cx="2580819" cy="3662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970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endParaRPr lang="en-US" altLang="ko-KR" dirty="0"/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8DFBECD8-B228-4C18-BF0A-B561F09B52D4}"/>
              </a:ext>
            </a:extLst>
          </p:cNvPr>
          <p:cNvSpPr txBox="1">
            <a:spLocks/>
          </p:cNvSpPr>
          <p:nvPr/>
        </p:nvSpPr>
        <p:spPr>
          <a:xfrm>
            <a:off x="2225295" y="2202584"/>
            <a:ext cx="7352814" cy="32376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단기</a:t>
            </a:r>
            <a:r>
              <a:rPr lang="en-US" altLang="ko-KR" sz="3200" dirty="0"/>
              <a:t>, </a:t>
            </a:r>
            <a:r>
              <a:rPr lang="ko-KR" altLang="en-US" sz="3200" dirty="0"/>
              <a:t>중기 날씨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지도 연동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검색 기능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일기예보 그래프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이메일 전송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5537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주차 별 계획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69B2DD-8B1C-47AB-8216-ECD6AFE3B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34387"/>
              </p:ext>
            </p:extLst>
          </p:nvPr>
        </p:nvGraphicFramePr>
        <p:xfrm>
          <a:off x="1828800" y="1455834"/>
          <a:ext cx="9988659" cy="4880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562">
                  <a:extLst>
                    <a:ext uri="{9D8B030D-6E8A-4147-A177-3AD203B41FA5}">
                      <a16:colId xmlns:a16="http://schemas.microsoft.com/office/drawing/2014/main" val="2071040422"/>
                    </a:ext>
                  </a:extLst>
                </a:gridCol>
                <a:gridCol w="2965842">
                  <a:extLst>
                    <a:ext uri="{9D8B030D-6E8A-4147-A177-3AD203B41FA5}">
                      <a16:colId xmlns:a16="http://schemas.microsoft.com/office/drawing/2014/main" val="1135191449"/>
                    </a:ext>
                  </a:extLst>
                </a:gridCol>
                <a:gridCol w="5144255">
                  <a:extLst>
                    <a:ext uri="{9D8B030D-6E8A-4147-A177-3AD203B41FA5}">
                      <a16:colId xmlns:a16="http://schemas.microsoft.com/office/drawing/2014/main" val="2798581544"/>
                    </a:ext>
                  </a:extLst>
                </a:gridCol>
              </a:tblGrid>
              <a:tr h="558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세부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60470"/>
                  </a:ext>
                </a:extLst>
              </a:tr>
              <a:tr h="6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(5/10~5/17)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Open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파일을 국가 공공 데이터 포탈에서 조사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56373"/>
                  </a:ext>
                </a:extLst>
              </a:tr>
              <a:tr h="6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(5/18~5/24)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오픈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Python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Open API </a:t>
                      </a:r>
                      <a:r>
                        <a:rPr lang="ko-KR" altLang="en-US" sz="1400" dirty="0"/>
                        <a:t>를 연동하고 날씨 정보를 출력 할 수 있게 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50831"/>
                  </a:ext>
                </a:extLst>
              </a:tr>
              <a:tr h="6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(5/25~5/31)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 도식화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Open API</a:t>
                      </a:r>
                      <a:r>
                        <a:rPr lang="ko-KR" altLang="en-US" sz="1400" dirty="0"/>
                        <a:t>로 부터 불러 들여온 자료들을 알아보기 쉽게 그래프 형태로 출력하게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36436"/>
                  </a:ext>
                </a:extLst>
              </a:tr>
              <a:tr h="558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(6/1~6/7)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발표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지도 연동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YOUTUBE</a:t>
                      </a:r>
                      <a:r>
                        <a:rPr lang="ko-KR" altLang="en-US" sz="1400" dirty="0"/>
                        <a:t>를 통해 중간 발표 준비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지도와 연동해서 클릭으로 도와 시를 선택 후 해당 지역의 날씨를 볼 수 있게 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위도와 경도를 </a:t>
                      </a:r>
                      <a:r>
                        <a:rPr lang="en-US" altLang="ko-KR" sz="1400" dirty="0"/>
                        <a:t>C++</a:t>
                      </a:r>
                      <a:r>
                        <a:rPr lang="ko-KR" altLang="en-US" sz="1400" dirty="0"/>
                        <a:t>을 연동해서 함수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58994"/>
                  </a:ext>
                </a:extLst>
              </a:tr>
              <a:tr h="6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(6/8~6/14)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검색 기능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GUI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특정 지역을 검색해서 날씨 정보를 볼 수 있게 하고 자기 지역을 설정해서 항상 보이게 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/>
                        <a:t>tkinter</a:t>
                      </a:r>
                      <a:r>
                        <a:rPr lang="ko-KR" altLang="en-US" sz="1400" dirty="0"/>
                        <a:t>를 이용해서 </a:t>
                      </a:r>
                      <a:r>
                        <a:rPr lang="en-US" altLang="ko-KR" sz="1400" dirty="0"/>
                        <a:t>GUI</a:t>
                      </a:r>
                      <a:r>
                        <a:rPr lang="ko-KR" altLang="en-US" sz="14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03196"/>
                  </a:ext>
                </a:extLst>
              </a:tr>
              <a:tr h="79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(6/15~6/21)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프로그램을 보완하고 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9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61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CBE70A-C22A-4D69-AF85-D616F5F08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0DAFE-60FF-42A2-803F-D1D81B1E8F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Git Hub </a:t>
            </a:r>
            <a:r>
              <a:rPr lang="ko-KR" altLang="en-US" dirty="0"/>
              <a:t>주소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DDCF1-31E9-47E2-8329-95BC7AEA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296" y="2097973"/>
            <a:ext cx="7361938" cy="41471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37368A-C1AB-4685-9C84-947AD2F1AE0B}"/>
              </a:ext>
            </a:extLst>
          </p:cNvPr>
          <p:cNvSpPr/>
          <p:nvPr/>
        </p:nvSpPr>
        <p:spPr>
          <a:xfrm>
            <a:off x="2225296" y="1446530"/>
            <a:ext cx="5580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9D978B"/>
                </a:solidFill>
              </a:rPr>
              <a:t>https://github.com/mightyrh/ScriptLanguageProject</a:t>
            </a:r>
          </a:p>
        </p:txBody>
      </p:sp>
    </p:spTree>
    <p:extLst>
      <p:ext uri="{BB962C8B-B14F-4D97-AF65-F5344CB8AC3E}">
        <p14:creationId xmlns:p14="http://schemas.microsoft.com/office/powerpoint/2010/main" val="18515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7540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D978B"/>
      </a:accent1>
      <a:accent2>
        <a:srgbClr val="5B564D"/>
      </a:accent2>
      <a:accent3>
        <a:srgbClr val="24221E"/>
      </a:accent3>
      <a:accent4>
        <a:srgbClr val="BFBFBF"/>
      </a:accent4>
      <a:accent5>
        <a:srgbClr val="FFD965"/>
      </a:accent5>
      <a:accent6>
        <a:srgbClr val="BF9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E700CAE-B481-4010-B243-8E202BA65C82}" vid="{063D2735-C1D6-4713-8245-72FA9836E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387</TotalTime>
  <Words>202</Words>
  <Application>Microsoft Office PowerPoint</Application>
  <PresentationFormat>와이드스크린</PresentationFormat>
  <Paragraphs>63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Jeongmin Heo</cp:lastModifiedBy>
  <cp:revision>28</cp:revision>
  <dcterms:created xsi:type="dcterms:W3CDTF">2015-09-27T07:05:30Z</dcterms:created>
  <dcterms:modified xsi:type="dcterms:W3CDTF">2018-05-16T18:01:29Z</dcterms:modified>
</cp:coreProperties>
</file>