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492"/>
    <a:srgbClr val="0E702C"/>
    <a:srgbClr val="396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166364"/>
            <a:ext cx="12192000" cy="1739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 smtClean="0">
                <a:latin typeface="+mn-lt"/>
              </a:rPr>
              <a:t>Inverse Kinematics and Particles</a:t>
            </a:r>
            <a:endParaRPr lang="en-GB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Grant Smith 40111906</a:t>
            </a:r>
          </a:p>
          <a:p>
            <a:r>
              <a:rPr lang="en-GB" dirty="0" smtClean="0"/>
              <a:t>Physics-based Animation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3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Inverse Kinematics</a:t>
            </a:r>
            <a:endParaRPr lang="en-GB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0625" y="2235027"/>
            <a:ext cx="3200400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Implemented using the CCD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Angle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Reach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Procedural Animation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8" y="1997611"/>
            <a:ext cx="2771335" cy="459328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5" y="2496311"/>
            <a:ext cx="4356807" cy="35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Cyclic Coordinate Descent (CCD)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57" y="4967299"/>
            <a:ext cx="6452003" cy="17781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7916" y="2194560"/>
            <a:ext cx="4892040" cy="26665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949956" y="2194562"/>
            <a:ext cx="5182046" cy="2666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 the axis of rotation (cross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 the angle to rotate (</a:t>
            </a:r>
            <a:r>
              <a:rPr lang="en-GB" dirty="0" err="1" smtClean="0"/>
              <a:t>acos</a:t>
            </a:r>
            <a:r>
              <a:rPr lang="en-GB" dirty="0" smtClean="0"/>
              <a:t> + dot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quaternion from the axis and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the quaternion is within the angle limits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300" dirty="0" smtClean="0"/>
              <a:t>Rotate the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After this is done for each link, apply the rotation from the root link down to the last child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0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Inverse Kinematics Testing</a:t>
            </a:r>
            <a:endParaRPr lang="en-GB" cap="non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t="5199" r="4581" b="3247"/>
          <a:stretch/>
        </p:blipFill>
        <p:spPr>
          <a:xfrm>
            <a:off x="1645921" y="2150621"/>
            <a:ext cx="3365734" cy="44049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5366" y="2150621"/>
            <a:ext cx="3225722" cy="3429000"/>
          </a:xfrm>
        </p:spPr>
        <p:txBody>
          <a:bodyPr/>
          <a:lstStyle/>
          <a:p>
            <a:r>
              <a:rPr lang="en-GB" dirty="0" smtClean="0"/>
              <a:t>To test the Inverse Kinematics: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point to follow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Rotate that point randomly around every axis (x, y, 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it can reach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It should always work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</a:t>
            </a:r>
            <a:r>
              <a:rPr lang="en-GB" dirty="0" smtClean="0"/>
              <a:t>can’t </a:t>
            </a:r>
            <a:r>
              <a:rPr lang="en-GB" dirty="0"/>
              <a:t>reach 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It doesn’t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7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135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Banded</vt:lpstr>
      <vt:lpstr>Inverse Kinematics and Particles</vt:lpstr>
      <vt:lpstr>Inverse Kinematics</vt:lpstr>
      <vt:lpstr>Cyclic Coordinate Descent (CCD)</vt:lpstr>
      <vt:lpstr>Inverse Kinematics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Kinematics and Particles</dc:title>
  <dc:creator>Grant Smith</dc:creator>
  <cp:lastModifiedBy>Grant Smith</cp:lastModifiedBy>
  <cp:revision>12</cp:revision>
  <dcterms:created xsi:type="dcterms:W3CDTF">2015-11-26T19:21:12Z</dcterms:created>
  <dcterms:modified xsi:type="dcterms:W3CDTF">2015-11-26T20:04:25Z</dcterms:modified>
</cp:coreProperties>
</file>