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F4AC587-4453-0FBF-6851-F5D32A147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218" y="1441705"/>
            <a:ext cx="6083810" cy="456285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A33E480-86E2-7B6D-44A2-D646A810D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Benvenuti in team7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340FA6A-2833-C597-7FBF-F29041A47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Il futuro è «ora»</a:t>
            </a:r>
          </a:p>
        </p:txBody>
      </p:sp>
    </p:spTree>
    <p:extLst>
      <p:ext uri="{BB962C8B-B14F-4D97-AF65-F5344CB8AC3E}">
        <p14:creationId xmlns:p14="http://schemas.microsoft.com/office/powerpoint/2010/main" val="187184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F6B77F7-92EF-9E7A-1475-5359FA89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218" y="1441705"/>
            <a:ext cx="6083810" cy="456285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3EA40B4-AAD1-D53F-4906-767F8972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Chi siamo?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A931F3-EB8C-298D-F886-8DA7CEAA4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Siamo un gruppo di liberi professionisti (molto liberi e poco professionisti)</a:t>
            </a:r>
            <a:br>
              <a:rPr lang="it-IT" dirty="0"/>
            </a:br>
            <a:r>
              <a:rPr lang="it-IT" dirty="0"/>
              <a:t>esperti nella creazione di reti informatiche.</a:t>
            </a:r>
          </a:p>
          <a:p>
            <a:pPr marL="0" indent="0">
              <a:buNone/>
            </a:pPr>
            <a:r>
              <a:rPr lang="it-IT" dirty="0"/>
              <a:t>Il nostro gruppo vanta i maggiori esponenti della classe cs0225it:</a:t>
            </a:r>
          </a:p>
          <a:p>
            <a:pPr>
              <a:buFontTx/>
              <a:buChar char="-"/>
            </a:pPr>
            <a:r>
              <a:rPr lang="it-IT" dirty="0"/>
              <a:t>Manuel Burgio, consulente </a:t>
            </a:r>
            <a:r>
              <a:rPr lang="it-IT" dirty="0" err="1"/>
              <a:t>it</a:t>
            </a:r>
            <a:endParaRPr lang="it-IT" dirty="0"/>
          </a:p>
          <a:p>
            <a:pPr>
              <a:buFontTx/>
              <a:buChar char="-"/>
            </a:pPr>
            <a:r>
              <a:rPr lang="it-IT" dirty="0"/>
              <a:t>Andrea monopoli, web designer</a:t>
            </a:r>
          </a:p>
          <a:p>
            <a:pPr>
              <a:buFontTx/>
              <a:buChar char="-"/>
            </a:pPr>
            <a:r>
              <a:rPr lang="it-IT" dirty="0"/>
              <a:t>Jeremiah </a:t>
            </a:r>
            <a:r>
              <a:rPr lang="it-IT" dirty="0" err="1"/>
              <a:t>mendoza</a:t>
            </a:r>
            <a:r>
              <a:rPr lang="it-IT" dirty="0"/>
              <a:t>, programmatore</a:t>
            </a:r>
          </a:p>
          <a:p>
            <a:pPr>
              <a:buFontTx/>
              <a:buChar char="-"/>
            </a:pPr>
            <a:r>
              <a:rPr lang="it-IT" dirty="0"/>
              <a:t>Michele </a:t>
            </a:r>
            <a:r>
              <a:rPr lang="it-IT" dirty="0" err="1"/>
              <a:t>girardi</a:t>
            </a:r>
            <a:r>
              <a:rPr lang="it-IT" dirty="0"/>
              <a:t>, programmatore</a:t>
            </a:r>
          </a:p>
          <a:p>
            <a:pPr>
              <a:buFontTx/>
              <a:buChar char="-"/>
            </a:pPr>
            <a:r>
              <a:rPr lang="it-IT" dirty="0"/>
              <a:t>Davide talamo, supervisore</a:t>
            </a:r>
          </a:p>
        </p:txBody>
      </p:sp>
    </p:spTree>
    <p:extLst>
      <p:ext uri="{BB962C8B-B14F-4D97-AF65-F5344CB8AC3E}">
        <p14:creationId xmlns:p14="http://schemas.microsoft.com/office/powerpoint/2010/main" val="117922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6A7FBEF-56E1-94F3-8B26-F17B09277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218" y="1441705"/>
            <a:ext cx="6083810" cy="456285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C78DEF3-DB81-EE45-CDD1-D8BA677A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storia di team7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9C8B2276-9259-C950-32AD-C599B6D80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03813" y="1714500"/>
            <a:ext cx="5943600" cy="2971800"/>
          </a:xfrm>
        </p:spPr>
      </p:pic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252AF7B-E723-61BC-0C53-4F0181232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La nostra storia </a:t>
            </a:r>
            <a:r>
              <a:rPr lang="it-IT" dirty="0" err="1"/>
              <a:t>e’</a:t>
            </a:r>
            <a:r>
              <a:rPr lang="it-IT" dirty="0"/>
              <a:t> troppo lunga da raccontare, motivo per cui</a:t>
            </a:r>
            <a:r>
              <a:rPr lang="it-IT" b="1" dirty="0"/>
              <a:t> non </a:t>
            </a:r>
            <a:r>
              <a:rPr lang="it-IT" dirty="0"/>
              <a:t>ve la raccontiamo</a:t>
            </a:r>
          </a:p>
        </p:txBody>
      </p:sp>
    </p:spTree>
    <p:extLst>
      <p:ext uri="{BB962C8B-B14F-4D97-AF65-F5344CB8AC3E}">
        <p14:creationId xmlns:p14="http://schemas.microsoft.com/office/powerpoint/2010/main" val="317835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8FC14597-DE85-8C83-30D3-D9C1A8926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218" y="1441705"/>
            <a:ext cx="6083810" cy="456285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051FD55-DDBE-31FA-E5E1-0EF9D2E8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nostri 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D31825-58B5-3438-1777-3C94017E1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I progetti più grandi da noi eseguiti:</a:t>
            </a:r>
          </a:p>
          <a:p>
            <a:pPr>
              <a:buFontTx/>
              <a:buChar char="-"/>
            </a:pPr>
            <a:r>
              <a:rPr lang="it-IT" dirty="0"/>
              <a:t>Il ponte informatico sullo stretto di </a:t>
            </a:r>
            <a:r>
              <a:rPr lang="it-IT" dirty="0" err="1"/>
              <a:t>messina</a:t>
            </a:r>
            <a:endParaRPr lang="it-IT" dirty="0"/>
          </a:p>
          <a:p>
            <a:pPr>
              <a:buFontTx/>
              <a:buChar char="-"/>
            </a:pPr>
            <a:r>
              <a:rPr lang="it-IT" dirty="0"/>
              <a:t>La grande mela informatica</a:t>
            </a:r>
          </a:p>
          <a:p>
            <a:pPr>
              <a:buFontTx/>
              <a:buChar char="-"/>
            </a:pPr>
            <a:r>
              <a:rPr lang="it-IT" dirty="0"/>
              <a:t>Il pozzo di informazioni del film «the ring»</a:t>
            </a:r>
          </a:p>
          <a:p>
            <a:pPr>
              <a:buFontTx/>
              <a:buChar char="-"/>
            </a:pPr>
            <a:r>
              <a:rPr lang="it-IT" dirty="0"/>
              <a:t>La rete privata di </a:t>
            </a:r>
            <a:r>
              <a:rPr lang="it-IT" dirty="0" err="1"/>
              <a:t>henri</a:t>
            </a:r>
            <a:r>
              <a:rPr lang="it-IT" dirty="0"/>
              <a:t> </a:t>
            </a:r>
            <a:r>
              <a:rPr lang="it-IT" dirty="0" err="1"/>
              <a:t>kapidani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E molti altri…</a:t>
            </a:r>
          </a:p>
          <a:p>
            <a:pPr>
              <a:buFontTx/>
              <a:buChar char="-"/>
            </a:pP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E20ADB-8B58-CEF7-5A99-F0342FE18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it-IT" dirty="0"/>
              <a:t>Realizzare reti informatiche ottimizzate in linea con quanto richiesto dai nostri clienti</a:t>
            </a:r>
          </a:p>
        </p:txBody>
      </p:sp>
    </p:spTree>
    <p:extLst>
      <p:ext uri="{BB962C8B-B14F-4D97-AF65-F5344CB8AC3E}">
        <p14:creationId xmlns:p14="http://schemas.microsoft.com/office/powerpoint/2010/main" val="173798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F1DA2E4-EA31-4F41-2DA8-39E464F62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218" y="1441705"/>
            <a:ext cx="6083810" cy="4562857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46AF6FAE-F1F0-F1B3-2B04-646A17219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Grazie per la tua attenzione</a:t>
            </a:r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56859AE3-D04C-93F7-D72A-4D460F6E34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«ora» sai chi siamo</a:t>
            </a:r>
            <a:br>
              <a:rPr lang="it-IT" dirty="0"/>
            </a:br>
            <a:r>
              <a:rPr lang="it-IT" dirty="0"/>
              <a:t>(e non ci affiderai mai </a:t>
            </a:r>
            <a:r>
              <a:rPr lang="it-IT" dirty="0" err="1"/>
              <a:t>piu’</a:t>
            </a:r>
            <a:r>
              <a:rPr lang="it-IT" dirty="0"/>
              <a:t> lavori)</a:t>
            </a:r>
          </a:p>
        </p:txBody>
      </p:sp>
    </p:spTree>
    <p:extLst>
      <p:ext uri="{BB962C8B-B14F-4D97-AF65-F5344CB8AC3E}">
        <p14:creationId xmlns:p14="http://schemas.microsoft.com/office/powerpoint/2010/main" val="107039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te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Rete</Template>
  <TotalTime>76</TotalTime>
  <Words>163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Rete</vt:lpstr>
      <vt:lpstr>Benvenuti in team7</vt:lpstr>
      <vt:lpstr>Chi siamo?</vt:lpstr>
      <vt:lpstr>La storia di team7</vt:lpstr>
      <vt:lpstr>I nostri obiettivi</vt:lpstr>
      <vt:lpstr>Grazie per la tua 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</dc:creator>
  <cp:lastModifiedBy>Andrea</cp:lastModifiedBy>
  <cp:revision>4</cp:revision>
  <dcterms:created xsi:type="dcterms:W3CDTF">2025-04-23T13:31:46Z</dcterms:created>
  <dcterms:modified xsi:type="dcterms:W3CDTF">2025-04-23T14:48:52Z</dcterms:modified>
</cp:coreProperties>
</file>