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7d5c69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7d5c69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7d5c6908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7d5c690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7d5c690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7d5c690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7d5c6908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7d5c6908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7d5c6908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7d5c6908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Helpdesk Tickets Data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 support to fulfill the SLA?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Miglena Ruskova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2900"/>
            <a:ext cx="75057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Helpdesk Tickets importance of SLAs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 sz="2000"/>
              <a:t>Strengthening IT’s relationship with customers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000"/>
              <a:t>Formalizing communication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000"/>
              <a:t>Improving productivity and morale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Strengthening IT’s relationship with customers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36800"/>
            <a:ext cx="75057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defining what happens in the event of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Breach, they reduce uncertainty.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Breached SLAs in our case are 39.2%. Which 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almost as high as Non Breached SLAs.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conclusion there is a lot more to improve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Customers service by the data provided.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 title="Breached SL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8000"/>
            <a:ext cx="3869451" cy="30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Formalizing communication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57550"/>
            <a:ext cx="36924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SLA enables stakeholders to have structured conversations based on already agreed-upon teams.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tickets are </a:t>
            </a:r>
            <a:r>
              <a:rPr lang="en"/>
              <a:t>coming</a:t>
            </a:r>
            <a:r>
              <a:rPr lang="en"/>
              <a:t> </a:t>
            </a:r>
            <a:r>
              <a:rPr lang="en"/>
              <a:t>through</a:t>
            </a:r>
            <a:r>
              <a:rPr lang="en"/>
              <a:t> the web, so the </a:t>
            </a:r>
            <a:r>
              <a:rPr lang="en"/>
              <a:t>communication</a:t>
            </a:r>
            <a:r>
              <a:rPr lang="en"/>
              <a:t> should be </a:t>
            </a:r>
            <a:r>
              <a:rPr lang="en"/>
              <a:t>focus on the web service.</a:t>
            </a:r>
            <a:endParaRPr/>
          </a:p>
        </p:txBody>
      </p:sp>
      <p:pic>
        <p:nvPicPr>
          <p:cNvPr id="149" name="Google Shape;149;p16" title="Sour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050" y="1141625"/>
            <a:ext cx="3615624" cy="33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Improving productivity and morale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03875"/>
            <a:ext cx="39780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SLAs define the urgency of incoming requests. They focus IT teams on which incoming issues matter the most.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tickets are coming through the JDE Support.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conclusion JDE Support and SAP Support need to improve their services.</a:t>
            </a:r>
            <a:endParaRPr/>
          </a:p>
        </p:txBody>
      </p:sp>
      <p:pic>
        <p:nvPicPr>
          <p:cNvPr id="156" name="Google Shape;156;p17" title="Total Tickets per Te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800" y="966000"/>
            <a:ext cx="3907875" cy="34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30700" y="487850"/>
            <a:ext cx="771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442450"/>
            <a:ext cx="77217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808200" y="2429375"/>
            <a:ext cx="2283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179100" y="2467350"/>
            <a:ext cx="2808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819150" y="2396750"/>
            <a:ext cx="24522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According to the data there is a high number of Breached SLAs.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 order to improve the relationship with customers IT Support should work harder to lower Breached SLAs.</a:t>
            </a:r>
            <a:endParaRPr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453950" y="1419875"/>
            <a:ext cx="1067700" cy="7611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624350" y="1500275"/>
            <a:ext cx="72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  1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4038150" y="1419875"/>
            <a:ext cx="1067700" cy="7611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622350" y="1419875"/>
            <a:ext cx="1067700" cy="7611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3748475" y="2396750"/>
            <a:ext cx="22377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majority of the tickets are coming through the web.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teams working on the web tickets are doing a great deal and should be supported by the other teams.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213375" y="2396750"/>
            <a:ext cx="2521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JDE Support and SAP Support team are with the highest workload.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order to avoid more Breached SLAs those two teams should be well looked after by the management!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208550" y="1500275"/>
            <a:ext cx="72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  2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792750" y="1500275"/>
            <a:ext cx="72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  3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