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PT Sans Narrow"/>
      <p:regular r:id="rId21"/>
      <p:bold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6097938-E861-4CEE-B8FE-AB7328493996}">
  <a:tblStyle styleId="{36097938-E861-4CEE-B8FE-AB732849399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PTSansNarrow-bold.fntdata"/><Relationship Id="rId21" Type="http://schemas.openxmlformats.org/officeDocument/2006/relationships/font" Target="fonts/PTSansNarrow-regular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5d7b3e7b04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5d7b3e7b04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5d7b3e7b0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5d7b3e7b0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5d7b3e7b0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5d7b3e7b0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5d7b3e7b0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5d7b3e7b0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d7b3e7b0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d7b3e7b0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d7b3e7b04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5d7b3e7b0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d7b3e7b0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5d7b3e7b0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5d7b3e7b04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5d7b3e7b04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5d7b3e7b04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5d7b3e7b04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 and Dog Breeds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1503875" y="3640400"/>
            <a:ext cx="5427000" cy="3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 Miglena Ruskova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most likely</a:t>
            </a:r>
            <a:r>
              <a:rPr lang="en"/>
              <a:t> cat breeds temperament are Active, Curious, Easygoing, Playful,Calm and with short hair.In addition temperament for dog breeds are:  Alert, Energetic, Friendly, Independent, Intelligent, Protective.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most popular cat breeds are ”American Wirehair”, “Koral” and “LaPerm”, but the highest sales cat breeds is ”Sphynx”.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most popular dog breeds are ”Norwegian Lundehund”, “Sloughi” and “Foxhound”, but the highest sales dog breeds is ”Irish Water Spaniel”.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selective breedings?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Cats Breeds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Fur type and Temperament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Popularity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Dogs</a:t>
            </a:r>
            <a:r>
              <a:rPr lang="en"/>
              <a:t> Breeds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Dogs breeds categories and Temperament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Popularity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Sales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selective breedings?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23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Selective breeding is where humans select (chose) 2 animals with desired traits &amp; breed (mate) them trying to produce offspring with the desired traits of both parents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 Breeds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4260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 type and Temperament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Total count of cats per fur type shows the 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majority of fur type is presented by “Short” type hear cats.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 Temperament Cat Breeds shows the value (Active, Curious, Easygoing, Playful, Calm) that appears most often and prefered  in Cat Breeds.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6400" y="1266325"/>
            <a:ext cx="4075200" cy="201585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7" name="Google Shape;87;p16"/>
          <p:cNvGraphicFramePr/>
          <p:nvPr/>
        </p:nvGraphicFramePr>
        <p:xfrm>
          <a:off x="5000025" y="356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{36097938-E861-4CEE-B8FE-AB7328493996}</a:tableStyleId>
              </a:tblPr>
              <a:tblGrid>
                <a:gridCol w="2032600"/>
                <a:gridCol w="1891750"/>
              </a:tblGrid>
              <a:tr h="658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Mode Temperament Cat Breeds</a:t>
                      </a:r>
                      <a:endParaRPr sz="12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Active, Curious, Easygoing, Playful, Calm</a:t>
                      </a:r>
                      <a:endParaRPr sz="1200"/>
                    </a:p>
                  </a:txBody>
                  <a:tcPr marT="91425" marB="91425" marR="28575" marL="2857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 Breeds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25"/>
            <a:ext cx="4134000" cy="34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Popularity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According to the data the most three popularity cat breeds are “American Wirehair”, “Koral” and “LaPerm”.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Ranking with position ten is “Balinese”.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According to the data the least three popularity cat breeds are “Exotic Shorthair”, “Persian” and “Maine Coon”.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Ranking with position nine  is “Siamese”.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570825"/>
            <a:ext cx="4419600" cy="2019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656475"/>
            <a:ext cx="4260300" cy="201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 Breeds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266325"/>
            <a:ext cx="4584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most sold cat breed is “Pixie-Bob” with value 309.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least sold cat breed is “Sphynx” with value 4.</a:t>
            </a:r>
            <a:endParaRPr sz="1200"/>
          </a:p>
        </p:txBody>
      </p:sp>
      <p:pic>
        <p:nvPicPr>
          <p:cNvPr id="102" name="Google Shape;102;p1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5700" y="889150"/>
            <a:ext cx="4095900" cy="338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Dog Breeds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266325"/>
            <a:ext cx="4737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Dog breeds categories and Temperament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Total count of dogs per group1 shows the majority of group1 is presented by “Working” dogs.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 Temperament Dog Breeds shows the value (Alert, Energetic, Friendly, Independent, Intelligent, Protective) that appears most often and prefered  in Dog Breeds</a:t>
            </a:r>
            <a:endParaRPr/>
          </a:p>
        </p:txBody>
      </p:sp>
      <p:pic>
        <p:nvPicPr>
          <p:cNvPr id="109" name="Google Shape;109;p1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2000" y="1266325"/>
            <a:ext cx="3789600" cy="234323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0" name="Google Shape;110;p19"/>
          <p:cNvGraphicFramePr/>
          <p:nvPr/>
        </p:nvGraphicFramePr>
        <p:xfrm>
          <a:off x="5268800" y="361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{36097938-E861-4CEE-B8FE-AB7328493996}</a:tableStyleId>
              </a:tblPr>
              <a:tblGrid>
                <a:gridCol w="1771475"/>
                <a:gridCol w="1844375"/>
                <a:gridCol w="405550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Mode Temperament Dog Breeds</a:t>
                      </a:r>
                      <a:endParaRPr sz="12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Alert, Energetic, Friendly, Independent, Intelligent, Protective</a:t>
                      </a:r>
                      <a:endParaRPr sz="12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Dog Breeds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266325"/>
            <a:ext cx="4024200" cy="29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Popularity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According to the data the most three popularity dog breeds are “Norwegian Lundehund”, “Sloughi” and “Foxhound”.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Ranking with position ten is “Finnish Spiz”.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According to the data the least three popularity dog breeds are “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Black Labrador Retriever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”, “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German Shepherd Dog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” and “Golden Retriever”.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Ranking with position ten is “German 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Shorthaired Pointer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”.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2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5900" y="647650"/>
            <a:ext cx="4655699" cy="178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1100" y="2261300"/>
            <a:ext cx="4710502" cy="268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Dog Breeds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266325"/>
            <a:ext cx="4716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most sold dog breed is “Irish Water Spaniel” with value 74172.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least sold cat breed is “Foxhound” with value 4.</a:t>
            </a:r>
            <a:endParaRPr/>
          </a:p>
        </p:txBody>
      </p:sp>
      <p:pic>
        <p:nvPicPr>
          <p:cNvPr id="125" name="Google Shape;125;p2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0100" y="1304825"/>
            <a:ext cx="3811500" cy="2356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