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CE11-3842-A446-A5AB-D5E76B478097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40EA-AD72-7148-8D66-6E0A80B6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2090057" y="1068779"/>
            <a:ext cx="1425039" cy="149629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258296" y="1068779"/>
            <a:ext cx="2802577" cy="1496290"/>
          </a:xfrm>
          <a:prstGeom prst="parallelogram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1915453" y="3783589"/>
            <a:ext cx="1816925" cy="1306286"/>
          </a:xfrm>
          <a:prstGeom prst="parallelogram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5584928" y="3842966"/>
            <a:ext cx="3515096" cy="1175657"/>
          </a:xfrm>
          <a:prstGeom prst="trapezoid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4" idx="3"/>
          </p:cNvCxnSpPr>
          <p:nvPr/>
        </p:nvCxnSpPr>
        <p:spPr>
          <a:xfrm>
            <a:off x="2802577" y="1068779"/>
            <a:ext cx="0" cy="14962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5096" y="1068779"/>
            <a:ext cx="0" cy="14962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02576" y="1068779"/>
            <a:ext cx="71252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58296" y="1068779"/>
            <a:ext cx="0" cy="14962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58296" y="1068779"/>
            <a:ext cx="39188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33360" y="1068779"/>
            <a:ext cx="0" cy="14962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71713" y="3783589"/>
            <a:ext cx="1128155" cy="13062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838767" y="3842966"/>
            <a:ext cx="2612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00024" y="3842966"/>
            <a:ext cx="0" cy="11756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4850" y="1928813"/>
            <a:ext cx="3671888" cy="3100387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14850" y="1943100"/>
            <a:ext cx="97155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14850" y="4114800"/>
            <a:ext cx="108585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91375" y="1943100"/>
            <a:ext cx="995363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215188" y="4114800"/>
            <a:ext cx="97155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350" y="1257300"/>
            <a:ext cx="5229225" cy="45577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71975" y="4171950"/>
            <a:ext cx="3614738" cy="16287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86750" y="4757738"/>
            <a:ext cx="81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86438" y="6000750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</a:t>
            </a:r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5586413" y="4386263"/>
            <a:ext cx="81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4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9113" y="2428875"/>
            <a:ext cx="3400425" cy="3128963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14825" y="2400300"/>
            <a:ext cx="3457575" cy="31718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7900" y="2428875"/>
            <a:ext cx="28575" cy="1700213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086475" y="4129088"/>
            <a:ext cx="1608644" cy="0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0"/>
          </p:cNvCxnSpPr>
          <p:nvPr/>
        </p:nvCxnSpPr>
        <p:spPr>
          <a:xfrm flipH="1">
            <a:off x="4329113" y="2428875"/>
            <a:ext cx="1700213" cy="170021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" idx="4"/>
          </p:cNvCxnSpPr>
          <p:nvPr/>
        </p:nvCxnSpPr>
        <p:spPr>
          <a:xfrm>
            <a:off x="4357688" y="4129088"/>
            <a:ext cx="1671638" cy="14287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2"/>
          </p:cNvCxnSpPr>
          <p:nvPr/>
        </p:nvCxnSpPr>
        <p:spPr>
          <a:xfrm flipV="1">
            <a:off x="6043613" y="4129088"/>
            <a:ext cx="1665794" cy="14430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0"/>
          </p:cNvCxnSpPr>
          <p:nvPr/>
        </p:nvCxnSpPr>
        <p:spPr>
          <a:xfrm flipH="1" flipV="1">
            <a:off x="6043613" y="2400300"/>
            <a:ext cx="1685925" cy="17216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3288" y="1214438"/>
            <a:ext cx="5700712" cy="4614862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600700" y="1228725"/>
            <a:ext cx="28575" cy="46005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43288" y="3786188"/>
            <a:ext cx="5700712" cy="285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13" y="582930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9275" y="59864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5025" y="34718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4650" y="36433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71813" y="9572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0700" y="8001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15475" y="10715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29775" y="36433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44063" y="58293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1813" y="244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9113" y="24574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29463" y="2600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7713" y="472916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30000" dirty="0" smtClean="0"/>
              <a:t>2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00913" y="44862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14650" y="47291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7713" y="61986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15213" y="619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7372" y="4171947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39713" y="3000371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11301" y="4171947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39714" y="4171948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96259" y="3000369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8961" y="4171948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05785" y="4171948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24672" y="1828790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6819" y="4171947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198" y="3000371"/>
            <a:ext cx="1271587" cy="11715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081336" y="3743325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95512" y="3743325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8811" y="4557712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52986" y="4557713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7162" y="4557713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1337" y="4557713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95513" y="4557713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67160" y="3743324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52983" y="3743323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5508" y="2928936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81332" y="2928934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7153" y="2928930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95501" y="1300152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57509" y="2114543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95501" y="2114544"/>
            <a:ext cx="885825" cy="814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26878" y="3743322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41062" y="2928929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12655" y="1300140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14903" y="1300139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24618" y="2114533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05308" y="1300141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24638" y="4557712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24627" y="3743322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26866" y="2114536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43318" y="2114538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38792" y="2928929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24619" y="2928929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57502" y="1300146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829138" y="2114537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9503" y="1300146"/>
            <a:ext cx="885825" cy="81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Koehler</dc:creator>
  <cp:lastModifiedBy>Jacob Koehler</cp:lastModifiedBy>
  <cp:revision>7</cp:revision>
  <dcterms:created xsi:type="dcterms:W3CDTF">2018-01-20T20:46:23Z</dcterms:created>
  <dcterms:modified xsi:type="dcterms:W3CDTF">2018-01-21T22:11:51Z</dcterms:modified>
</cp:coreProperties>
</file>