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85" r:id="rId9"/>
    <p:sldId id="287" r:id="rId10"/>
    <p:sldId id="262" r:id="rId11"/>
    <p:sldId id="283" r:id="rId12"/>
    <p:sldId id="263" r:id="rId13"/>
    <p:sldId id="264" r:id="rId14"/>
    <p:sldId id="286" r:id="rId15"/>
    <p:sldId id="266" r:id="rId16"/>
    <p:sldId id="267" r:id="rId17"/>
    <p:sldId id="268" r:id="rId18"/>
    <p:sldId id="269" r:id="rId19"/>
    <p:sldId id="272" r:id="rId20"/>
    <p:sldId id="274" r:id="rId21"/>
    <p:sldId id="275" r:id="rId22"/>
    <p:sldId id="281" r:id="rId23"/>
    <p:sldId id="282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54D25E-236F-274D-B447-96705AC0EAD8}" type="datetimeFigureOut">
              <a:rPr kumimoji="1" lang="zh-TW" altLang="en-US" smtClean="0"/>
              <a:pPr/>
              <a:t>18/8/13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3EA3D0-3BBC-CD45-8AF4-729C6BA909E9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bootstrap.com/docs/4.1/utilities/flex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seiconic.com/open/" TargetMode="External"/><Relationship Id="rId3" Type="http://schemas.openxmlformats.org/officeDocument/2006/relationships/hyperlink" Target="https://octicons.github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colas.github.io/normalize.cs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watch.com/" TargetMode="External"/><Relationship Id="rId4" Type="http://schemas.openxmlformats.org/officeDocument/2006/relationships/hyperlink" Target="https://wrapbootstra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rtbootstrap.com/template-categories/al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rketplace.visualstudio.com/items?itemName=thekalinga.bootstrap4-vscod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Bootstrap</a:t>
            </a:r>
            <a:endParaRPr kumimoji="1"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7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Grid System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38835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V4 </a:t>
            </a:r>
            <a:r>
              <a:rPr kumimoji="1" lang="zh-TW" altLang="en-US" dirty="0" smtClean="0"/>
              <a:t>整合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flexbox</a:t>
            </a:r>
            <a:endParaRPr kumimoji="1" lang="en-US" altLang="zh-TW" dirty="0" smtClean="0"/>
          </a:p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.row </a:t>
            </a:r>
            <a:r>
              <a:rPr kumimoji="1" lang="zh-TW" altLang="en-US" dirty="0" smtClean="0"/>
              <a:t>包起來</a:t>
            </a:r>
            <a:endParaRPr kumimoji="1" lang="en-US" altLang="zh-TW" dirty="0" smtClean="0"/>
          </a:p>
          <a:p>
            <a:r>
              <a:rPr kumimoji="1" lang="zh-TW" altLang="en-US" dirty="0" smtClean="0"/>
              <a:t>使</a:t>
            </a:r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.col </a:t>
            </a:r>
            <a:r>
              <a:rPr kumimoji="1" lang="zh-TW" altLang="en-US" dirty="0" smtClean="0"/>
              <a:t>會自動平均分配</a:t>
            </a:r>
            <a:endParaRPr kumimoji="1" lang="en-US" altLang="zh-TW" dirty="0" smtClean="0"/>
          </a:p>
          <a:p>
            <a:r>
              <a:rPr kumimoji="1" lang="en-US" altLang="zh-TW" dirty="0" smtClean="0"/>
              <a:t>.col-</a:t>
            </a:r>
            <a:r>
              <a:rPr kumimoji="1" lang="en-US" altLang="zh-TW" dirty="0" smtClean="0">
                <a:solidFill>
                  <a:srgbClr val="FF0000"/>
                </a:solidFill>
              </a:rPr>
              <a:t>n </a:t>
            </a:r>
            <a:r>
              <a:rPr kumimoji="1" lang="zh-TW" altLang="en-US" dirty="0" smtClean="0"/>
              <a:t>後面帶數字可以調整</a:t>
            </a:r>
            <a:r>
              <a:rPr kumimoji="1" lang="zh-TW" altLang="en-US" dirty="0" smtClean="0"/>
              <a:t>比例</a:t>
            </a:r>
            <a:r>
              <a:rPr kumimoji="1" lang="en-US" altLang="zh-TW" smtClean="0"/>
              <a:t>(1~12)</a:t>
            </a:r>
            <a:endParaRPr kumimoji="1" lang="en-US" altLang="zh-TW" dirty="0" smtClean="0"/>
          </a:p>
          <a:p>
            <a:r>
              <a:rPr kumimoji="1" lang="zh-TW" altLang="en-US" dirty="0" smtClean="0"/>
              <a:t>完整的寫法為</a:t>
            </a:r>
            <a:r>
              <a:rPr kumimoji="1" lang="en-US" altLang="zh-TW" dirty="0" smtClean="0"/>
              <a:t> .col-{breakpoint}-{grid width}</a:t>
            </a:r>
            <a:endParaRPr kumimoji="1" lang="en-US" altLang="zh-TW" dirty="0" smtClean="0"/>
          </a:p>
          <a:p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col-{breakpoint}-auto </a:t>
            </a:r>
            <a:r>
              <a:rPr kumimoji="1" lang="zh-TW" altLang="en-US" dirty="0" smtClean="0"/>
              <a:t>可以讓寬度跟內容一樣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405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Grid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/>
              <a:t>將頁面切為</a:t>
            </a:r>
            <a:r>
              <a:rPr kumimoji="1" lang="en-US" altLang="zh-TW" dirty="0"/>
              <a:t>12</a:t>
            </a:r>
            <a:r>
              <a:rPr kumimoji="1" lang="zh-TW" altLang="en-US" dirty="0"/>
              <a:t>等分</a:t>
            </a:r>
            <a:endParaRPr kumimoji="1" lang="en-US" altLang="zh-TW" dirty="0"/>
          </a:p>
          <a:p>
            <a:r>
              <a:rPr kumimoji="1" lang="zh-TW" altLang="en-US" dirty="0"/>
              <a:t>用</a:t>
            </a:r>
            <a:r>
              <a:rPr kumimoji="1" lang="en-US" altLang="zh-TW" dirty="0"/>
              <a:t> col</a:t>
            </a:r>
            <a:r>
              <a:rPr kumimoji="1" lang="en-US" altLang="zh-TW" dirty="0" smtClean="0"/>
              <a:t>-, </a:t>
            </a:r>
            <a:r>
              <a:rPr kumimoji="1" lang="en-US" altLang="zh-TW" dirty="0"/>
              <a:t>col-</a:t>
            </a:r>
            <a:r>
              <a:rPr kumimoji="1" lang="en-US" altLang="zh-TW" dirty="0" err="1"/>
              <a:t>sm</a:t>
            </a:r>
            <a:r>
              <a:rPr kumimoji="1" lang="en-US" altLang="zh-TW" dirty="0"/>
              <a:t>-, col-md-, col-</a:t>
            </a:r>
            <a:r>
              <a:rPr kumimoji="1" lang="en-US" altLang="zh-TW" dirty="0" err="1"/>
              <a:t>lg</a:t>
            </a:r>
            <a:r>
              <a:rPr kumimoji="1" lang="en-US" altLang="zh-TW" dirty="0"/>
              <a:t>-, .col-xl- </a:t>
            </a:r>
            <a:r>
              <a:rPr kumimoji="1" lang="zh-TW" altLang="en-US" dirty="0"/>
              <a:t>各別代表個畫面尺寸要選擇的大小</a:t>
            </a:r>
          </a:p>
          <a:p>
            <a:endParaRPr kumimoji="1" lang="zh-TW" altLang="en-US" dirty="0"/>
          </a:p>
        </p:txBody>
      </p:sp>
      <p:pic>
        <p:nvPicPr>
          <p:cNvPr id="5" name="圖片 4" descr="螢幕快照 2018-08-13 上午11.53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34" y="3192341"/>
            <a:ext cx="7167136" cy="30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Grid System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189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&lt;div class="row"&gt;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div class="col-md-8"&gt;.col-md-8&lt;/div&gt;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div class="col-md-4"&gt;.col-md-4&lt;/div&gt;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&lt;</a:t>
            </a:r>
            <a:r>
              <a:rPr lang="en-US" altLang="zh-TW" dirty="0"/>
              <a:t>/div&gt;</a:t>
            </a:r>
            <a:endParaRPr kumimoji="1" lang="zh-TW" altLang="en-US" dirty="0"/>
          </a:p>
        </p:txBody>
      </p:sp>
      <p:pic>
        <p:nvPicPr>
          <p:cNvPr id="4" name="圖片 3" descr="c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762760"/>
            <a:ext cx="7999760" cy="19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6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RWD</a:t>
            </a:r>
            <a:endParaRPr kumimoji="1" lang="zh-TW" altLang="en-US" dirty="0"/>
          </a:p>
        </p:txBody>
      </p:sp>
      <p:pic>
        <p:nvPicPr>
          <p:cNvPr id="3" name="圖片 2" descr="螢幕快照 2017-08-13 上午11.11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" y="2273514"/>
            <a:ext cx="8388096" cy="214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1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Bootstrap 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 flex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https://getbootstrap.com/docs/4.1/utilities/flex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9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Table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class=“table”</a:t>
            </a:r>
          </a:p>
          <a:p>
            <a:r>
              <a:rPr lang="en-US" altLang="zh-TW" dirty="0"/>
              <a:t>table-</a:t>
            </a:r>
            <a:r>
              <a:rPr lang="en-US" altLang="zh-TW" dirty="0" smtClean="0"/>
              <a:t>striped(</a:t>
            </a:r>
            <a:r>
              <a:rPr lang="zh-TW" altLang="en-US" dirty="0" smtClean="0"/>
              <a:t>奇數偶數排顏色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/>
              <a:t>table-</a:t>
            </a:r>
            <a:r>
              <a:rPr lang="en-US" altLang="zh-TW" dirty="0" smtClean="0"/>
              <a:t>bordered(</a:t>
            </a:r>
            <a:r>
              <a:rPr lang="zh-TW" altLang="en-US" dirty="0" smtClean="0"/>
              <a:t>邊框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/>
              <a:t>table-</a:t>
            </a:r>
            <a:r>
              <a:rPr lang="en-US" altLang="zh-TW" dirty="0" smtClean="0"/>
              <a:t>hover(</a:t>
            </a:r>
            <a:r>
              <a:rPr lang="zh-TW" altLang="en-US" dirty="0" smtClean="0"/>
              <a:t>滑鼠移動過去後效果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/>
              <a:t>table-</a:t>
            </a:r>
            <a:r>
              <a:rPr lang="en-US" altLang="zh-TW" dirty="0" smtClean="0"/>
              <a:t>condensed(</a:t>
            </a:r>
            <a:r>
              <a:rPr lang="zh-TW" altLang="en-US" dirty="0" smtClean="0"/>
              <a:t>縮小儲存格間距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/>
              <a:t>table-responsive</a:t>
            </a:r>
            <a:endParaRPr kumimoji="1" lang="zh-TW" altLang="en-US" dirty="0"/>
          </a:p>
        </p:txBody>
      </p:sp>
      <p:pic>
        <p:nvPicPr>
          <p:cNvPr id="4" name="圖片 3" descr="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43" y="4165625"/>
            <a:ext cx="7602914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Form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定義基本的表單樣式</a:t>
            </a:r>
            <a:endParaRPr kumimoji="1" lang="en-US" altLang="zh-TW" dirty="0" smtClean="0"/>
          </a:p>
          <a:p>
            <a:r>
              <a:rPr lang="en-US" altLang="zh-TW" dirty="0"/>
              <a:t>&lt;div class="form-group"&gt;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label for="exampleInputEmail1"&gt;Email address&lt;/label&gt;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input type="email" class="form-control" id="exampleInputEmail1" placeholder="Email"&gt;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/div&gt;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573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Buttons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定義按鈕樣式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a class="</a:t>
            </a:r>
            <a:r>
              <a:rPr lang="en-US" altLang="zh-TW" dirty="0" err="1"/>
              <a:t>btn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 smtClean="0"/>
              <a:t>-</a:t>
            </a:r>
            <a:r>
              <a:rPr lang="en-US" altLang="zh-TW" dirty="0"/>
              <a:t>secondary</a:t>
            </a:r>
            <a:r>
              <a:rPr lang="en-US" altLang="zh-TW" dirty="0" smtClean="0"/>
              <a:t>" </a:t>
            </a:r>
            <a:r>
              <a:rPr lang="en-US" altLang="zh-TW" dirty="0" err="1"/>
              <a:t>href</a:t>
            </a:r>
            <a:r>
              <a:rPr lang="en-US" altLang="zh-TW" dirty="0"/>
              <a:t>="#" role="button"&gt;Link&lt;/a&gt; 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button class="</a:t>
            </a:r>
            <a:r>
              <a:rPr lang="en-US" altLang="zh-TW" dirty="0" err="1"/>
              <a:t>btn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 smtClean="0"/>
              <a:t>-</a:t>
            </a:r>
            <a:r>
              <a:rPr lang="en-US" altLang="zh-TW" dirty="0"/>
              <a:t>secondary</a:t>
            </a:r>
            <a:r>
              <a:rPr lang="en-US" altLang="zh-TW" dirty="0" smtClean="0"/>
              <a:t>" </a:t>
            </a:r>
            <a:r>
              <a:rPr lang="en-US" altLang="zh-TW" dirty="0"/>
              <a:t>type="submit"&gt;Button&lt;/button&gt; 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input class="</a:t>
            </a:r>
            <a:r>
              <a:rPr lang="en-US" altLang="zh-TW" dirty="0" err="1"/>
              <a:t>btn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 smtClean="0"/>
              <a:t>-</a:t>
            </a:r>
            <a:r>
              <a:rPr lang="en-US" altLang="zh-TW" dirty="0"/>
              <a:t>secondary</a:t>
            </a:r>
            <a:r>
              <a:rPr lang="en-US" altLang="zh-TW" dirty="0" smtClean="0"/>
              <a:t>" </a:t>
            </a:r>
            <a:r>
              <a:rPr lang="en-US" altLang="zh-TW" dirty="0"/>
              <a:t>type="button" value="Input"&gt; 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input class="</a:t>
            </a:r>
            <a:r>
              <a:rPr lang="en-US" altLang="zh-TW" dirty="0" err="1"/>
              <a:t>btn</a:t>
            </a:r>
            <a:r>
              <a:rPr lang="en-US" altLang="zh-TW" dirty="0"/>
              <a:t> </a:t>
            </a:r>
            <a:r>
              <a:rPr lang="en-US" altLang="zh-TW" dirty="0" err="1"/>
              <a:t>btn</a:t>
            </a:r>
            <a:r>
              <a:rPr lang="en-US" altLang="zh-TW" dirty="0" smtClean="0"/>
              <a:t>-</a:t>
            </a:r>
            <a:r>
              <a:rPr lang="en-US" altLang="zh-TW" dirty="0"/>
              <a:t>secondary</a:t>
            </a:r>
            <a:r>
              <a:rPr lang="en-US" altLang="zh-TW" dirty="0" smtClean="0"/>
              <a:t>" </a:t>
            </a:r>
            <a:r>
              <a:rPr lang="en-US" altLang="zh-TW" dirty="0"/>
              <a:t>type="submit" value="Submit"&gt;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77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Buttons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27551" y="1826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樣式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27551" y="32021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大小</a:t>
            </a:r>
            <a:endParaRPr kumimoji="1" lang="zh-TW" altLang="en-US" dirty="0"/>
          </a:p>
        </p:txBody>
      </p:sp>
      <p:pic>
        <p:nvPicPr>
          <p:cNvPr id="3" name="圖片 2" descr="螢幕快照 2017-08-13 下午10.1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284740"/>
            <a:ext cx="8877300" cy="787400"/>
          </a:xfrm>
          <a:prstGeom prst="rect">
            <a:avLst/>
          </a:prstGeom>
        </p:spPr>
      </p:pic>
      <p:pic>
        <p:nvPicPr>
          <p:cNvPr id="8" name="圖片 7" descr="螢幕快照 2017-08-13 下午10.1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571495"/>
            <a:ext cx="5217958" cy="28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3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Utilities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一些</a:t>
            </a:r>
            <a:r>
              <a:rPr kumimoji="1" lang="zh-TW" altLang="en-US" dirty="0" smtClean="0"/>
              <a:t>常用的排版和樣式</a:t>
            </a:r>
            <a:endParaRPr kumimoji="1" lang="en-US" altLang="zh-TW" dirty="0" smtClean="0"/>
          </a:p>
          <a:p>
            <a:r>
              <a:rPr kumimoji="1" lang="zh-TW" altLang="en-US" dirty="0" smtClean="0"/>
              <a:t>如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position, sizing, spacing, color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等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35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UI Framework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藉由定義一些常用的元素，讓開發者不用重新撰寫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元素的定義的工具</a:t>
            </a:r>
            <a:endParaRPr kumimoji="1" lang="en-US" altLang="zh-TW" dirty="0" smtClean="0"/>
          </a:p>
          <a:p>
            <a:r>
              <a:rPr kumimoji="1" lang="en-US" altLang="zh-TW" dirty="0" smtClean="0"/>
              <a:t>Bootstrap</a:t>
            </a:r>
          </a:p>
          <a:p>
            <a:pPr lvl="1"/>
            <a:r>
              <a:rPr kumimoji="1" lang="en-US" altLang="zh-TW" dirty="0"/>
              <a:t>http://</a:t>
            </a:r>
            <a:r>
              <a:rPr kumimoji="1" lang="en-US" altLang="zh-TW" dirty="0" err="1"/>
              <a:t>getbootstrap.com</a:t>
            </a:r>
            <a:r>
              <a:rPr kumimoji="1" lang="en-US" altLang="zh-TW" dirty="0"/>
              <a:t>/</a:t>
            </a:r>
          </a:p>
          <a:p>
            <a:r>
              <a:rPr kumimoji="1" lang="en-US" altLang="zh-TW" dirty="0" err="1" smtClean="0"/>
              <a:t>Meterial</a:t>
            </a:r>
            <a:r>
              <a:rPr kumimoji="1" lang="en-US" altLang="zh-TW" dirty="0" smtClean="0"/>
              <a:t>-UI</a:t>
            </a:r>
          </a:p>
          <a:p>
            <a:pPr lvl="1"/>
            <a:r>
              <a:rPr kumimoji="1" lang="en-US" altLang="zh-TW" dirty="0"/>
              <a:t>http://</a:t>
            </a:r>
            <a:r>
              <a:rPr kumimoji="1" lang="en-US" altLang="zh-TW" dirty="0" err="1"/>
              <a:t>www.material-ui.com</a:t>
            </a:r>
            <a:r>
              <a:rPr kumimoji="1" lang="en-US" altLang="zh-TW" dirty="0"/>
              <a:t>/</a:t>
            </a:r>
          </a:p>
          <a:p>
            <a:r>
              <a:rPr kumimoji="1" lang="en-US" altLang="zh-TW" dirty="0" smtClean="0"/>
              <a:t>Semantic UI</a:t>
            </a:r>
          </a:p>
          <a:p>
            <a:pPr lvl="1"/>
            <a:r>
              <a:rPr kumimoji="1" lang="en-US" altLang="zh-TW" dirty="0"/>
              <a:t>http://semantic-</a:t>
            </a:r>
            <a:r>
              <a:rPr kumimoji="1" lang="en-US" altLang="zh-TW" dirty="0" err="1"/>
              <a:t>ui.com</a:t>
            </a:r>
            <a:r>
              <a:rPr kumimoji="1" lang="en-US" altLang="zh-TW" dirty="0"/>
              <a:t>/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30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icon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7696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Bootstrap 4 </a:t>
            </a:r>
            <a:r>
              <a:rPr kumimoji="1" lang="zh-TW" altLang="en-US" dirty="0" smtClean="0"/>
              <a:t>之後拿掉了預設的</a:t>
            </a:r>
            <a:r>
              <a:rPr kumimoji="1" lang="en-US" altLang="zh-TW" dirty="0" smtClean="0"/>
              <a:t> icon font</a:t>
            </a:r>
            <a:r>
              <a:rPr kumimoji="1" lang="zh-TW" altLang="en-US" dirty="0" smtClean="0"/>
              <a:t>，但有推薦的其他方</a:t>
            </a:r>
            <a:r>
              <a:rPr kumimoji="1" lang="en-US" altLang="zh-TW" dirty="0" smtClean="0"/>
              <a:t> icon font</a:t>
            </a:r>
          </a:p>
          <a:p>
            <a:r>
              <a:rPr kumimoji="1" lang="zh-TW" altLang="en-US" dirty="0" smtClean="0"/>
              <a:t>如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https://fontawesome.com/</a:t>
            </a:r>
          </a:p>
          <a:p>
            <a:pPr lvl="1"/>
            <a:r>
              <a:rPr kumimoji="1" lang="en-US" altLang="zh-TW" dirty="0" smtClean="0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://useiconic.com/open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3"/>
              </a:rPr>
              <a:t>https://octicons.github.com</a:t>
            </a:r>
            <a:r>
              <a:rPr kumimoji="1" lang="en-US" altLang="zh-TW" dirty="0" smtClean="0">
                <a:hlinkClick r:id="rId3"/>
              </a:rPr>
              <a:t>/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http://</a:t>
            </a:r>
            <a:r>
              <a:rPr kumimoji="1" lang="en-US" altLang="zh-TW" dirty="0" err="1"/>
              <a:t>www.entypo.com</a:t>
            </a:r>
            <a:r>
              <a:rPr kumimoji="1" lang="en-US" altLang="zh-TW" dirty="0"/>
              <a:t>/</a:t>
            </a:r>
          </a:p>
          <a:p>
            <a:r>
              <a:rPr kumimoji="1" lang="zh-TW" altLang="en-US" dirty="0" smtClean="0"/>
              <a:t>更多推薦的清單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https://</a:t>
            </a:r>
            <a:r>
              <a:rPr kumimoji="1" lang="en-US" altLang="zh-TW" dirty="0" err="1"/>
              <a:t>getbootstrap.com</a:t>
            </a:r>
            <a:r>
              <a:rPr kumimoji="1" lang="en-US" altLang="zh-TW" dirty="0"/>
              <a:t>/docs/4.1/extend/icons/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0685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Nav</a:t>
            </a:r>
            <a:r>
              <a:rPr kumimoji="1" lang="en-US" altLang="zh-TW" dirty="0" err="1"/>
              <a:t>b</a:t>
            </a:r>
            <a:r>
              <a:rPr kumimoji="1" lang="en-US" altLang="zh-TW" dirty="0" err="1" smtClean="0"/>
              <a:t>ar</a:t>
            </a:r>
            <a:endParaRPr kumimoji="1" lang="zh-TW" altLang="en-US" dirty="0"/>
          </a:p>
        </p:txBody>
      </p:sp>
      <p:pic>
        <p:nvPicPr>
          <p:cNvPr id="3" name="圖片 2" descr="螢幕快照 2018-08-13 下午12.0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803882"/>
            <a:ext cx="8265007" cy="5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Bootstrap </a:t>
            </a:r>
            <a:r>
              <a:rPr kumimoji="1" lang="en-US" altLang="zh-TW" dirty="0" err="1" smtClean="0"/>
              <a:t>Js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TW" altLang="en-US" dirty="0" smtClean="0"/>
              <a:t>內建一些網站常用的功能可以使用</a:t>
            </a:r>
            <a:endParaRPr kumimoji="1" lang="en-US" altLang="zh-TW" dirty="0" smtClean="0"/>
          </a:p>
          <a:p>
            <a:r>
              <a:rPr kumimoji="1" lang="en-US" altLang="zh-TW" dirty="0" smtClean="0"/>
              <a:t>Modal(</a:t>
            </a:r>
            <a:r>
              <a:rPr kumimoji="1" lang="zh-TW" altLang="en-US" dirty="0" smtClean="0"/>
              <a:t>功能視窗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Dropdown(</a:t>
            </a:r>
            <a:r>
              <a:rPr kumimoji="1" lang="zh-TW" altLang="en-US" dirty="0" smtClean="0"/>
              <a:t>下拉選單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err="1" smtClean="0"/>
              <a:t>ScrollSpy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偵測滾動位置對應選單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Tab(</a:t>
            </a:r>
            <a:r>
              <a:rPr kumimoji="1" lang="zh-TW" altLang="en-US" dirty="0" smtClean="0"/>
              <a:t>頁籤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Tooltip(</a:t>
            </a:r>
            <a:r>
              <a:rPr kumimoji="1" lang="zh-TW" altLang="en-US" dirty="0" smtClean="0"/>
              <a:t>提示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Popovers(</a:t>
            </a:r>
            <a:r>
              <a:rPr kumimoji="1" lang="zh-TW" altLang="en-US" dirty="0" smtClean="0"/>
              <a:t>對話框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Alert(</a:t>
            </a:r>
            <a:r>
              <a:rPr kumimoji="1" lang="zh-TW" altLang="en-US" dirty="0" smtClean="0"/>
              <a:t>警示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Button(</a:t>
            </a:r>
            <a:r>
              <a:rPr kumimoji="1" lang="zh-TW" altLang="en-US" dirty="0" smtClean="0"/>
              <a:t>按鈕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Collapse(</a:t>
            </a:r>
            <a:r>
              <a:rPr kumimoji="1" lang="zh-TW" altLang="en-US" dirty="0" smtClean="0"/>
              <a:t>下滑訊息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Carousel(</a:t>
            </a:r>
            <a:r>
              <a:rPr kumimoji="1" lang="zh-TW" altLang="en-US" dirty="0" smtClean="0"/>
              <a:t>幻燈片</a:t>
            </a:r>
            <a:r>
              <a:rPr kumimoji="1" lang="en-US" altLang="zh-TW" dirty="0" smtClean="0"/>
              <a:t>)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27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額外的</a:t>
            </a:r>
            <a:r>
              <a:rPr kumimoji="1" lang="en-US" altLang="zh-TW" dirty="0" smtClean="0"/>
              <a:t> plugin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startbootstrap.com</a:t>
            </a:r>
            <a:r>
              <a:rPr kumimoji="1" lang="en-US" altLang="zh-TW" dirty="0"/>
              <a:t>/bootstrap-resources/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75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Ex: </a:t>
            </a:r>
            <a:r>
              <a:rPr kumimoji="1" lang="zh-TW" altLang="en-US" dirty="0" smtClean="0"/>
              <a:t>用</a:t>
            </a:r>
            <a:r>
              <a:rPr kumimoji="1" lang="en-US" altLang="zh-TW" dirty="0" smtClean="0"/>
              <a:t> bootstrap </a:t>
            </a:r>
            <a:r>
              <a:rPr kumimoji="1" lang="zh-TW" altLang="en-US" dirty="0" smtClean="0"/>
              <a:t>排首頁</a:t>
            </a:r>
            <a:endParaRPr kumimoji="1" lang="zh-TW" altLang="en-US" dirty="0"/>
          </a:p>
        </p:txBody>
      </p:sp>
      <p:pic>
        <p:nvPicPr>
          <p:cNvPr id="4" name="圖片 3" descr="carous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5" y="1616183"/>
            <a:ext cx="7503964" cy="46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3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album</a:t>
            </a:r>
            <a:endParaRPr kumimoji="1" lang="zh-TW" altLang="en-US" dirty="0"/>
          </a:p>
        </p:txBody>
      </p:sp>
      <p:pic>
        <p:nvPicPr>
          <p:cNvPr id="3" name="圖片 2" descr="alb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584520"/>
            <a:ext cx="7890170" cy="49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7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dashboard</a:t>
            </a:r>
            <a:endParaRPr kumimoji="1" lang="zh-TW" altLang="en-US" dirty="0"/>
          </a:p>
        </p:txBody>
      </p:sp>
      <p:pic>
        <p:nvPicPr>
          <p:cNvPr id="3" name="圖片 2" descr="dash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568725"/>
            <a:ext cx="8008648" cy="50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Bootstrap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目前最多人應用的</a:t>
            </a:r>
            <a:r>
              <a:rPr kumimoji="1" lang="en-US" altLang="zh-TW" dirty="0" smtClean="0"/>
              <a:t> UI Framework</a:t>
            </a:r>
          </a:p>
          <a:p>
            <a:r>
              <a:rPr kumimoji="1" lang="zh-TW" altLang="en-US" dirty="0" smtClean="0"/>
              <a:t>延伸的</a:t>
            </a:r>
            <a:r>
              <a:rPr kumimoji="1" lang="en-US" altLang="zh-TW" dirty="0" smtClean="0"/>
              <a:t> plugin </a:t>
            </a:r>
            <a:r>
              <a:rPr kumimoji="1" lang="zh-TW" altLang="en-US" dirty="0" smtClean="0"/>
              <a:t>也很多</a:t>
            </a:r>
            <a:endParaRPr kumimoji="1" lang="en-US" altLang="zh-TW" dirty="0" smtClean="0"/>
          </a:p>
          <a:p>
            <a:r>
              <a:rPr kumimoji="1" lang="zh-TW" altLang="en-US" dirty="0" smtClean="0"/>
              <a:t>支援</a:t>
            </a:r>
            <a:r>
              <a:rPr kumimoji="1" lang="en-US" altLang="zh-TW" dirty="0" smtClean="0"/>
              <a:t> RWD</a:t>
            </a:r>
            <a:r>
              <a:rPr kumimoji="1" lang="zh-TW" altLang="en-US" dirty="0" smtClean="0"/>
              <a:t>，好上手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29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Bootstrap</a:t>
            </a:r>
            <a:endParaRPr kumimoji="1" lang="zh-TW" altLang="en-US" dirty="0"/>
          </a:p>
        </p:txBody>
      </p:sp>
      <p:pic>
        <p:nvPicPr>
          <p:cNvPr id="3" name="圖片 2" descr="bootstrap-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22" y="1561218"/>
            <a:ext cx="5738087" cy="48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安裝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至官網下載壓縮檔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https://getbootstrap.com/</a:t>
            </a:r>
          </a:p>
          <a:p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cdn</a:t>
            </a:r>
            <a:endParaRPr kumimoji="1" lang="en-US" altLang="zh-TW" dirty="0" smtClean="0"/>
          </a:p>
          <a:p>
            <a:pPr lvl="1"/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="</a:t>
            </a:r>
            <a:r>
              <a:rPr lang="en-US" altLang="zh-TW" dirty="0" err="1"/>
              <a:t>stylesheet</a:t>
            </a:r>
            <a:r>
              <a:rPr lang="en-US" altLang="zh-TW" dirty="0"/>
              <a:t>" </a:t>
            </a:r>
            <a:r>
              <a:rPr lang="en-US" altLang="zh-TW" dirty="0" err="1"/>
              <a:t>href</a:t>
            </a:r>
            <a:r>
              <a:rPr lang="en-US" altLang="zh-TW" dirty="0"/>
              <a:t>="https://</a:t>
            </a:r>
            <a:r>
              <a:rPr lang="en-US" altLang="zh-TW" dirty="0" err="1"/>
              <a:t>stackpath.bootstrapcdn.com</a:t>
            </a:r>
            <a:r>
              <a:rPr lang="en-US" altLang="zh-TW" dirty="0"/>
              <a:t>/bootstrap/4.1.3/</a:t>
            </a:r>
            <a:r>
              <a:rPr lang="en-US" altLang="zh-TW" dirty="0" err="1"/>
              <a:t>css</a:t>
            </a:r>
            <a:r>
              <a:rPr lang="en-US" altLang="zh-TW" dirty="0"/>
              <a:t>/</a:t>
            </a:r>
            <a:r>
              <a:rPr lang="en-US" altLang="zh-TW" dirty="0" err="1"/>
              <a:t>bootstrap.min.css</a:t>
            </a:r>
            <a:r>
              <a:rPr lang="en-US" altLang="zh-TW" dirty="0"/>
              <a:t>" integrity="sha384-MCw98/SFnGE8fJT3GXwEOngsV7Zt27NXFoaoApmYm81iuXoPkFOJwJ8ERdknLPMO" </a:t>
            </a:r>
            <a:r>
              <a:rPr lang="en-US" altLang="zh-TW" dirty="0" err="1"/>
              <a:t>crossorigin</a:t>
            </a:r>
            <a:r>
              <a:rPr lang="en-US" altLang="zh-TW" dirty="0"/>
              <a:t>="anonymous"&gt;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79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Normalize.css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初始化瀏覽器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http://necolas.github.io/normalize.css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880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Theme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https://startbootstrap.com/template-categories/all</a:t>
            </a:r>
            <a:r>
              <a:rPr kumimoji="1" lang="en-US" altLang="zh-TW" dirty="0" smtClean="0">
                <a:hlinkClick r:id="rId2"/>
              </a:rPr>
              <a:t>/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3"/>
              </a:rPr>
              <a:t>https://bootswatch.com</a:t>
            </a:r>
            <a:r>
              <a:rPr kumimoji="1" lang="en-US" altLang="zh-TW" dirty="0" smtClean="0">
                <a:hlinkClick r:id="rId3"/>
              </a:rPr>
              <a:t>/</a:t>
            </a:r>
            <a:endParaRPr kumimoji="1" lang="en-US" altLang="zh-TW" dirty="0" smtClean="0"/>
          </a:p>
          <a:p>
            <a:r>
              <a:rPr kumimoji="1" lang="en-US" altLang="zh-TW" dirty="0">
                <a:hlinkClick r:id="rId4"/>
              </a:rPr>
              <a:t>https://wrapbootstrap.com</a:t>
            </a:r>
            <a:r>
              <a:rPr kumimoji="1" lang="en-US" altLang="zh-TW" dirty="0" smtClean="0">
                <a:hlinkClick r:id="rId4"/>
              </a:rPr>
              <a:t>/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18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VS Code plugin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https://marketplace.visualstudio.com/items?itemName=thekalinga.bootstrap4-</a:t>
            </a:r>
            <a:r>
              <a:rPr kumimoji="1" lang="en-US" altLang="zh-TW" dirty="0" smtClean="0">
                <a:hlinkClick r:id="rId2"/>
              </a:rPr>
              <a:t>vscode</a:t>
            </a:r>
            <a:endParaRPr kumimoji="1" lang="en-US" altLang="zh-TW" dirty="0" smtClean="0"/>
          </a:p>
          <a:p>
            <a:r>
              <a:rPr kumimoji="1" lang="zh-TW" altLang="en-US" dirty="0" smtClean="0"/>
              <a:t>安裝完要重新開啟</a:t>
            </a:r>
            <a:endParaRPr kumimoji="1" lang="en-US" altLang="zh-TW" dirty="0" smtClean="0"/>
          </a:p>
          <a:p>
            <a:r>
              <a:rPr kumimoji="1" lang="zh-TW" altLang="en-US" dirty="0" smtClean="0"/>
              <a:t>打</a:t>
            </a:r>
            <a:r>
              <a:rPr kumimoji="1" lang="en-US" altLang="zh-TW" dirty="0" smtClean="0"/>
              <a:t> b4-s </a:t>
            </a:r>
            <a:r>
              <a:rPr kumimoji="1" lang="zh-TW" altLang="en-US" dirty="0" smtClean="0"/>
              <a:t>就可以自動產出</a:t>
            </a:r>
            <a:r>
              <a:rPr kumimoji="1" lang="en-US" altLang="zh-TW" dirty="0" smtClean="0"/>
              <a:t> bootstrap </a:t>
            </a:r>
            <a:r>
              <a:rPr kumimoji="1" lang="zh-TW" altLang="en-US" dirty="0" smtClean="0"/>
              <a:t>樣板</a:t>
            </a:r>
            <a:endParaRPr kumimoji="1" lang="en-US" altLang="zh-TW" dirty="0" smtClean="0"/>
          </a:p>
          <a:p>
            <a:r>
              <a:rPr kumimoji="1" lang="zh-TW" altLang="en-US" dirty="0" smtClean="0"/>
              <a:t>各</a:t>
            </a:r>
            <a:r>
              <a:rPr kumimoji="1" lang="en-US" altLang="zh-TW" dirty="0" smtClean="0"/>
              <a:t> UI </a:t>
            </a:r>
            <a:r>
              <a:rPr kumimoji="1" lang="zh-TW" altLang="en-US" dirty="0" smtClean="0"/>
              <a:t>元件可以參考</a:t>
            </a:r>
            <a:r>
              <a:rPr kumimoji="1" lang="en-US" altLang="zh-TW" dirty="0" smtClean="0"/>
              <a:t> plugin </a:t>
            </a:r>
            <a:r>
              <a:rPr kumimoji="1" lang="zh-TW" altLang="en-US" dirty="0" smtClean="0"/>
              <a:t>頁說明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5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Container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可以選擇</a:t>
            </a:r>
            <a:r>
              <a:rPr kumimoji="1" lang="en-US" altLang="zh-TW" dirty="0" smtClean="0"/>
              <a:t> .container </a:t>
            </a:r>
            <a:r>
              <a:rPr kumimoji="1" lang="zh-TW" altLang="en-US" dirty="0" smtClean="0"/>
              <a:t>或</a:t>
            </a:r>
            <a:r>
              <a:rPr kumimoji="1" lang="en-US" altLang="zh-TW" dirty="0" smtClean="0"/>
              <a:t> .container-fluid </a:t>
            </a:r>
            <a:r>
              <a:rPr kumimoji="1" lang="zh-TW" altLang="en-US" dirty="0" smtClean="0"/>
              <a:t>設定內容是否居中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115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性色系">
  <a:themeElements>
    <a:clrScheme name="中性色系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色系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色系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中性色系.thmx</Template>
  <TotalTime>9005</TotalTime>
  <Words>593</Words>
  <Application>Microsoft Macintosh PowerPoint</Application>
  <PresentationFormat>如螢幕大小 (4:3)</PresentationFormat>
  <Paragraphs>99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中性色系</vt:lpstr>
      <vt:lpstr>Bootstrap</vt:lpstr>
      <vt:lpstr>UI Framework</vt:lpstr>
      <vt:lpstr>Bootstrap</vt:lpstr>
      <vt:lpstr>Bootstrap</vt:lpstr>
      <vt:lpstr>安裝</vt:lpstr>
      <vt:lpstr>Normalize.css</vt:lpstr>
      <vt:lpstr>Theme</vt:lpstr>
      <vt:lpstr>VS Code plugin</vt:lpstr>
      <vt:lpstr>Container</vt:lpstr>
      <vt:lpstr>Grid System</vt:lpstr>
      <vt:lpstr>Grid</vt:lpstr>
      <vt:lpstr>Grid System</vt:lpstr>
      <vt:lpstr>RWD</vt:lpstr>
      <vt:lpstr>Bootstrap 的 flex</vt:lpstr>
      <vt:lpstr>Table</vt:lpstr>
      <vt:lpstr>Form</vt:lpstr>
      <vt:lpstr>Buttons</vt:lpstr>
      <vt:lpstr>Buttons</vt:lpstr>
      <vt:lpstr>Utilities</vt:lpstr>
      <vt:lpstr>icon</vt:lpstr>
      <vt:lpstr>Navbar</vt:lpstr>
      <vt:lpstr>Bootstrap Js</vt:lpstr>
      <vt:lpstr>額外的 plugin</vt:lpstr>
      <vt:lpstr>Ex: 用 bootstrap 排首頁</vt:lpstr>
      <vt:lpstr>album</vt:lpstr>
      <vt:lpstr>dashboard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舜智 江</dc:creator>
  <cp:lastModifiedBy>舜智 江</cp:lastModifiedBy>
  <cp:revision>201</cp:revision>
  <dcterms:created xsi:type="dcterms:W3CDTF">2017-01-10T07:55:43Z</dcterms:created>
  <dcterms:modified xsi:type="dcterms:W3CDTF">2018-08-13T04:50:21Z</dcterms:modified>
</cp:coreProperties>
</file>