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Economica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Economica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italic.fntdata"/><Relationship Id="rId25" Type="http://schemas.openxmlformats.org/officeDocument/2006/relationships/font" Target="fonts/Economica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3e3b3bec4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03e3b3bec4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3e3b3bec4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103e3b3bec4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3e3b3bec4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103e3b3bec4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3e3b3bec4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03e3b3bec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p4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743599" y="1855500"/>
            <a:ext cx="3643800" cy="132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/>
              <a:t>Фрактальные поверхности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912700" y="974125"/>
            <a:ext cx="25263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Миронов Григорий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ИУ7-53Б</a:t>
            </a:r>
            <a:br>
              <a:rPr lang="ru"/>
            </a:b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2663107" y="3517725"/>
            <a:ext cx="3643893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ru"/>
              <a:t>Научный руководитель: 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ru"/>
              <a:t>Оленев А. А.</a:t>
            </a:r>
            <a:br>
              <a:rPr lang="ru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/>
              <a:t>Интерфейс программы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225225"/>
            <a:ext cx="46047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Поворот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- задание параметров для поворота камеры относительно вектора (X, Y, Z) на Угол.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Перемещение - задание параметров для перемещения камеры на вектор (X, Y, Z) относительно текущей позиции.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2025" y="940726"/>
            <a:ext cx="2223125" cy="36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/>
              <a:t>Интерфейс программы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225225"/>
            <a:ext cx="46047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Внешний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- задание параметров рассеянного света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Направленный - задание параметров направленного света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Точечный - задание параметров точечного источника света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4300" y="940723"/>
            <a:ext cx="2223125" cy="36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/>
              <a:t>Сцена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638" y="1147225"/>
            <a:ext cx="5168723" cy="370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315925"/>
            <a:ext cx="8520600" cy="131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/>
              <a:t>Освещение посредством точечного источника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101" y="1567150"/>
            <a:ext cx="4777802" cy="342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315925"/>
            <a:ext cx="8520600" cy="12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/>
              <a:t>Освещение посредством направленного источника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000" y="1525500"/>
            <a:ext cx="4807998" cy="344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315925"/>
            <a:ext cx="8520600" cy="134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/>
              <a:t>Освещение посредством рассеянного света</a:t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8276" y="1517900"/>
            <a:ext cx="4767452" cy="342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315925"/>
            <a:ext cx="85206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/>
              <a:t>Сцена без источников освещения</a:t>
            </a: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900" y="1186650"/>
            <a:ext cx="5116200" cy="366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/>
              <a:t>Эксперимент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225225"/>
            <a:ext cx="450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Параллельн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ое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 синтезирование сцены показало уменьшение времени работы вплоть до 5.25 раза в сравнении с однопоточной реализацией.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16.1 c – однопоточный синтез;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3.06 с – параллельный синтез сцены;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100" y="1227921"/>
            <a:ext cx="3369250" cy="268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2067599" y="1918000"/>
            <a:ext cx="5854975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/>
              <a:t>Спасибо за внимание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647300" y="4006300"/>
            <a:ext cx="15975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Москва 2021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Цель данной работы –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разработка ПО, визуализирующего трехмерные фрактальные поверхности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Описание структуры трехмерной сцены.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Выбор и/или модифицирование существующих алгоритмов трехмерной графики, которые позволят визуализировать трехмерную сцену.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Реализация данных алгоритмов для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создания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трехмерной сцены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Разработка программного обеспечения, которое позволит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отобразить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трехмерную сцену.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/>
              <a:t>Цель работы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/>
              <a:t>Формализация сцены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Фрактальная поверхность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Источники света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Р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ассеянный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 свет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Направленный свет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Точечный источник света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/>
              <a:t>Выбор алгоритмов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25225"/>
            <a:ext cx="4367700" cy="24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Алгоритмы удаления невидимых линий, построения теней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Алгоритм Робертса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Z-буфер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Трассировка лучей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Обратная трассировка лучей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Ray Marching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413900" y="3420313"/>
            <a:ext cx="293650" cy="241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1100" y="834126"/>
            <a:ext cx="3490326" cy="18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1100" y="2690675"/>
            <a:ext cx="3490325" cy="2005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180210"/>
            <a:ext cx="8520600" cy="13074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4100"/>
              <a:t>Общий алгоритм визуализации сцены</a:t>
            </a:r>
            <a:endParaRPr sz="4100"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501175" y="1582550"/>
            <a:ext cx="5004000" cy="23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Получение информации о сцене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Выполнение преобразований и расчетов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Алгоритм Ray Marching для наблюдателя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245400" y="1147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Выполнить трассировку синтезируемой сцены: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Для каждого пикселя провести проверку на пересечение луча с AABB.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Если луч не пересекает AABB, присвоить соответствующему пикселю цвет фона.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Иначе, найти точку пересечения с поверхностью.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Если луч не пересекает поверхность, </a:t>
            </a: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присвоить соответствующему пикселю цвет фона.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Иначе, </a:t>
            </a: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вычислить тени и освещенность.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Отобразить результат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Алгоритм Ray Marching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72325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/>
              <a:t>Выбор языка программирования и среды разработки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629875"/>
            <a:ext cx="84315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 качестве языка программирования был выбран C++: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имею опыт разработки на данном языке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ООП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 качестве среды разработки была выбрана Visual Studio Code: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бесплатен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удобство отладки и написания кода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Для создания графического интерфейса был использован фреймворк Qt 5.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/>
              <a:t>Структура и состав классов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413" y="1147225"/>
            <a:ext cx="4745171" cy="369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/>
              <a:t>Интерфейс программы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225225"/>
            <a:ext cx="46047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Фрактал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- выбор фрактальной поверхности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Интервал построения - задание интервала построения выбранной поверхности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Характеристики материала - задание соответствующих характеристик материала поверхности согласно ТЗ.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Сглаживание - использование усреднения при построении поверхности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4250" y="947875"/>
            <a:ext cx="2220350" cy="363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