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60" r:id="rId5"/>
    <p:sldId id="261" r:id="rId6"/>
    <p:sldId id="262" r:id="rId7"/>
    <p:sldId id="265" r:id="rId8"/>
    <p:sldId id="272" r:id="rId9"/>
    <p:sldId id="266" r:id="rId10"/>
    <p:sldId id="287" r:id="rId11"/>
    <p:sldId id="269" r:id="rId12"/>
    <p:sldId id="279" r:id="rId13"/>
    <p:sldId id="280" r:id="rId14"/>
    <p:sldId id="278" r:id="rId15"/>
    <p:sldId id="273" r:id="rId16"/>
    <p:sldId id="267" r:id="rId17"/>
    <p:sldId id="281" r:id="rId18"/>
    <p:sldId id="282" r:id="rId19"/>
    <p:sldId id="274" r:id="rId20"/>
    <p:sldId id="276" r:id="rId21"/>
    <p:sldId id="285" r:id="rId22"/>
    <p:sldId id="283" r:id="rId23"/>
    <p:sldId id="275" r:id="rId24"/>
    <p:sldId id="277" r:id="rId25"/>
    <p:sldId id="286" r:id="rId26"/>
    <p:sldId id="284"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97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6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8E31F-969B-46B2-9A7F-496FD07B4442}"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s-MX"/>
        </a:p>
      </dgm:t>
    </dgm:pt>
    <dgm:pt modelId="{70E2B9A8-ACA8-49BE-8154-0E4AD732A449}">
      <dgm:prSet phldrT="[Texto]"/>
      <dgm:spPr/>
      <dgm:t>
        <a:bodyPr/>
        <a:lstStyle/>
        <a:p>
          <a:r>
            <a:rPr lang="es-MX" dirty="0" smtClean="0"/>
            <a:t>Proyecto control de cambios</a:t>
          </a:r>
          <a:endParaRPr lang="es-MX" dirty="0"/>
        </a:p>
      </dgm:t>
    </dgm:pt>
    <dgm:pt modelId="{7754CB8E-44A7-4919-B8D0-789C997797E5}" type="parTrans" cxnId="{333F1CF1-420F-4925-9350-47ADB38AC6BE}">
      <dgm:prSet/>
      <dgm:spPr/>
      <dgm:t>
        <a:bodyPr/>
        <a:lstStyle/>
        <a:p>
          <a:endParaRPr lang="es-MX"/>
        </a:p>
      </dgm:t>
    </dgm:pt>
    <dgm:pt modelId="{6B2FF397-E2F9-4B4E-89BC-EFF0482800F2}" type="sibTrans" cxnId="{333F1CF1-420F-4925-9350-47ADB38AC6BE}">
      <dgm:prSet/>
      <dgm:spPr/>
      <dgm:t>
        <a:bodyPr/>
        <a:lstStyle/>
        <a:p>
          <a:endParaRPr lang="es-MX"/>
        </a:p>
      </dgm:t>
    </dgm:pt>
    <dgm:pt modelId="{8B9D9A48-46C8-4B88-8A37-068337F262C8}">
      <dgm:prSet phldrT="[Texto]"/>
      <dgm:spPr/>
      <dgm:t>
        <a:bodyPr/>
        <a:lstStyle/>
        <a:p>
          <a:r>
            <a:rPr lang="es-MX" dirty="0" smtClean="0"/>
            <a:t>Procter &amp; Gamble</a:t>
          </a:r>
          <a:endParaRPr lang="es-MX" dirty="0"/>
        </a:p>
      </dgm:t>
    </dgm:pt>
    <dgm:pt modelId="{01461BD5-E1BD-4BCB-A6CD-44953C19DBD3}" type="parTrans" cxnId="{653E0D97-D102-4555-93A9-E81472E8AA73}">
      <dgm:prSet/>
      <dgm:spPr/>
      <dgm:t>
        <a:bodyPr/>
        <a:lstStyle/>
        <a:p>
          <a:endParaRPr lang="es-MX"/>
        </a:p>
      </dgm:t>
    </dgm:pt>
    <dgm:pt modelId="{45742708-829A-4C28-9D02-67A716725CB5}" type="sibTrans" cxnId="{653E0D97-D102-4555-93A9-E81472E8AA73}">
      <dgm:prSet/>
      <dgm:spPr/>
      <dgm:t>
        <a:bodyPr/>
        <a:lstStyle/>
        <a:p>
          <a:endParaRPr lang="es-MX"/>
        </a:p>
      </dgm:t>
    </dgm:pt>
    <dgm:pt modelId="{12C37215-F276-43E5-B93B-CC151970651D}">
      <dgm:prSet phldrT="[Texto]"/>
      <dgm:spPr/>
      <dgm:t>
        <a:bodyPr/>
        <a:lstStyle/>
        <a:p>
          <a:r>
            <a:rPr lang="es-MX" dirty="0" smtClean="0"/>
            <a:t>Tecnológico de Monterrey </a:t>
          </a:r>
          <a:endParaRPr lang="es-MX" dirty="0"/>
        </a:p>
      </dgm:t>
    </dgm:pt>
    <dgm:pt modelId="{111C7860-86D0-4FA2-BAE4-DE49E5D917ED}" type="parTrans" cxnId="{0316C53B-E4A9-480C-8C51-3469AD41D931}">
      <dgm:prSet/>
      <dgm:spPr/>
      <dgm:t>
        <a:bodyPr/>
        <a:lstStyle/>
        <a:p>
          <a:endParaRPr lang="es-MX"/>
        </a:p>
      </dgm:t>
    </dgm:pt>
    <dgm:pt modelId="{4268A08D-1B45-42FE-A3D4-1B0AE1D6A823}" type="sibTrans" cxnId="{0316C53B-E4A9-480C-8C51-3469AD41D931}">
      <dgm:prSet/>
      <dgm:spPr/>
      <dgm:t>
        <a:bodyPr/>
        <a:lstStyle/>
        <a:p>
          <a:endParaRPr lang="es-MX"/>
        </a:p>
      </dgm:t>
    </dgm:pt>
    <dgm:pt modelId="{63651CF3-8684-46B2-9908-AD7993B9B282}">
      <dgm:prSet phldrT="[Texto]"/>
      <dgm:spPr/>
      <dgm:t>
        <a:bodyPr/>
        <a:lstStyle/>
        <a:p>
          <a:r>
            <a:rPr lang="es-MX" dirty="0" smtClean="0"/>
            <a:t>Moisés García</a:t>
          </a:r>
          <a:endParaRPr lang="es-MX" dirty="0"/>
        </a:p>
      </dgm:t>
    </dgm:pt>
    <dgm:pt modelId="{5744177F-4D27-4F25-9320-B6F00A34D1E8}" type="parTrans" cxnId="{B043324D-1320-43CE-94F0-52214D1A8D25}">
      <dgm:prSet/>
      <dgm:spPr/>
      <dgm:t>
        <a:bodyPr/>
        <a:lstStyle/>
        <a:p>
          <a:endParaRPr lang="es-MX"/>
        </a:p>
      </dgm:t>
    </dgm:pt>
    <dgm:pt modelId="{CD938B48-FCC2-4F6A-80B5-8CB0ADA24792}" type="sibTrans" cxnId="{B043324D-1320-43CE-94F0-52214D1A8D25}">
      <dgm:prSet/>
      <dgm:spPr/>
      <dgm:t>
        <a:bodyPr/>
        <a:lstStyle/>
        <a:p>
          <a:endParaRPr lang="es-MX"/>
        </a:p>
      </dgm:t>
    </dgm:pt>
    <dgm:pt modelId="{9D76B409-7155-4541-8121-722FFB875814}">
      <dgm:prSet phldrT="[Texto]"/>
      <dgm:spPr/>
      <dgm:t>
        <a:bodyPr/>
        <a:lstStyle/>
        <a:p>
          <a:r>
            <a:rPr lang="es-MX" dirty="0" smtClean="0"/>
            <a:t>Francisco Muñoz</a:t>
          </a:r>
          <a:endParaRPr lang="es-MX" dirty="0"/>
        </a:p>
      </dgm:t>
    </dgm:pt>
    <dgm:pt modelId="{AD576B8D-42E1-4916-9147-F6FE6CE4566E}" type="parTrans" cxnId="{4ED2B8D9-A838-4017-9F85-7823E250B75C}">
      <dgm:prSet/>
      <dgm:spPr/>
      <dgm:t>
        <a:bodyPr/>
        <a:lstStyle/>
        <a:p>
          <a:endParaRPr lang="es-MX"/>
        </a:p>
      </dgm:t>
    </dgm:pt>
    <dgm:pt modelId="{3AE2AB8B-31B0-4566-A9EA-E54992E0CC1A}" type="sibTrans" cxnId="{4ED2B8D9-A838-4017-9F85-7823E250B75C}">
      <dgm:prSet/>
      <dgm:spPr/>
      <dgm:t>
        <a:bodyPr/>
        <a:lstStyle/>
        <a:p>
          <a:endParaRPr lang="es-MX"/>
        </a:p>
      </dgm:t>
    </dgm:pt>
    <dgm:pt modelId="{C049645C-CDFF-4B39-8A1A-4F0A3FF83EE7}">
      <dgm:prSet phldrT="[Texto]"/>
      <dgm:spPr/>
      <dgm:t>
        <a:bodyPr/>
        <a:lstStyle/>
        <a:p>
          <a:r>
            <a:rPr lang="es-MX" dirty="0" smtClean="0"/>
            <a:t>Ana </a:t>
          </a:r>
          <a:r>
            <a:rPr lang="es-MX" dirty="0" smtClean="0"/>
            <a:t>Revuelta</a:t>
          </a:r>
          <a:endParaRPr lang="es-MX" dirty="0"/>
        </a:p>
      </dgm:t>
    </dgm:pt>
    <dgm:pt modelId="{DDFC7B04-178C-4BC6-9607-21AE029CF38B}" type="parTrans" cxnId="{44E7B988-C800-4945-B6B9-763C051AA3B7}">
      <dgm:prSet/>
      <dgm:spPr/>
      <dgm:t>
        <a:bodyPr/>
        <a:lstStyle/>
        <a:p>
          <a:endParaRPr lang="es-MX"/>
        </a:p>
      </dgm:t>
    </dgm:pt>
    <dgm:pt modelId="{5A246468-1FAD-423D-BCC9-34F50C6BB9AC}" type="sibTrans" cxnId="{44E7B988-C800-4945-B6B9-763C051AA3B7}">
      <dgm:prSet/>
      <dgm:spPr/>
      <dgm:t>
        <a:bodyPr/>
        <a:lstStyle/>
        <a:p>
          <a:endParaRPr lang="es-MX"/>
        </a:p>
      </dgm:t>
    </dgm:pt>
    <dgm:pt modelId="{AC5A50C5-F178-4C7D-96C6-4646CCAF4657}">
      <dgm:prSet phldrT="[Texto]"/>
      <dgm:spPr/>
      <dgm:t>
        <a:bodyPr/>
        <a:lstStyle/>
        <a:p>
          <a:r>
            <a:rPr lang="es-MX" dirty="0" smtClean="0"/>
            <a:t>Carolina Regalado</a:t>
          </a:r>
          <a:endParaRPr lang="es-MX" dirty="0"/>
        </a:p>
      </dgm:t>
    </dgm:pt>
    <dgm:pt modelId="{01CEF816-650D-425C-879E-09E2DCE4420D}" type="parTrans" cxnId="{2336F01B-96C7-47B0-9991-82B0BA802FB3}">
      <dgm:prSet/>
      <dgm:spPr/>
      <dgm:t>
        <a:bodyPr/>
        <a:lstStyle/>
        <a:p>
          <a:endParaRPr lang="es-MX"/>
        </a:p>
      </dgm:t>
    </dgm:pt>
    <dgm:pt modelId="{7ED36C70-933A-40D9-B748-95A5D99AD689}" type="sibTrans" cxnId="{2336F01B-96C7-47B0-9991-82B0BA802FB3}">
      <dgm:prSet/>
      <dgm:spPr/>
      <dgm:t>
        <a:bodyPr/>
        <a:lstStyle/>
        <a:p>
          <a:endParaRPr lang="es-MX"/>
        </a:p>
      </dgm:t>
    </dgm:pt>
    <dgm:pt modelId="{FA051622-1CE6-43C6-A57C-BD8E5D8D18F7}">
      <dgm:prSet phldrT="[Texto]"/>
      <dgm:spPr/>
      <dgm:t>
        <a:bodyPr/>
        <a:lstStyle/>
        <a:p>
          <a:r>
            <a:rPr lang="es-MX" dirty="0" err="1" smtClean="0"/>
            <a:t>Irais</a:t>
          </a:r>
          <a:r>
            <a:rPr lang="es-MX" dirty="0" smtClean="0"/>
            <a:t> Cruz</a:t>
          </a:r>
          <a:endParaRPr lang="es-MX" dirty="0"/>
        </a:p>
      </dgm:t>
    </dgm:pt>
    <dgm:pt modelId="{4E2BA0E7-4BFE-465D-B44B-0227E6D22576}" type="parTrans" cxnId="{36716849-4883-47A1-A1D0-7BCDFC4497E8}">
      <dgm:prSet/>
      <dgm:spPr/>
      <dgm:t>
        <a:bodyPr/>
        <a:lstStyle/>
        <a:p>
          <a:endParaRPr lang="es-MX"/>
        </a:p>
      </dgm:t>
    </dgm:pt>
    <dgm:pt modelId="{8858E763-5DCF-4C71-925A-DD34B5C2061A}" type="sibTrans" cxnId="{36716849-4883-47A1-A1D0-7BCDFC4497E8}">
      <dgm:prSet/>
      <dgm:spPr/>
      <dgm:t>
        <a:bodyPr/>
        <a:lstStyle/>
        <a:p>
          <a:endParaRPr lang="es-MX"/>
        </a:p>
      </dgm:t>
    </dgm:pt>
    <dgm:pt modelId="{CA1DF80A-6CF2-463A-A1C3-3E1445C1E7C0}">
      <dgm:prSet phldrT="[Texto]"/>
      <dgm:spPr/>
      <dgm:t>
        <a:bodyPr/>
        <a:lstStyle/>
        <a:p>
          <a:r>
            <a:rPr lang="es-MX" dirty="0" smtClean="0"/>
            <a:t>Juan </a:t>
          </a:r>
          <a:r>
            <a:rPr lang="es-MX" dirty="0" err="1" smtClean="0"/>
            <a:t>Vicenteño</a:t>
          </a:r>
          <a:endParaRPr lang="es-MX" dirty="0"/>
        </a:p>
      </dgm:t>
    </dgm:pt>
    <dgm:pt modelId="{4FED8853-1764-43F1-8B5E-8002622CAD30}" type="parTrans" cxnId="{57BDF877-23D1-4269-8DE5-641281060DCD}">
      <dgm:prSet/>
      <dgm:spPr/>
      <dgm:t>
        <a:bodyPr/>
        <a:lstStyle/>
        <a:p>
          <a:endParaRPr lang="es-MX"/>
        </a:p>
      </dgm:t>
    </dgm:pt>
    <dgm:pt modelId="{2E686883-E9F5-41E0-B642-1C14F89F3F71}" type="sibTrans" cxnId="{57BDF877-23D1-4269-8DE5-641281060DCD}">
      <dgm:prSet/>
      <dgm:spPr/>
      <dgm:t>
        <a:bodyPr/>
        <a:lstStyle/>
        <a:p>
          <a:endParaRPr lang="es-MX"/>
        </a:p>
      </dgm:t>
    </dgm:pt>
    <dgm:pt modelId="{8EA29A55-B3A9-44D7-B5F4-DB1DB9941F8B}">
      <dgm:prSet phldrT="[Texto]"/>
      <dgm:spPr/>
      <dgm:t>
        <a:bodyPr/>
        <a:lstStyle/>
        <a:p>
          <a:r>
            <a:rPr lang="es-MX" dirty="0" smtClean="0"/>
            <a:t>Adrian  García</a:t>
          </a:r>
          <a:endParaRPr lang="es-MX" dirty="0"/>
        </a:p>
      </dgm:t>
    </dgm:pt>
    <dgm:pt modelId="{63A35C45-83C1-407E-BCB8-5E9458A17ECD}" type="parTrans" cxnId="{7C0FC2FA-74D8-4875-860A-B6B9F25BAB7A}">
      <dgm:prSet/>
      <dgm:spPr/>
      <dgm:t>
        <a:bodyPr/>
        <a:lstStyle/>
        <a:p>
          <a:endParaRPr lang="es-MX"/>
        </a:p>
      </dgm:t>
    </dgm:pt>
    <dgm:pt modelId="{4C9AE952-AE1C-41A8-9C2F-213076A83B16}" type="sibTrans" cxnId="{7C0FC2FA-74D8-4875-860A-B6B9F25BAB7A}">
      <dgm:prSet/>
      <dgm:spPr/>
      <dgm:t>
        <a:bodyPr/>
        <a:lstStyle/>
        <a:p>
          <a:endParaRPr lang="es-MX"/>
        </a:p>
      </dgm:t>
    </dgm:pt>
    <dgm:pt modelId="{10469F6F-1580-4B17-B6B0-40B037CB587F}">
      <dgm:prSet phldrT="[Texto]"/>
      <dgm:spPr/>
      <dgm:t>
        <a:bodyPr/>
        <a:lstStyle/>
        <a:p>
          <a:r>
            <a:rPr lang="es-MX" dirty="0" smtClean="0"/>
            <a:t>Miguel Ramírez</a:t>
          </a:r>
          <a:endParaRPr lang="es-MX" dirty="0"/>
        </a:p>
      </dgm:t>
    </dgm:pt>
    <dgm:pt modelId="{4940640E-D767-4FF0-ABA3-C8503A4C3877}" type="parTrans" cxnId="{5BFAF4F2-9ABF-4C1C-A1CE-0CCD4CDA7BBB}">
      <dgm:prSet/>
      <dgm:spPr/>
      <dgm:t>
        <a:bodyPr/>
        <a:lstStyle/>
        <a:p>
          <a:endParaRPr lang="es-MX"/>
        </a:p>
      </dgm:t>
    </dgm:pt>
    <dgm:pt modelId="{2BA8CF78-3C91-4E08-A276-AADFA5282511}" type="sibTrans" cxnId="{5BFAF4F2-9ABF-4C1C-A1CE-0CCD4CDA7BBB}">
      <dgm:prSet/>
      <dgm:spPr/>
      <dgm:t>
        <a:bodyPr/>
        <a:lstStyle/>
        <a:p>
          <a:endParaRPr lang="es-MX"/>
        </a:p>
      </dgm:t>
    </dgm:pt>
    <dgm:pt modelId="{8FF767B0-7B74-4E2F-BB8D-A45C6A8EE8FA}" type="pres">
      <dgm:prSet presAssocID="{5568E31F-969B-46B2-9A7F-496FD07B4442}" presName="hierChild1" presStyleCnt="0">
        <dgm:presLayoutVars>
          <dgm:chPref val="1"/>
          <dgm:dir/>
          <dgm:animOne val="branch"/>
          <dgm:animLvl val="lvl"/>
          <dgm:resizeHandles/>
        </dgm:presLayoutVars>
      </dgm:prSet>
      <dgm:spPr/>
      <dgm:t>
        <a:bodyPr/>
        <a:lstStyle/>
        <a:p>
          <a:endParaRPr lang="es-MX"/>
        </a:p>
      </dgm:t>
    </dgm:pt>
    <dgm:pt modelId="{8E95ACED-D8FC-4B8C-8ABA-86C60DF3CB9E}" type="pres">
      <dgm:prSet presAssocID="{70E2B9A8-ACA8-49BE-8154-0E4AD732A449}" presName="hierRoot1" presStyleCnt="0"/>
      <dgm:spPr/>
    </dgm:pt>
    <dgm:pt modelId="{0E20E0DA-63C9-411E-B81B-F4ECBD078B1B}" type="pres">
      <dgm:prSet presAssocID="{70E2B9A8-ACA8-49BE-8154-0E4AD732A449}" presName="composite" presStyleCnt="0"/>
      <dgm:spPr/>
    </dgm:pt>
    <dgm:pt modelId="{DA2769F4-DE07-4DFD-86C6-2B3C0F35386E}" type="pres">
      <dgm:prSet presAssocID="{70E2B9A8-ACA8-49BE-8154-0E4AD732A449}" presName="background" presStyleLbl="node0" presStyleIdx="0" presStyleCnt="1"/>
      <dgm:spPr/>
    </dgm:pt>
    <dgm:pt modelId="{92554C6D-CA3D-437C-8A05-AA70569592D9}" type="pres">
      <dgm:prSet presAssocID="{70E2B9A8-ACA8-49BE-8154-0E4AD732A449}" presName="text" presStyleLbl="fgAcc0" presStyleIdx="0" presStyleCnt="1">
        <dgm:presLayoutVars>
          <dgm:chPref val="3"/>
        </dgm:presLayoutVars>
      </dgm:prSet>
      <dgm:spPr/>
      <dgm:t>
        <a:bodyPr/>
        <a:lstStyle/>
        <a:p>
          <a:endParaRPr lang="es-MX"/>
        </a:p>
      </dgm:t>
    </dgm:pt>
    <dgm:pt modelId="{68C39C8A-1F0F-484B-902E-36E7BE32A1DD}" type="pres">
      <dgm:prSet presAssocID="{70E2B9A8-ACA8-49BE-8154-0E4AD732A449}" presName="hierChild2" presStyleCnt="0"/>
      <dgm:spPr/>
    </dgm:pt>
    <dgm:pt modelId="{79B7EA47-8570-4B38-8753-09D1E10AFF75}" type="pres">
      <dgm:prSet presAssocID="{01461BD5-E1BD-4BCB-A6CD-44953C19DBD3}" presName="Name10" presStyleLbl="parChTrans1D2" presStyleIdx="0" presStyleCnt="2"/>
      <dgm:spPr/>
      <dgm:t>
        <a:bodyPr/>
        <a:lstStyle/>
        <a:p>
          <a:endParaRPr lang="es-MX"/>
        </a:p>
      </dgm:t>
    </dgm:pt>
    <dgm:pt modelId="{148DBD58-B3D3-4362-BE2D-0B904F73E40A}" type="pres">
      <dgm:prSet presAssocID="{8B9D9A48-46C8-4B88-8A37-068337F262C8}" presName="hierRoot2" presStyleCnt="0"/>
      <dgm:spPr/>
    </dgm:pt>
    <dgm:pt modelId="{BBE46993-EE2D-4FFF-8858-21A7C334A34B}" type="pres">
      <dgm:prSet presAssocID="{8B9D9A48-46C8-4B88-8A37-068337F262C8}" presName="composite2" presStyleCnt="0"/>
      <dgm:spPr/>
    </dgm:pt>
    <dgm:pt modelId="{A25319BC-AC46-4CDC-B190-45D3FFEF1BF6}" type="pres">
      <dgm:prSet presAssocID="{8B9D9A48-46C8-4B88-8A37-068337F262C8}" presName="background2" presStyleLbl="node2" presStyleIdx="0" presStyleCnt="2"/>
      <dgm:spPr/>
    </dgm:pt>
    <dgm:pt modelId="{23A717BE-97DF-4F94-9342-4E87003340B7}" type="pres">
      <dgm:prSet presAssocID="{8B9D9A48-46C8-4B88-8A37-068337F262C8}" presName="text2" presStyleLbl="fgAcc2" presStyleIdx="0" presStyleCnt="2">
        <dgm:presLayoutVars>
          <dgm:chPref val="3"/>
        </dgm:presLayoutVars>
      </dgm:prSet>
      <dgm:spPr/>
      <dgm:t>
        <a:bodyPr/>
        <a:lstStyle/>
        <a:p>
          <a:endParaRPr lang="es-MX"/>
        </a:p>
      </dgm:t>
    </dgm:pt>
    <dgm:pt modelId="{C62BD0CD-2F00-43AE-BB5F-0104727D55AF}" type="pres">
      <dgm:prSet presAssocID="{8B9D9A48-46C8-4B88-8A37-068337F262C8}" presName="hierChild3" presStyleCnt="0"/>
      <dgm:spPr/>
    </dgm:pt>
    <dgm:pt modelId="{99682E0B-5DB1-4486-AD8A-3EA2A25D3821}" type="pres">
      <dgm:prSet presAssocID="{AD576B8D-42E1-4916-9147-F6FE6CE4566E}" presName="Name17" presStyleLbl="parChTrans1D3" presStyleIdx="0" presStyleCnt="2"/>
      <dgm:spPr/>
      <dgm:t>
        <a:bodyPr/>
        <a:lstStyle/>
        <a:p>
          <a:endParaRPr lang="es-MX"/>
        </a:p>
      </dgm:t>
    </dgm:pt>
    <dgm:pt modelId="{9F8FFA0D-BC67-4FA0-9DB5-2F22AF47BB65}" type="pres">
      <dgm:prSet presAssocID="{9D76B409-7155-4541-8121-722FFB875814}" presName="hierRoot3" presStyleCnt="0"/>
      <dgm:spPr/>
    </dgm:pt>
    <dgm:pt modelId="{324DCCBB-71A9-4D91-A5AF-3E6F7D4618BB}" type="pres">
      <dgm:prSet presAssocID="{9D76B409-7155-4541-8121-722FFB875814}" presName="composite3" presStyleCnt="0"/>
      <dgm:spPr/>
    </dgm:pt>
    <dgm:pt modelId="{20E44BB9-12EC-4F0B-8A7E-F83C4BA95770}" type="pres">
      <dgm:prSet presAssocID="{9D76B409-7155-4541-8121-722FFB875814}" presName="background3" presStyleLbl="node3" presStyleIdx="0" presStyleCnt="2"/>
      <dgm:spPr/>
    </dgm:pt>
    <dgm:pt modelId="{30802965-0EB5-4E60-98F1-54514CAF792F}" type="pres">
      <dgm:prSet presAssocID="{9D76B409-7155-4541-8121-722FFB875814}" presName="text3" presStyleLbl="fgAcc3" presStyleIdx="0" presStyleCnt="2">
        <dgm:presLayoutVars>
          <dgm:chPref val="3"/>
        </dgm:presLayoutVars>
      </dgm:prSet>
      <dgm:spPr/>
      <dgm:t>
        <a:bodyPr/>
        <a:lstStyle/>
        <a:p>
          <a:endParaRPr lang="es-MX"/>
        </a:p>
      </dgm:t>
    </dgm:pt>
    <dgm:pt modelId="{727EB5B3-915F-477A-80B5-1A5C806AEC45}" type="pres">
      <dgm:prSet presAssocID="{9D76B409-7155-4541-8121-722FFB875814}" presName="hierChild4" presStyleCnt="0"/>
      <dgm:spPr/>
    </dgm:pt>
    <dgm:pt modelId="{BEC54318-60B0-4E68-8039-F4C407DBF5E7}" type="pres">
      <dgm:prSet presAssocID="{DDFC7B04-178C-4BC6-9607-21AE029CF38B}" presName="Name23" presStyleLbl="parChTrans1D4" presStyleIdx="0" presStyleCnt="6"/>
      <dgm:spPr/>
      <dgm:t>
        <a:bodyPr/>
        <a:lstStyle/>
        <a:p>
          <a:endParaRPr lang="es-MX"/>
        </a:p>
      </dgm:t>
    </dgm:pt>
    <dgm:pt modelId="{B2CD6FB5-ED35-4231-BDA9-7CA78EAE12C1}" type="pres">
      <dgm:prSet presAssocID="{C049645C-CDFF-4B39-8A1A-4F0A3FF83EE7}" presName="hierRoot4" presStyleCnt="0"/>
      <dgm:spPr/>
    </dgm:pt>
    <dgm:pt modelId="{AFA2AF31-CFC5-485E-9A9E-88596B770001}" type="pres">
      <dgm:prSet presAssocID="{C049645C-CDFF-4B39-8A1A-4F0A3FF83EE7}" presName="composite4" presStyleCnt="0"/>
      <dgm:spPr/>
    </dgm:pt>
    <dgm:pt modelId="{410523AE-39E7-44CD-A439-0A0E2E973DB5}" type="pres">
      <dgm:prSet presAssocID="{C049645C-CDFF-4B39-8A1A-4F0A3FF83EE7}" presName="background4" presStyleLbl="node4" presStyleIdx="0" presStyleCnt="6"/>
      <dgm:spPr/>
    </dgm:pt>
    <dgm:pt modelId="{75498538-7EB7-4662-B940-A901A0856A07}" type="pres">
      <dgm:prSet presAssocID="{C049645C-CDFF-4B39-8A1A-4F0A3FF83EE7}" presName="text4" presStyleLbl="fgAcc4" presStyleIdx="0" presStyleCnt="6">
        <dgm:presLayoutVars>
          <dgm:chPref val="3"/>
        </dgm:presLayoutVars>
      </dgm:prSet>
      <dgm:spPr/>
      <dgm:t>
        <a:bodyPr/>
        <a:lstStyle/>
        <a:p>
          <a:endParaRPr lang="es-MX"/>
        </a:p>
      </dgm:t>
    </dgm:pt>
    <dgm:pt modelId="{FD481AE8-7556-434A-9575-ED43C7A04495}" type="pres">
      <dgm:prSet presAssocID="{C049645C-CDFF-4B39-8A1A-4F0A3FF83EE7}" presName="hierChild5" presStyleCnt="0"/>
      <dgm:spPr/>
    </dgm:pt>
    <dgm:pt modelId="{40806D9C-4E51-4478-A676-2D0FBA5254D5}" type="pres">
      <dgm:prSet presAssocID="{111C7860-86D0-4FA2-BAE4-DE49E5D917ED}" presName="Name10" presStyleLbl="parChTrans1D2" presStyleIdx="1" presStyleCnt="2"/>
      <dgm:spPr/>
      <dgm:t>
        <a:bodyPr/>
        <a:lstStyle/>
        <a:p>
          <a:endParaRPr lang="es-MX"/>
        </a:p>
      </dgm:t>
    </dgm:pt>
    <dgm:pt modelId="{F72406B4-24BE-4036-80D8-4EE9EBAEBEB4}" type="pres">
      <dgm:prSet presAssocID="{12C37215-F276-43E5-B93B-CC151970651D}" presName="hierRoot2" presStyleCnt="0"/>
      <dgm:spPr/>
    </dgm:pt>
    <dgm:pt modelId="{C99BB2B7-8EE1-4635-9B4F-A3B2FBED98F8}" type="pres">
      <dgm:prSet presAssocID="{12C37215-F276-43E5-B93B-CC151970651D}" presName="composite2" presStyleCnt="0"/>
      <dgm:spPr/>
    </dgm:pt>
    <dgm:pt modelId="{1673E395-F8E5-46B7-818F-3F3F0F75902E}" type="pres">
      <dgm:prSet presAssocID="{12C37215-F276-43E5-B93B-CC151970651D}" presName="background2" presStyleLbl="node2" presStyleIdx="1" presStyleCnt="2"/>
      <dgm:spPr/>
    </dgm:pt>
    <dgm:pt modelId="{9FEE105F-3850-4F66-8489-45FC5CFEE9D6}" type="pres">
      <dgm:prSet presAssocID="{12C37215-F276-43E5-B93B-CC151970651D}" presName="text2" presStyleLbl="fgAcc2" presStyleIdx="1" presStyleCnt="2">
        <dgm:presLayoutVars>
          <dgm:chPref val="3"/>
        </dgm:presLayoutVars>
      </dgm:prSet>
      <dgm:spPr/>
      <dgm:t>
        <a:bodyPr/>
        <a:lstStyle/>
        <a:p>
          <a:endParaRPr lang="es-MX"/>
        </a:p>
      </dgm:t>
    </dgm:pt>
    <dgm:pt modelId="{CF0E3E03-07A1-4581-8E96-754785D8AD82}" type="pres">
      <dgm:prSet presAssocID="{12C37215-F276-43E5-B93B-CC151970651D}" presName="hierChild3" presStyleCnt="0"/>
      <dgm:spPr/>
    </dgm:pt>
    <dgm:pt modelId="{B7FF9CCE-6D91-45C1-8F55-8BE5360C0E62}" type="pres">
      <dgm:prSet presAssocID="{5744177F-4D27-4F25-9320-B6F00A34D1E8}" presName="Name17" presStyleLbl="parChTrans1D3" presStyleIdx="1" presStyleCnt="2"/>
      <dgm:spPr/>
      <dgm:t>
        <a:bodyPr/>
        <a:lstStyle/>
        <a:p>
          <a:endParaRPr lang="es-MX"/>
        </a:p>
      </dgm:t>
    </dgm:pt>
    <dgm:pt modelId="{0EBAF8E0-C229-404B-991B-B9E4ED12D55C}" type="pres">
      <dgm:prSet presAssocID="{63651CF3-8684-46B2-9908-AD7993B9B282}" presName="hierRoot3" presStyleCnt="0"/>
      <dgm:spPr/>
    </dgm:pt>
    <dgm:pt modelId="{5436DC3F-DD85-48B7-980E-01A8E9D29C17}" type="pres">
      <dgm:prSet presAssocID="{63651CF3-8684-46B2-9908-AD7993B9B282}" presName="composite3" presStyleCnt="0"/>
      <dgm:spPr/>
    </dgm:pt>
    <dgm:pt modelId="{43250C19-EC21-4B00-A5A6-CD28933AABA2}" type="pres">
      <dgm:prSet presAssocID="{63651CF3-8684-46B2-9908-AD7993B9B282}" presName="background3" presStyleLbl="node3" presStyleIdx="1" presStyleCnt="2"/>
      <dgm:spPr/>
    </dgm:pt>
    <dgm:pt modelId="{C079F853-D3EC-4F4B-AFE1-56AC4B1FFF48}" type="pres">
      <dgm:prSet presAssocID="{63651CF3-8684-46B2-9908-AD7993B9B282}" presName="text3" presStyleLbl="fgAcc3" presStyleIdx="1" presStyleCnt="2">
        <dgm:presLayoutVars>
          <dgm:chPref val="3"/>
        </dgm:presLayoutVars>
      </dgm:prSet>
      <dgm:spPr/>
      <dgm:t>
        <a:bodyPr/>
        <a:lstStyle/>
        <a:p>
          <a:endParaRPr lang="es-MX"/>
        </a:p>
      </dgm:t>
    </dgm:pt>
    <dgm:pt modelId="{02295272-2502-441E-AA66-194EA51B111A}" type="pres">
      <dgm:prSet presAssocID="{63651CF3-8684-46B2-9908-AD7993B9B282}" presName="hierChild4" presStyleCnt="0"/>
      <dgm:spPr/>
    </dgm:pt>
    <dgm:pt modelId="{7F644238-044E-4407-A73D-14B3B149B011}" type="pres">
      <dgm:prSet presAssocID="{01CEF816-650D-425C-879E-09E2DCE4420D}" presName="Name23" presStyleLbl="parChTrans1D4" presStyleIdx="1" presStyleCnt="6"/>
      <dgm:spPr/>
      <dgm:t>
        <a:bodyPr/>
        <a:lstStyle/>
        <a:p>
          <a:endParaRPr lang="es-MX"/>
        </a:p>
      </dgm:t>
    </dgm:pt>
    <dgm:pt modelId="{B1DFA434-9DB5-4B41-9812-25A7E2E75617}" type="pres">
      <dgm:prSet presAssocID="{AC5A50C5-F178-4C7D-96C6-4646CCAF4657}" presName="hierRoot4" presStyleCnt="0"/>
      <dgm:spPr/>
    </dgm:pt>
    <dgm:pt modelId="{3FB35401-6FAC-4A9A-8D79-A20A49936570}" type="pres">
      <dgm:prSet presAssocID="{AC5A50C5-F178-4C7D-96C6-4646CCAF4657}" presName="composite4" presStyleCnt="0"/>
      <dgm:spPr/>
    </dgm:pt>
    <dgm:pt modelId="{52C37254-12CA-4959-BA8E-7FCC37C250E3}" type="pres">
      <dgm:prSet presAssocID="{AC5A50C5-F178-4C7D-96C6-4646CCAF4657}" presName="background4" presStyleLbl="node4" presStyleIdx="1" presStyleCnt="6"/>
      <dgm:spPr/>
    </dgm:pt>
    <dgm:pt modelId="{6338D87D-9618-4279-B64D-CE3EA3685D0C}" type="pres">
      <dgm:prSet presAssocID="{AC5A50C5-F178-4C7D-96C6-4646CCAF4657}" presName="text4" presStyleLbl="fgAcc4" presStyleIdx="1" presStyleCnt="6">
        <dgm:presLayoutVars>
          <dgm:chPref val="3"/>
        </dgm:presLayoutVars>
      </dgm:prSet>
      <dgm:spPr/>
      <dgm:t>
        <a:bodyPr/>
        <a:lstStyle/>
        <a:p>
          <a:endParaRPr lang="es-MX"/>
        </a:p>
      </dgm:t>
    </dgm:pt>
    <dgm:pt modelId="{81F08C7C-01EE-4A2E-99E8-4BEBF35A52F0}" type="pres">
      <dgm:prSet presAssocID="{AC5A50C5-F178-4C7D-96C6-4646CCAF4657}" presName="hierChild5" presStyleCnt="0"/>
      <dgm:spPr/>
    </dgm:pt>
    <dgm:pt modelId="{B9A1178F-0E44-456C-8214-7F206DE891B0}" type="pres">
      <dgm:prSet presAssocID="{4E2BA0E7-4BFE-465D-B44B-0227E6D22576}" presName="Name23" presStyleLbl="parChTrans1D4" presStyleIdx="2" presStyleCnt="6"/>
      <dgm:spPr/>
      <dgm:t>
        <a:bodyPr/>
        <a:lstStyle/>
        <a:p>
          <a:endParaRPr lang="es-MX"/>
        </a:p>
      </dgm:t>
    </dgm:pt>
    <dgm:pt modelId="{3B1A9CDF-B458-4CB3-97AC-886E36962139}" type="pres">
      <dgm:prSet presAssocID="{FA051622-1CE6-43C6-A57C-BD8E5D8D18F7}" presName="hierRoot4" presStyleCnt="0"/>
      <dgm:spPr/>
    </dgm:pt>
    <dgm:pt modelId="{F8886E2F-E886-4360-947F-D6C71D703422}" type="pres">
      <dgm:prSet presAssocID="{FA051622-1CE6-43C6-A57C-BD8E5D8D18F7}" presName="composite4" presStyleCnt="0"/>
      <dgm:spPr/>
    </dgm:pt>
    <dgm:pt modelId="{E8FF0853-5BF2-4250-A42F-4F1D3E350053}" type="pres">
      <dgm:prSet presAssocID="{FA051622-1CE6-43C6-A57C-BD8E5D8D18F7}" presName="background4" presStyleLbl="node4" presStyleIdx="2" presStyleCnt="6"/>
      <dgm:spPr/>
    </dgm:pt>
    <dgm:pt modelId="{C330A862-CF55-44C6-9747-402ACB3A8BC8}" type="pres">
      <dgm:prSet presAssocID="{FA051622-1CE6-43C6-A57C-BD8E5D8D18F7}" presName="text4" presStyleLbl="fgAcc4" presStyleIdx="2" presStyleCnt="6">
        <dgm:presLayoutVars>
          <dgm:chPref val="3"/>
        </dgm:presLayoutVars>
      </dgm:prSet>
      <dgm:spPr/>
      <dgm:t>
        <a:bodyPr/>
        <a:lstStyle/>
        <a:p>
          <a:endParaRPr lang="es-MX"/>
        </a:p>
      </dgm:t>
    </dgm:pt>
    <dgm:pt modelId="{64D2DA54-2908-45F3-8605-402822FE2F3E}" type="pres">
      <dgm:prSet presAssocID="{FA051622-1CE6-43C6-A57C-BD8E5D8D18F7}" presName="hierChild5" presStyleCnt="0"/>
      <dgm:spPr/>
    </dgm:pt>
    <dgm:pt modelId="{9B5D6365-CE1D-4A0F-8418-8B25B968C638}" type="pres">
      <dgm:prSet presAssocID="{4FED8853-1764-43F1-8B5E-8002622CAD30}" presName="Name23" presStyleLbl="parChTrans1D4" presStyleIdx="3" presStyleCnt="6"/>
      <dgm:spPr/>
      <dgm:t>
        <a:bodyPr/>
        <a:lstStyle/>
        <a:p>
          <a:endParaRPr lang="es-MX"/>
        </a:p>
      </dgm:t>
    </dgm:pt>
    <dgm:pt modelId="{93A8C183-EDB3-4A67-A387-089FF7964FCB}" type="pres">
      <dgm:prSet presAssocID="{CA1DF80A-6CF2-463A-A1C3-3E1445C1E7C0}" presName="hierRoot4" presStyleCnt="0"/>
      <dgm:spPr/>
    </dgm:pt>
    <dgm:pt modelId="{AD4C5614-AF3E-467B-B165-73217E963462}" type="pres">
      <dgm:prSet presAssocID="{CA1DF80A-6CF2-463A-A1C3-3E1445C1E7C0}" presName="composite4" presStyleCnt="0"/>
      <dgm:spPr/>
    </dgm:pt>
    <dgm:pt modelId="{6D56F4D1-3B5D-4EC6-83AC-8BBD79C58C29}" type="pres">
      <dgm:prSet presAssocID="{CA1DF80A-6CF2-463A-A1C3-3E1445C1E7C0}" presName="background4" presStyleLbl="node4" presStyleIdx="3" presStyleCnt="6"/>
      <dgm:spPr/>
    </dgm:pt>
    <dgm:pt modelId="{C4B0A1BB-7690-4F4A-AB92-7466F51CBC91}" type="pres">
      <dgm:prSet presAssocID="{CA1DF80A-6CF2-463A-A1C3-3E1445C1E7C0}" presName="text4" presStyleLbl="fgAcc4" presStyleIdx="3" presStyleCnt="6">
        <dgm:presLayoutVars>
          <dgm:chPref val="3"/>
        </dgm:presLayoutVars>
      </dgm:prSet>
      <dgm:spPr/>
      <dgm:t>
        <a:bodyPr/>
        <a:lstStyle/>
        <a:p>
          <a:endParaRPr lang="es-MX"/>
        </a:p>
      </dgm:t>
    </dgm:pt>
    <dgm:pt modelId="{A72E5B23-F43F-46C8-B842-56FC70B97762}" type="pres">
      <dgm:prSet presAssocID="{CA1DF80A-6CF2-463A-A1C3-3E1445C1E7C0}" presName="hierChild5" presStyleCnt="0"/>
      <dgm:spPr/>
    </dgm:pt>
    <dgm:pt modelId="{8B3B1773-61EF-4205-A903-50264BEB3523}" type="pres">
      <dgm:prSet presAssocID="{63A35C45-83C1-407E-BCB8-5E9458A17ECD}" presName="Name23" presStyleLbl="parChTrans1D4" presStyleIdx="4" presStyleCnt="6"/>
      <dgm:spPr/>
      <dgm:t>
        <a:bodyPr/>
        <a:lstStyle/>
        <a:p>
          <a:endParaRPr lang="es-MX"/>
        </a:p>
      </dgm:t>
    </dgm:pt>
    <dgm:pt modelId="{B9F10A77-DD4C-448E-87BA-84AF44FD0051}" type="pres">
      <dgm:prSet presAssocID="{8EA29A55-B3A9-44D7-B5F4-DB1DB9941F8B}" presName="hierRoot4" presStyleCnt="0"/>
      <dgm:spPr/>
    </dgm:pt>
    <dgm:pt modelId="{FDEEBD41-D55B-4029-84AD-97517B22718C}" type="pres">
      <dgm:prSet presAssocID="{8EA29A55-B3A9-44D7-B5F4-DB1DB9941F8B}" presName="composite4" presStyleCnt="0"/>
      <dgm:spPr/>
    </dgm:pt>
    <dgm:pt modelId="{BFE62B47-F126-43D2-94BD-7AFF87C5232C}" type="pres">
      <dgm:prSet presAssocID="{8EA29A55-B3A9-44D7-B5F4-DB1DB9941F8B}" presName="background4" presStyleLbl="node4" presStyleIdx="4" presStyleCnt="6"/>
      <dgm:spPr/>
    </dgm:pt>
    <dgm:pt modelId="{45E8AC03-CCC0-4A85-A9F0-D9FD8EFB3266}" type="pres">
      <dgm:prSet presAssocID="{8EA29A55-B3A9-44D7-B5F4-DB1DB9941F8B}" presName="text4" presStyleLbl="fgAcc4" presStyleIdx="4" presStyleCnt="6">
        <dgm:presLayoutVars>
          <dgm:chPref val="3"/>
        </dgm:presLayoutVars>
      </dgm:prSet>
      <dgm:spPr/>
      <dgm:t>
        <a:bodyPr/>
        <a:lstStyle/>
        <a:p>
          <a:endParaRPr lang="es-MX"/>
        </a:p>
      </dgm:t>
    </dgm:pt>
    <dgm:pt modelId="{BCFB28B1-6329-4326-8802-E585A6ECF96A}" type="pres">
      <dgm:prSet presAssocID="{8EA29A55-B3A9-44D7-B5F4-DB1DB9941F8B}" presName="hierChild5" presStyleCnt="0"/>
      <dgm:spPr/>
    </dgm:pt>
    <dgm:pt modelId="{29A06712-61BB-44EE-98A3-A27961E7AA61}" type="pres">
      <dgm:prSet presAssocID="{4940640E-D767-4FF0-ABA3-C8503A4C3877}" presName="Name23" presStyleLbl="parChTrans1D4" presStyleIdx="5" presStyleCnt="6"/>
      <dgm:spPr/>
      <dgm:t>
        <a:bodyPr/>
        <a:lstStyle/>
        <a:p>
          <a:endParaRPr lang="es-MX"/>
        </a:p>
      </dgm:t>
    </dgm:pt>
    <dgm:pt modelId="{858D89DF-BC41-4BCA-98A2-C0818D9C3B57}" type="pres">
      <dgm:prSet presAssocID="{10469F6F-1580-4B17-B6B0-40B037CB587F}" presName="hierRoot4" presStyleCnt="0"/>
      <dgm:spPr/>
    </dgm:pt>
    <dgm:pt modelId="{C0047703-B19F-4AD7-A1A4-8F00DFF6608E}" type="pres">
      <dgm:prSet presAssocID="{10469F6F-1580-4B17-B6B0-40B037CB587F}" presName="composite4" presStyleCnt="0"/>
      <dgm:spPr/>
    </dgm:pt>
    <dgm:pt modelId="{A8D04414-2252-4893-BA43-60C4BE288C8B}" type="pres">
      <dgm:prSet presAssocID="{10469F6F-1580-4B17-B6B0-40B037CB587F}" presName="background4" presStyleLbl="node4" presStyleIdx="5" presStyleCnt="6"/>
      <dgm:spPr/>
    </dgm:pt>
    <dgm:pt modelId="{D6911306-B551-4A8F-817A-4833AAB5EA98}" type="pres">
      <dgm:prSet presAssocID="{10469F6F-1580-4B17-B6B0-40B037CB587F}" presName="text4" presStyleLbl="fgAcc4" presStyleIdx="5" presStyleCnt="6">
        <dgm:presLayoutVars>
          <dgm:chPref val="3"/>
        </dgm:presLayoutVars>
      </dgm:prSet>
      <dgm:spPr/>
      <dgm:t>
        <a:bodyPr/>
        <a:lstStyle/>
        <a:p>
          <a:endParaRPr lang="es-MX"/>
        </a:p>
      </dgm:t>
    </dgm:pt>
    <dgm:pt modelId="{C8600ACD-1275-4899-B552-22D1582ADC50}" type="pres">
      <dgm:prSet presAssocID="{10469F6F-1580-4B17-B6B0-40B037CB587F}" presName="hierChild5" presStyleCnt="0"/>
      <dgm:spPr/>
    </dgm:pt>
  </dgm:ptLst>
  <dgm:cxnLst>
    <dgm:cxn modelId="{81735486-ECF2-4864-9318-B7C1933C4944}" type="presOf" srcId="{01461BD5-E1BD-4BCB-A6CD-44953C19DBD3}" destId="{79B7EA47-8570-4B38-8753-09D1E10AFF75}" srcOrd="0" destOrd="0" presId="urn:microsoft.com/office/officeart/2005/8/layout/hierarchy1"/>
    <dgm:cxn modelId="{B043324D-1320-43CE-94F0-52214D1A8D25}" srcId="{12C37215-F276-43E5-B93B-CC151970651D}" destId="{63651CF3-8684-46B2-9908-AD7993B9B282}" srcOrd="0" destOrd="0" parTransId="{5744177F-4D27-4F25-9320-B6F00A34D1E8}" sibTransId="{CD938B48-FCC2-4F6A-80B5-8CB0ADA24792}"/>
    <dgm:cxn modelId="{E58C21E1-7653-41AC-B596-ABD45D2501B2}" type="presOf" srcId="{8B9D9A48-46C8-4B88-8A37-068337F262C8}" destId="{23A717BE-97DF-4F94-9342-4E87003340B7}" srcOrd="0" destOrd="0" presId="urn:microsoft.com/office/officeart/2005/8/layout/hierarchy1"/>
    <dgm:cxn modelId="{4ED2B8D9-A838-4017-9F85-7823E250B75C}" srcId="{8B9D9A48-46C8-4B88-8A37-068337F262C8}" destId="{9D76B409-7155-4541-8121-722FFB875814}" srcOrd="0" destOrd="0" parTransId="{AD576B8D-42E1-4916-9147-F6FE6CE4566E}" sibTransId="{3AE2AB8B-31B0-4566-A9EA-E54992E0CC1A}"/>
    <dgm:cxn modelId="{E9F313FB-EA5C-4D9A-B023-B2B6C8D5EB64}" type="presOf" srcId="{111C7860-86D0-4FA2-BAE4-DE49E5D917ED}" destId="{40806D9C-4E51-4478-A676-2D0FBA5254D5}" srcOrd="0" destOrd="0" presId="urn:microsoft.com/office/officeart/2005/8/layout/hierarchy1"/>
    <dgm:cxn modelId="{1DB557C7-C84E-48DB-B354-ADE5724B4A4B}" type="presOf" srcId="{FA051622-1CE6-43C6-A57C-BD8E5D8D18F7}" destId="{C330A862-CF55-44C6-9747-402ACB3A8BC8}" srcOrd="0" destOrd="0" presId="urn:microsoft.com/office/officeart/2005/8/layout/hierarchy1"/>
    <dgm:cxn modelId="{44E7B988-C800-4945-B6B9-763C051AA3B7}" srcId="{9D76B409-7155-4541-8121-722FFB875814}" destId="{C049645C-CDFF-4B39-8A1A-4F0A3FF83EE7}" srcOrd="0" destOrd="0" parTransId="{DDFC7B04-178C-4BC6-9607-21AE029CF38B}" sibTransId="{5A246468-1FAD-423D-BCC9-34F50C6BB9AC}"/>
    <dgm:cxn modelId="{0FE4E358-542A-4C6C-B4B4-E46A273C4F11}" type="presOf" srcId="{9D76B409-7155-4541-8121-722FFB875814}" destId="{30802965-0EB5-4E60-98F1-54514CAF792F}" srcOrd="0" destOrd="0" presId="urn:microsoft.com/office/officeart/2005/8/layout/hierarchy1"/>
    <dgm:cxn modelId="{2D5A1480-5C13-433E-A895-5F0D94141439}" type="presOf" srcId="{4FED8853-1764-43F1-8B5E-8002622CAD30}" destId="{9B5D6365-CE1D-4A0F-8418-8B25B968C638}" srcOrd="0" destOrd="0" presId="urn:microsoft.com/office/officeart/2005/8/layout/hierarchy1"/>
    <dgm:cxn modelId="{2336F01B-96C7-47B0-9991-82B0BA802FB3}" srcId="{63651CF3-8684-46B2-9908-AD7993B9B282}" destId="{AC5A50C5-F178-4C7D-96C6-4646CCAF4657}" srcOrd="0" destOrd="0" parTransId="{01CEF816-650D-425C-879E-09E2DCE4420D}" sibTransId="{7ED36C70-933A-40D9-B748-95A5D99AD689}"/>
    <dgm:cxn modelId="{5895E7B4-D978-4DBA-B058-9B1A050A1916}" type="presOf" srcId="{DDFC7B04-178C-4BC6-9607-21AE029CF38B}" destId="{BEC54318-60B0-4E68-8039-F4C407DBF5E7}" srcOrd="0" destOrd="0" presId="urn:microsoft.com/office/officeart/2005/8/layout/hierarchy1"/>
    <dgm:cxn modelId="{F84A8031-A1DA-43CC-91F3-42CF3041C0A2}" type="presOf" srcId="{4E2BA0E7-4BFE-465D-B44B-0227E6D22576}" destId="{B9A1178F-0E44-456C-8214-7F206DE891B0}" srcOrd="0" destOrd="0" presId="urn:microsoft.com/office/officeart/2005/8/layout/hierarchy1"/>
    <dgm:cxn modelId="{0316C53B-E4A9-480C-8C51-3469AD41D931}" srcId="{70E2B9A8-ACA8-49BE-8154-0E4AD732A449}" destId="{12C37215-F276-43E5-B93B-CC151970651D}" srcOrd="1" destOrd="0" parTransId="{111C7860-86D0-4FA2-BAE4-DE49E5D917ED}" sibTransId="{4268A08D-1B45-42FE-A3D4-1B0AE1D6A823}"/>
    <dgm:cxn modelId="{45ABE635-FF2B-4BEC-A1FF-5ED2B7EFDB75}" type="presOf" srcId="{01CEF816-650D-425C-879E-09E2DCE4420D}" destId="{7F644238-044E-4407-A73D-14B3B149B011}" srcOrd="0" destOrd="0" presId="urn:microsoft.com/office/officeart/2005/8/layout/hierarchy1"/>
    <dgm:cxn modelId="{3BCC9715-60DD-42CB-93F2-EA54C32A8A9D}" type="presOf" srcId="{C049645C-CDFF-4B39-8A1A-4F0A3FF83EE7}" destId="{75498538-7EB7-4662-B940-A901A0856A07}" srcOrd="0" destOrd="0" presId="urn:microsoft.com/office/officeart/2005/8/layout/hierarchy1"/>
    <dgm:cxn modelId="{855E45FC-FAE0-4F2A-B546-8218E83D7C52}" type="presOf" srcId="{AC5A50C5-F178-4C7D-96C6-4646CCAF4657}" destId="{6338D87D-9618-4279-B64D-CE3EA3685D0C}" srcOrd="0" destOrd="0" presId="urn:microsoft.com/office/officeart/2005/8/layout/hierarchy1"/>
    <dgm:cxn modelId="{44EAB094-F8A2-4F1A-A00B-F8FCE85D4079}" type="presOf" srcId="{70E2B9A8-ACA8-49BE-8154-0E4AD732A449}" destId="{92554C6D-CA3D-437C-8A05-AA70569592D9}" srcOrd="0" destOrd="0" presId="urn:microsoft.com/office/officeart/2005/8/layout/hierarchy1"/>
    <dgm:cxn modelId="{F0A46FB5-D97A-499E-90F6-CC825455A048}" type="presOf" srcId="{8EA29A55-B3A9-44D7-B5F4-DB1DB9941F8B}" destId="{45E8AC03-CCC0-4A85-A9F0-D9FD8EFB3266}" srcOrd="0" destOrd="0" presId="urn:microsoft.com/office/officeart/2005/8/layout/hierarchy1"/>
    <dgm:cxn modelId="{333F1CF1-420F-4925-9350-47ADB38AC6BE}" srcId="{5568E31F-969B-46B2-9A7F-496FD07B4442}" destId="{70E2B9A8-ACA8-49BE-8154-0E4AD732A449}" srcOrd="0" destOrd="0" parTransId="{7754CB8E-44A7-4919-B8D0-789C997797E5}" sibTransId="{6B2FF397-E2F9-4B4E-89BC-EFF0482800F2}"/>
    <dgm:cxn modelId="{856D6E64-8621-4155-B54C-C0210F29FC4C}" type="presOf" srcId="{63A35C45-83C1-407E-BCB8-5E9458A17ECD}" destId="{8B3B1773-61EF-4205-A903-50264BEB3523}" srcOrd="0" destOrd="0" presId="urn:microsoft.com/office/officeart/2005/8/layout/hierarchy1"/>
    <dgm:cxn modelId="{399D223F-56E5-482F-9581-E8B9AF577E24}" type="presOf" srcId="{AD576B8D-42E1-4916-9147-F6FE6CE4566E}" destId="{99682E0B-5DB1-4486-AD8A-3EA2A25D3821}" srcOrd="0" destOrd="0" presId="urn:microsoft.com/office/officeart/2005/8/layout/hierarchy1"/>
    <dgm:cxn modelId="{C0DB25D2-AD95-4631-B1C0-DE8415261DE1}" type="presOf" srcId="{12C37215-F276-43E5-B93B-CC151970651D}" destId="{9FEE105F-3850-4F66-8489-45FC5CFEE9D6}" srcOrd="0" destOrd="0" presId="urn:microsoft.com/office/officeart/2005/8/layout/hierarchy1"/>
    <dgm:cxn modelId="{8944204B-931A-4848-A2A0-0383AFE57CD3}" type="presOf" srcId="{CA1DF80A-6CF2-463A-A1C3-3E1445C1E7C0}" destId="{C4B0A1BB-7690-4F4A-AB92-7466F51CBC91}" srcOrd="0" destOrd="0" presId="urn:microsoft.com/office/officeart/2005/8/layout/hierarchy1"/>
    <dgm:cxn modelId="{5B4259D2-FAA3-41C8-BC14-44F3DE67F88B}" type="presOf" srcId="{5568E31F-969B-46B2-9A7F-496FD07B4442}" destId="{8FF767B0-7B74-4E2F-BB8D-A45C6A8EE8FA}" srcOrd="0" destOrd="0" presId="urn:microsoft.com/office/officeart/2005/8/layout/hierarchy1"/>
    <dgm:cxn modelId="{95C73E8C-A318-483E-BDB2-CD26EDBFDBF3}" type="presOf" srcId="{10469F6F-1580-4B17-B6B0-40B037CB587F}" destId="{D6911306-B551-4A8F-817A-4833AAB5EA98}" srcOrd="0" destOrd="0" presId="urn:microsoft.com/office/officeart/2005/8/layout/hierarchy1"/>
    <dgm:cxn modelId="{57BDF877-23D1-4269-8DE5-641281060DCD}" srcId="{63651CF3-8684-46B2-9908-AD7993B9B282}" destId="{CA1DF80A-6CF2-463A-A1C3-3E1445C1E7C0}" srcOrd="2" destOrd="0" parTransId="{4FED8853-1764-43F1-8B5E-8002622CAD30}" sibTransId="{2E686883-E9F5-41E0-B642-1C14F89F3F71}"/>
    <dgm:cxn modelId="{5BFAF4F2-9ABF-4C1C-A1CE-0CCD4CDA7BBB}" srcId="{63651CF3-8684-46B2-9908-AD7993B9B282}" destId="{10469F6F-1580-4B17-B6B0-40B037CB587F}" srcOrd="4" destOrd="0" parTransId="{4940640E-D767-4FF0-ABA3-C8503A4C3877}" sibTransId="{2BA8CF78-3C91-4E08-A276-AADFA5282511}"/>
    <dgm:cxn modelId="{36716849-4883-47A1-A1D0-7BCDFC4497E8}" srcId="{63651CF3-8684-46B2-9908-AD7993B9B282}" destId="{FA051622-1CE6-43C6-A57C-BD8E5D8D18F7}" srcOrd="1" destOrd="0" parTransId="{4E2BA0E7-4BFE-465D-B44B-0227E6D22576}" sibTransId="{8858E763-5DCF-4C71-925A-DD34B5C2061A}"/>
    <dgm:cxn modelId="{7C0FC2FA-74D8-4875-860A-B6B9F25BAB7A}" srcId="{63651CF3-8684-46B2-9908-AD7993B9B282}" destId="{8EA29A55-B3A9-44D7-B5F4-DB1DB9941F8B}" srcOrd="3" destOrd="0" parTransId="{63A35C45-83C1-407E-BCB8-5E9458A17ECD}" sibTransId="{4C9AE952-AE1C-41A8-9C2F-213076A83B16}"/>
    <dgm:cxn modelId="{CBA72DCA-B51B-4E7D-BFD7-A956272A23F9}" type="presOf" srcId="{5744177F-4D27-4F25-9320-B6F00A34D1E8}" destId="{B7FF9CCE-6D91-45C1-8F55-8BE5360C0E62}" srcOrd="0" destOrd="0" presId="urn:microsoft.com/office/officeart/2005/8/layout/hierarchy1"/>
    <dgm:cxn modelId="{BDCED507-DFDE-4E32-8856-2A8A5BBCEFA7}" type="presOf" srcId="{63651CF3-8684-46B2-9908-AD7993B9B282}" destId="{C079F853-D3EC-4F4B-AFE1-56AC4B1FFF48}" srcOrd="0" destOrd="0" presId="urn:microsoft.com/office/officeart/2005/8/layout/hierarchy1"/>
    <dgm:cxn modelId="{653E0D97-D102-4555-93A9-E81472E8AA73}" srcId="{70E2B9A8-ACA8-49BE-8154-0E4AD732A449}" destId="{8B9D9A48-46C8-4B88-8A37-068337F262C8}" srcOrd="0" destOrd="0" parTransId="{01461BD5-E1BD-4BCB-A6CD-44953C19DBD3}" sibTransId="{45742708-829A-4C28-9D02-67A716725CB5}"/>
    <dgm:cxn modelId="{72B69A72-77EC-4103-AAA6-6471FDB1CBE0}" type="presOf" srcId="{4940640E-D767-4FF0-ABA3-C8503A4C3877}" destId="{29A06712-61BB-44EE-98A3-A27961E7AA61}" srcOrd="0" destOrd="0" presId="urn:microsoft.com/office/officeart/2005/8/layout/hierarchy1"/>
    <dgm:cxn modelId="{E8AD0EA5-12AD-4E87-AB2E-2CD1B9FF96C1}" type="presParOf" srcId="{8FF767B0-7B74-4E2F-BB8D-A45C6A8EE8FA}" destId="{8E95ACED-D8FC-4B8C-8ABA-86C60DF3CB9E}" srcOrd="0" destOrd="0" presId="urn:microsoft.com/office/officeart/2005/8/layout/hierarchy1"/>
    <dgm:cxn modelId="{ACB99B35-E05E-4750-B8E1-04AB2548655E}" type="presParOf" srcId="{8E95ACED-D8FC-4B8C-8ABA-86C60DF3CB9E}" destId="{0E20E0DA-63C9-411E-B81B-F4ECBD078B1B}" srcOrd="0" destOrd="0" presId="urn:microsoft.com/office/officeart/2005/8/layout/hierarchy1"/>
    <dgm:cxn modelId="{051D09B3-D3F8-4C82-B8F1-9FF4CF465624}" type="presParOf" srcId="{0E20E0DA-63C9-411E-B81B-F4ECBD078B1B}" destId="{DA2769F4-DE07-4DFD-86C6-2B3C0F35386E}" srcOrd="0" destOrd="0" presId="urn:microsoft.com/office/officeart/2005/8/layout/hierarchy1"/>
    <dgm:cxn modelId="{26CDBEB8-C9FE-4E4D-8E5B-B45BC04A4894}" type="presParOf" srcId="{0E20E0DA-63C9-411E-B81B-F4ECBD078B1B}" destId="{92554C6D-CA3D-437C-8A05-AA70569592D9}" srcOrd="1" destOrd="0" presId="urn:microsoft.com/office/officeart/2005/8/layout/hierarchy1"/>
    <dgm:cxn modelId="{35D50D48-3762-4DDB-A947-5EADB8243088}" type="presParOf" srcId="{8E95ACED-D8FC-4B8C-8ABA-86C60DF3CB9E}" destId="{68C39C8A-1F0F-484B-902E-36E7BE32A1DD}" srcOrd="1" destOrd="0" presId="urn:microsoft.com/office/officeart/2005/8/layout/hierarchy1"/>
    <dgm:cxn modelId="{B5D82D54-CBDD-466A-84DD-238931CFF593}" type="presParOf" srcId="{68C39C8A-1F0F-484B-902E-36E7BE32A1DD}" destId="{79B7EA47-8570-4B38-8753-09D1E10AFF75}" srcOrd="0" destOrd="0" presId="urn:microsoft.com/office/officeart/2005/8/layout/hierarchy1"/>
    <dgm:cxn modelId="{E2831EC9-747F-4D74-A634-339722E33D44}" type="presParOf" srcId="{68C39C8A-1F0F-484B-902E-36E7BE32A1DD}" destId="{148DBD58-B3D3-4362-BE2D-0B904F73E40A}" srcOrd="1" destOrd="0" presId="urn:microsoft.com/office/officeart/2005/8/layout/hierarchy1"/>
    <dgm:cxn modelId="{8C22FD81-B653-4338-B083-2006F1D79256}" type="presParOf" srcId="{148DBD58-B3D3-4362-BE2D-0B904F73E40A}" destId="{BBE46993-EE2D-4FFF-8858-21A7C334A34B}" srcOrd="0" destOrd="0" presId="urn:microsoft.com/office/officeart/2005/8/layout/hierarchy1"/>
    <dgm:cxn modelId="{38569FCF-B156-4B38-A592-8E49B1FD12A5}" type="presParOf" srcId="{BBE46993-EE2D-4FFF-8858-21A7C334A34B}" destId="{A25319BC-AC46-4CDC-B190-45D3FFEF1BF6}" srcOrd="0" destOrd="0" presId="urn:microsoft.com/office/officeart/2005/8/layout/hierarchy1"/>
    <dgm:cxn modelId="{86B97977-C082-4013-8902-4074867FD484}" type="presParOf" srcId="{BBE46993-EE2D-4FFF-8858-21A7C334A34B}" destId="{23A717BE-97DF-4F94-9342-4E87003340B7}" srcOrd="1" destOrd="0" presId="urn:microsoft.com/office/officeart/2005/8/layout/hierarchy1"/>
    <dgm:cxn modelId="{77CD6EB4-1E7E-4285-9FB7-EF9CCE6B1AAE}" type="presParOf" srcId="{148DBD58-B3D3-4362-BE2D-0B904F73E40A}" destId="{C62BD0CD-2F00-43AE-BB5F-0104727D55AF}" srcOrd="1" destOrd="0" presId="urn:microsoft.com/office/officeart/2005/8/layout/hierarchy1"/>
    <dgm:cxn modelId="{A0331A74-5BFD-48FE-88B0-DC66490A425C}" type="presParOf" srcId="{C62BD0CD-2F00-43AE-BB5F-0104727D55AF}" destId="{99682E0B-5DB1-4486-AD8A-3EA2A25D3821}" srcOrd="0" destOrd="0" presId="urn:microsoft.com/office/officeart/2005/8/layout/hierarchy1"/>
    <dgm:cxn modelId="{36F0E0D7-E31C-4CFF-98DA-20650DC50A94}" type="presParOf" srcId="{C62BD0CD-2F00-43AE-BB5F-0104727D55AF}" destId="{9F8FFA0D-BC67-4FA0-9DB5-2F22AF47BB65}" srcOrd="1" destOrd="0" presId="urn:microsoft.com/office/officeart/2005/8/layout/hierarchy1"/>
    <dgm:cxn modelId="{908368BA-AA37-4F6A-A242-DCEF819F2EBA}" type="presParOf" srcId="{9F8FFA0D-BC67-4FA0-9DB5-2F22AF47BB65}" destId="{324DCCBB-71A9-4D91-A5AF-3E6F7D4618BB}" srcOrd="0" destOrd="0" presId="urn:microsoft.com/office/officeart/2005/8/layout/hierarchy1"/>
    <dgm:cxn modelId="{AD7D0ED2-003D-4142-9E3A-DAEE396F8EA6}" type="presParOf" srcId="{324DCCBB-71A9-4D91-A5AF-3E6F7D4618BB}" destId="{20E44BB9-12EC-4F0B-8A7E-F83C4BA95770}" srcOrd="0" destOrd="0" presId="urn:microsoft.com/office/officeart/2005/8/layout/hierarchy1"/>
    <dgm:cxn modelId="{F3FA7A7B-5A8D-4F0D-BF41-D4310A47FC09}" type="presParOf" srcId="{324DCCBB-71A9-4D91-A5AF-3E6F7D4618BB}" destId="{30802965-0EB5-4E60-98F1-54514CAF792F}" srcOrd="1" destOrd="0" presId="urn:microsoft.com/office/officeart/2005/8/layout/hierarchy1"/>
    <dgm:cxn modelId="{E8F2DDFF-F67C-498B-A2B1-A81AF050BE94}" type="presParOf" srcId="{9F8FFA0D-BC67-4FA0-9DB5-2F22AF47BB65}" destId="{727EB5B3-915F-477A-80B5-1A5C806AEC45}" srcOrd="1" destOrd="0" presId="urn:microsoft.com/office/officeart/2005/8/layout/hierarchy1"/>
    <dgm:cxn modelId="{57D8E788-8A21-48D3-B28E-C42B1136FB9D}" type="presParOf" srcId="{727EB5B3-915F-477A-80B5-1A5C806AEC45}" destId="{BEC54318-60B0-4E68-8039-F4C407DBF5E7}" srcOrd="0" destOrd="0" presId="urn:microsoft.com/office/officeart/2005/8/layout/hierarchy1"/>
    <dgm:cxn modelId="{79BED69D-74C4-4C7B-8854-543BC43CFE45}" type="presParOf" srcId="{727EB5B3-915F-477A-80B5-1A5C806AEC45}" destId="{B2CD6FB5-ED35-4231-BDA9-7CA78EAE12C1}" srcOrd="1" destOrd="0" presId="urn:microsoft.com/office/officeart/2005/8/layout/hierarchy1"/>
    <dgm:cxn modelId="{65286E27-89FF-409D-965E-E7B7341DF60C}" type="presParOf" srcId="{B2CD6FB5-ED35-4231-BDA9-7CA78EAE12C1}" destId="{AFA2AF31-CFC5-485E-9A9E-88596B770001}" srcOrd="0" destOrd="0" presId="urn:microsoft.com/office/officeart/2005/8/layout/hierarchy1"/>
    <dgm:cxn modelId="{12097C37-FE1E-4279-A779-16DD633F9CAA}" type="presParOf" srcId="{AFA2AF31-CFC5-485E-9A9E-88596B770001}" destId="{410523AE-39E7-44CD-A439-0A0E2E973DB5}" srcOrd="0" destOrd="0" presId="urn:microsoft.com/office/officeart/2005/8/layout/hierarchy1"/>
    <dgm:cxn modelId="{885D4E69-A13F-427F-BC40-17A55B6AAB0B}" type="presParOf" srcId="{AFA2AF31-CFC5-485E-9A9E-88596B770001}" destId="{75498538-7EB7-4662-B940-A901A0856A07}" srcOrd="1" destOrd="0" presId="urn:microsoft.com/office/officeart/2005/8/layout/hierarchy1"/>
    <dgm:cxn modelId="{D8AC3E5B-7C87-4166-91DF-91740E07DCF7}" type="presParOf" srcId="{B2CD6FB5-ED35-4231-BDA9-7CA78EAE12C1}" destId="{FD481AE8-7556-434A-9575-ED43C7A04495}" srcOrd="1" destOrd="0" presId="urn:microsoft.com/office/officeart/2005/8/layout/hierarchy1"/>
    <dgm:cxn modelId="{12B6B4B6-F696-4E69-9BA8-2500C45A35C4}" type="presParOf" srcId="{68C39C8A-1F0F-484B-902E-36E7BE32A1DD}" destId="{40806D9C-4E51-4478-A676-2D0FBA5254D5}" srcOrd="2" destOrd="0" presId="urn:microsoft.com/office/officeart/2005/8/layout/hierarchy1"/>
    <dgm:cxn modelId="{1FF2E0ED-3DFB-49A7-B9EA-867D801822C4}" type="presParOf" srcId="{68C39C8A-1F0F-484B-902E-36E7BE32A1DD}" destId="{F72406B4-24BE-4036-80D8-4EE9EBAEBEB4}" srcOrd="3" destOrd="0" presId="urn:microsoft.com/office/officeart/2005/8/layout/hierarchy1"/>
    <dgm:cxn modelId="{4C5C49EF-69E0-489F-925C-B2BE03A941A5}" type="presParOf" srcId="{F72406B4-24BE-4036-80D8-4EE9EBAEBEB4}" destId="{C99BB2B7-8EE1-4635-9B4F-A3B2FBED98F8}" srcOrd="0" destOrd="0" presId="urn:microsoft.com/office/officeart/2005/8/layout/hierarchy1"/>
    <dgm:cxn modelId="{CEEAF6D3-3177-4A0D-A53B-978870021796}" type="presParOf" srcId="{C99BB2B7-8EE1-4635-9B4F-A3B2FBED98F8}" destId="{1673E395-F8E5-46B7-818F-3F3F0F75902E}" srcOrd="0" destOrd="0" presId="urn:microsoft.com/office/officeart/2005/8/layout/hierarchy1"/>
    <dgm:cxn modelId="{403888D5-8BE9-4468-BE91-32D3FE878DF7}" type="presParOf" srcId="{C99BB2B7-8EE1-4635-9B4F-A3B2FBED98F8}" destId="{9FEE105F-3850-4F66-8489-45FC5CFEE9D6}" srcOrd="1" destOrd="0" presId="urn:microsoft.com/office/officeart/2005/8/layout/hierarchy1"/>
    <dgm:cxn modelId="{FFEF5380-588B-4F37-980C-33BF47D9F000}" type="presParOf" srcId="{F72406B4-24BE-4036-80D8-4EE9EBAEBEB4}" destId="{CF0E3E03-07A1-4581-8E96-754785D8AD82}" srcOrd="1" destOrd="0" presId="urn:microsoft.com/office/officeart/2005/8/layout/hierarchy1"/>
    <dgm:cxn modelId="{C7287A2B-07EE-4859-9986-9D35D96F4148}" type="presParOf" srcId="{CF0E3E03-07A1-4581-8E96-754785D8AD82}" destId="{B7FF9CCE-6D91-45C1-8F55-8BE5360C0E62}" srcOrd="0" destOrd="0" presId="urn:microsoft.com/office/officeart/2005/8/layout/hierarchy1"/>
    <dgm:cxn modelId="{FEB43901-FFB4-45EC-8E82-3BB723B48851}" type="presParOf" srcId="{CF0E3E03-07A1-4581-8E96-754785D8AD82}" destId="{0EBAF8E0-C229-404B-991B-B9E4ED12D55C}" srcOrd="1" destOrd="0" presId="urn:microsoft.com/office/officeart/2005/8/layout/hierarchy1"/>
    <dgm:cxn modelId="{B83778B2-043E-4DB2-954D-49E429D20CDF}" type="presParOf" srcId="{0EBAF8E0-C229-404B-991B-B9E4ED12D55C}" destId="{5436DC3F-DD85-48B7-980E-01A8E9D29C17}" srcOrd="0" destOrd="0" presId="urn:microsoft.com/office/officeart/2005/8/layout/hierarchy1"/>
    <dgm:cxn modelId="{776FA579-F090-4F3A-8130-FD1105301056}" type="presParOf" srcId="{5436DC3F-DD85-48B7-980E-01A8E9D29C17}" destId="{43250C19-EC21-4B00-A5A6-CD28933AABA2}" srcOrd="0" destOrd="0" presId="urn:microsoft.com/office/officeart/2005/8/layout/hierarchy1"/>
    <dgm:cxn modelId="{449EB5DB-DFD7-47DB-8CC8-F71C8F3C6113}" type="presParOf" srcId="{5436DC3F-DD85-48B7-980E-01A8E9D29C17}" destId="{C079F853-D3EC-4F4B-AFE1-56AC4B1FFF48}" srcOrd="1" destOrd="0" presId="urn:microsoft.com/office/officeart/2005/8/layout/hierarchy1"/>
    <dgm:cxn modelId="{D13782FE-5026-448E-BF0F-76B5E21FCC20}" type="presParOf" srcId="{0EBAF8E0-C229-404B-991B-B9E4ED12D55C}" destId="{02295272-2502-441E-AA66-194EA51B111A}" srcOrd="1" destOrd="0" presId="urn:microsoft.com/office/officeart/2005/8/layout/hierarchy1"/>
    <dgm:cxn modelId="{808A040A-13E0-4D8A-B6FD-7DB94AE1F108}" type="presParOf" srcId="{02295272-2502-441E-AA66-194EA51B111A}" destId="{7F644238-044E-4407-A73D-14B3B149B011}" srcOrd="0" destOrd="0" presId="urn:microsoft.com/office/officeart/2005/8/layout/hierarchy1"/>
    <dgm:cxn modelId="{CECBDF34-A786-4B7C-B563-0C87334421FB}" type="presParOf" srcId="{02295272-2502-441E-AA66-194EA51B111A}" destId="{B1DFA434-9DB5-4B41-9812-25A7E2E75617}" srcOrd="1" destOrd="0" presId="urn:microsoft.com/office/officeart/2005/8/layout/hierarchy1"/>
    <dgm:cxn modelId="{EA0D6961-63BF-4496-BD1E-90AE8FA04652}" type="presParOf" srcId="{B1DFA434-9DB5-4B41-9812-25A7E2E75617}" destId="{3FB35401-6FAC-4A9A-8D79-A20A49936570}" srcOrd="0" destOrd="0" presId="urn:microsoft.com/office/officeart/2005/8/layout/hierarchy1"/>
    <dgm:cxn modelId="{D4DB5D8C-7536-47CE-8D4D-F283A41A32B3}" type="presParOf" srcId="{3FB35401-6FAC-4A9A-8D79-A20A49936570}" destId="{52C37254-12CA-4959-BA8E-7FCC37C250E3}" srcOrd="0" destOrd="0" presId="urn:microsoft.com/office/officeart/2005/8/layout/hierarchy1"/>
    <dgm:cxn modelId="{062E7121-EEFA-47D0-96E7-6B05D9084169}" type="presParOf" srcId="{3FB35401-6FAC-4A9A-8D79-A20A49936570}" destId="{6338D87D-9618-4279-B64D-CE3EA3685D0C}" srcOrd="1" destOrd="0" presId="urn:microsoft.com/office/officeart/2005/8/layout/hierarchy1"/>
    <dgm:cxn modelId="{05BBAC7A-F68E-4679-B3DD-076F160026B6}" type="presParOf" srcId="{B1DFA434-9DB5-4B41-9812-25A7E2E75617}" destId="{81F08C7C-01EE-4A2E-99E8-4BEBF35A52F0}" srcOrd="1" destOrd="0" presId="urn:microsoft.com/office/officeart/2005/8/layout/hierarchy1"/>
    <dgm:cxn modelId="{2C2D2C11-BCC1-4F26-BEC4-DE43F7139871}" type="presParOf" srcId="{02295272-2502-441E-AA66-194EA51B111A}" destId="{B9A1178F-0E44-456C-8214-7F206DE891B0}" srcOrd="2" destOrd="0" presId="urn:microsoft.com/office/officeart/2005/8/layout/hierarchy1"/>
    <dgm:cxn modelId="{81A10437-0B33-440A-BE26-064B1335A718}" type="presParOf" srcId="{02295272-2502-441E-AA66-194EA51B111A}" destId="{3B1A9CDF-B458-4CB3-97AC-886E36962139}" srcOrd="3" destOrd="0" presId="urn:microsoft.com/office/officeart/2005/8/layout/hierarchy1"/>
    <dgm:cxn modelId="{49061ABD-ED87-410C-B611-4ECE8AB429EF}" type="presParOf" srcId="{3B1A9CDF-B458-4CB3-97AC-886E36962139}" destId="{F8886E2F-E886-4360-947F-D6C71D703422}" srcOrd="0" destOrd="0" presId="urn:microsoft.com/office/officeart/2005/8/layout/hierarchy1"/>
    <dgm:cxn modelId="{3DDEDD25-8EB1-4817-B603-2E29FDC136B5}" type="presParOf" srcId="{F8886E2F-E886-4360-947F-D6C71D703422}" destId="{E8FF0853-5BF2-4250-A42F-4F1D3E350053}" srcOrd="0" destOrd="0" presId="urn:microsoft.com/office/officeart/2005/8/layout/hierarchy1"/>
    <dgm:cxn modelId="{59132F8A-9B92-4DC2-8BBF-A69792CFACF7}" type="presParOf" srcId="{F8886E2F-E886-4360-947F-D6C71D703422}" destId="{C330A862-CF55-44C6-9747-402ACB3A8BC8}" srcOrd="1" destOrd="0" presId="urn:microsoft.com/office/officeart/2005/8/layout/hierarchy1"/>
    <dgm:cxn modelId="{A6519B2F-9E54-462C-A945-6BC8456C1C72}" type="presParOf" srcId="{3B1A9CDF-B458-4CB3-97AC-886E36962139}" destId="{64D2DA54-2908-45F3-8605-402822FE2F3E}" srcOrd="1" destOrd="0" presId="urn:microsoft.com/office/officeart/2005/8/layout/hierarchy1"/>
    <dgm:cxn modelId="{B48BA3DF-1894-46A8-8B5D-64F1B03F0C1D}" type="presParOf" srcId="{02295272-2502-441E-AA66-194EA51B111A}" destId="{9B5D6365-CE1D-4A0F-8418-8B25B968C638}" srcOrd="4" destOrd="0" presId="urn:microsoft.com/office/officeart/2005/8/layout/hierarchy1"/>
    <dgm:cxn modelId="{0C6CC842-96AD-4EC5-8901-08C4B2820C77}" type="presParOf" srcId="{02295272-2502-441E-AA66-194EA51B111A}" destId="{93A8C183-EDB3-4A67-A387-089FF7964FCB}" srcOrd="5" destOrd="0" presId="urn:microsoft.com/office/officeart/2005/8/layout/hierarchy1"/>
    <dgm:cxn modelId="{9308C399-B624-4ED1-A62F-567D3A7C9DC7}" type="presParOf" srcId="{93A8C183-EDB3-4A67-A387-089FF7964FCB}" destId="{AD4C5614-AF3E-467B-B165-73217E963462}" srcOrd="0" destOrd="0" presId="urn:microsoft.com/office/officeart/2005/8/layout/hierarchy1"/>
    <dgm:cxn modelId="{C4069B1A-38AE-4EF5-961D-E26BC0353211}" type="presParOf" srcId="{AD4C5614-AF3E-467B-B165-73217E963462}" destId="{6D56F4D1-3B5D-4EC6-83AC-8BBD79C58C29}" srcOrd="0" destOrd="0" presId="urn:microsoft.com/office/officeart/2005/8/layout/hierarchy1"/>
    <dgm:cxn modelId="{3B4521FB-A6C3-484A-A945-894D6EC5230C}" type="presParOf" srcId="{AD4C5614-AF3E-467B-B165-73217E963462}" destId="{C4B0A1BB-7690-4F4A-AB92-7466F51CBC91}" srcOrd="1" destOrd="0" presId="urn:microsoft.com/office/officeart/2005/8/layout/hierarchy1"/>
    <dgm:cxn modelId="{85D18E79-D52F-4127-B6B2-1FDE6F732276}" type="presParOf" srcId="{93A8C183-EDB3-4A67-A387-089FF7964FCB}" destId="{A72E5B23-F43F-46C8-B842-56FC70B97762}" srcOrd="1" destOrd="0" presId="urn:microsoft.com/office/officeart/2005/8/layout/hierarchy1"/>
    <dgm:cxn modelId="{4C0A6930-C4B8-4F5F-B302-45F09E7265ED}" type="presParOf" srcId="{02295272-2502-441E-AA66-194EA51B111A}" destId="{8B3B1773-61EF-4205-A903-50264BEB3523}" srcOrd="6" destOrd="0" presId="urn:microsoft.com/office/officeart/2005/8/layout/hierarchy1"/>
    <dgm:cxn modelId="{6ABC4221-9032-4077-B714-5877D3042E21}" type="presParOf" srcId="{02295272-2502-441E-AA66-194EA51B111A}" destId="{B9F10A77-DD4C-448E-87BA-84AF44FD0051}" srcOrd="7" destOrd="0" presId="urn:microsoft.com/office/officeart/2005/8/layout/hierarchy1"/>
    <dgm:cxn modelId="{19CB671A-C18B-420B-9634-CA169544BDEE}" type="presParOf" srcId="{B9F10A77-DD4C-448E-87BA-84AF44FD0051}" destId="{FDEEBD41-D55B-4029-84AD-97517B22718C}" srcOrd="0" destOrd="0" presId="urn:microsoft.com/office/officeart/2005/8/layout/hierarchy1"/>
    <dgm:cxn modelId="{2D99E8FC-DD94-471C-A4D6-E2967DAB77B0}" type="presParOf" srcId="{FDEEBD41-D55B-4029-84AD-97517B22718C}" destId="{BFE62B47-F126-43D2-94BD-7AFF87C5232C}" srcOrd="0" destOrd="0" presId="urn:microsoft.com/office/officeart/2005/8/layout/hierarchy1"/>
    <dgm:cxn modelId="{7CB84F45-C3C7-4FD5-AF84-F326E32B9779}" type="presParOf" srcId="{FDEEBD41-D55B-4029-84AD-97517B22718C}" destId="{45E8AC03-CCC0-4A85-A9F0-D9FD8EFB3266}" srcOrd="1" destOrd="0" presId="urn:microsoft.com/office/officeart/2005/8/layout/hierarchy1"/>
    <dgm:cxn modelId="{62FB4559-B344-4EF9-AA43-439250CB1CFB}" type="presParOf" srcId="{B9F10A77-DD4C-448E-87BA-84AF44FD0051}" destId="{BCFB28B1-6329-4326-8802-E585A6ECF96A}" srcOrd="1" destOrd="0" presId="urn:microsoft.com/office/officeart/2005/8/layout/hierarchy1"/>
    <dgm:cxn modelId="{60AF381D-A106-4831-8B9D-E2D98E83D9FA}" type="presParOf" srcId="{02295272-2502-441E-AA66-194EA51B111A}" destId="{29A06712-61BB-44EE-98A3-A27961E7AA61}" srcOrd="8" destOrd="0" presId="urn:microsoft.com/office/officeart/2005/8/layout/hierarchy1"/>
    <dgm:cxn modelId="{BABFAB68-7887-475C-A151-39E35A363A85}" type="presParOf" srcId="{02295272-2502-441E-AA66-194EA51B111A}" destId="{858D89DF-BC41-4BCA-98A2-C0818D9C3B57}" srcOrd="9" destOrd="0" presId="urn:microsoft.com/office/officeart/2005/8/layout/hierarchy1"/>
    <dgm:cxn modelId="{1560F82B-57E9-4325-A584-4A4AE1742580}" type="presParOf" srcId="{858D89DF-BC41-4BCA-98A2-C0818D9C3B57}" destId="{C0047703-B19F-4AD7-A1A4-8F00DFF6608E}" srcOrd="0" destOrd="0" presId="urn:microsoft.com/office/officeart/2005/8/layout/hierarchy1"/>
    <dgm:cxn modelId="{0863D6F6-B487-4DF7-94E2-A59DA23A875F}" type="presParOf" srcId="{C0047703-B19F-4AD7-A1A4-8F00DFF6608E}" destId="{A8D04414-2252-4893-BA43-60C4BE288C8B}" srcOrd="0" destOrd="0" presId="urn:microsoft.com/office/officeart/2005/8/layout/hierarchy1"/>
    <dgm:cxn modelId="{ACB9EE26-35FC-4AF2-B037-E80EC0917D07}" type="presParOf" srcId="{C0047703-B19F-4AD7-A1A4-8F00DFF6608E}" destId="{D6911306-B551-4A8F-817A-4833AAB5EA98}" srcOrd="1" destOrd="0" presId="urn:microsoft.com/office/officeart/2005/8/layout/hierarchy1"/>
    <dgm:cxn modelId="{1BAFF429-9B74-4473-9817-297CE6BC5FFC}" type="presParOf" srcId="{858D89DF-BC41-4BCA-98A2-C0818D9C3B57}" destId="{C8600ACD-1275-4899-B552-22D1582ADC50}"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E7C2C08B-29B0-48B8-AC12-9AA7E5A95E21}" type="presOf" srcId="{38C05A82-D711-468F-A1E0-6E1BF4CE6C66}" destId="{3C590864-C13C-4FD7-823C-5F8CD5BC0D59}" srcOrd="0" destOrd="0" presId="urn:microsoft.com/office/officeart/2005/8/layout/hProcess9"/>
    <dgm:cxn modelId="{0138DD65-B75E-4E35-A371-8CDE9DF4AD38}" type="presOf" srcId="{E3CEFDB6-CF8C-4C9D-BC1C-B6E9E9DB0367}" destId="{2877FBE4-8E45-42C6-92BE-5C000C246E32}"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ABDC90F9-A6B2-45E0-A2F0-052D0DAD8C9E}" type="presOf" srcId="{B86EF1EE-0353-452E-BA5D-1E35E513A7A5}" destId="{2835E815-E135-4F9C-ADBF-5BFF0BF4D8EC}" srcOrd="0" destOrd="0" presId="urn:microsoft.com/office/officeart/2005/8/layout/hProcess9"/>
    <dgm:cxn modelId="{63673DCF-AF2D-4C81-AEDA-87386ACE0FA7}" srcId="{B61272F3-CC10-4C2C-820D-6823994B95A4}" destId="{D8200CD7-1710-461D-9C58-445C926F3D98}" srcOrd="2" destOrd="0" parTransId="{9611CB96-551D-4186-9048-BBB33028E1F8}" sibTransId="{E986E1FF-5DB2-48D6-9724-D867EDD14104}"/>
    <dgm:cxn modelId="{A5D3D077-24B4-4CAC-BAAA-14087DC1C014}" type="presOf" srcId="{D957F3D2-A376-473A-A446-D4CFF0E7B123}" destId="{E0160B93-A623-472D-AFB4-135C8C115B2C}"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16F2E1A1-C993-49AC-87C9-B8C03CA71759}" type="presOf" srcId="{D8200CD7-1710-461D-9C58-445C926F3D98}" destId="{0F617A5E-F29D-4B02-80AC-4B7C9C2006A2}" srcOrd="0" destOrd="0" presId="urn:microsoft.com/office/officeart/2005/8/layout/hProcess9"/>
    <dgm:cxn modelId="{5714CFCF-ED1D-4A92-B2F4-2013BBE1353B}" type="presOf" srcId="{B61272F3-CC10-4C2C-820D-6823994B95A4}" destId="{B2587C0C-4DC5-4FA2-9217-AF364B90DEFA}" srcOrd="0" destOrd="0" presId="urn:microsoft.com/office/officeart/2005/8/layout/hProcess9"/>
    <dgm:cxn modelId="{B4F539F1-9DB7-4B05-BEF4-F442FCBCA310}" type="presParOf" srcId="{B2587C0C-4DC5-4FA2-9217-AF364B90DEFA}" destId="{BF72885C-8E48-4C5C-B124-920950B491C4}" srcOrd="0" destOrd="0" presId="urn:microsoft.com/office/officeart/2005/8/layout/hProcess9"/>
    <dgm:cxn modelId="{57055F7B-5238-4F69-B25E-DBBE2FD25018}" type="presParOf" srcId="{B2587C0C-4DC5-4FA2-9217-AF364B90DEFA}" destId="{A3478408-A221-4789-A878-6CAAF1324772}" srcOrd="1" destOrd="0" presId="urn:microsoft.com/office/officeart/2005/8/layout/hProcess9"/>
    <dgm:cxn modelId="{3B446156-FBF0-4861-9100-BB7EA8913DB4}" type="presParOf" srcId="{A3478408-A221-4789-A878-6CAAF1324772}" destId="{2835E815-E135-4F9C-ADBF-5BFF0BF4D8EC}" srcOrd="0" destOrd="0" presId="urn:microsoft.com/office/officeart/2005/8/layout/hProcess9"/>
    <dgm:cxn modelId="{0949FF39-97DA-4D75-AAE7-446A3E391C89}" type="presParOf" srcId="{A3478408-A221-4789-A878-6CAAF1324772}" destId="{F1908F61-D4BF-4725-B3CC-401D8CC22EDC}" srcOrd="1" destOrd="0" presId="urn:microsoft.com/office/officeart/2005/8/layout/hProcess9"/>
    <dgm:cxn modelId="{3DDD3107-3134-4DCB-B361-C2B2B72EE3DC}" type="presParOf" srcId="{A3478408-A221-4789-A878-6CAAF1324772}" destId="{E0160B93-A623-472D-AFB4-135C8C115B2C}" srcOrd="2" destOrd="0" presId="urn:microsoft.com/office/officeart/2005/8/layout/hProcess9"/>
    <dgm:cxn modelId="{C1F917AB-B686-4274-B513-8663A38DEAB9}" type="presParOf" srcId="{A3478408-A221-4789-A878-6CAAF1324772}" destId="{0260241D-4151-4546-8E9B-0EDF4BB8141B}" srcOrd="3" destOrd="0" presId="urn:microsoft.com/office/officeart/2005/8/layout/hProcess9"/>
    <dgm:cxn modelId="{872C26B9-06F2-447D-8C85-0AFCFCA5470A}" type="presParOf" srcId="{A3478408-A221-4789-A878-6CAAF1324772}" destId="{0F617A5E-F29D-4B02-80AC-4B7C9C2006A2}" srcOrd="4" destOrd="0" presId="urn:microsoft.com/office/officeart/2005/8/layout/hProcess9"/>
    <dgm:cxn modelId="{4C2C2562-0FA0-414E-827E-2170C26410E1}" type="presParOf" srcId="{A3478408-A221-4789-A878-6CAAF1324772}" destId="{6EF604DF-C672-4808-8CF1-ADAAABAD9BE1}" srcOrd="5" destOrd="0" presId="urn:microsoft.com/office/officeart/2005/8/layout/hProcess9"/>
    <dgm:cxn modelId="{48D23F25-651B-4026-93E8-07BDC4F5AD6B}" type="presParOf" srcId="{A3478408-A221-4789-A878-6CAAF1324772}" destId="{2877FBE4-8E45-42C6-92BE-5C000C246E32}" srcOrd="6" destOrd="0" presId="urn:microsoft.com/office/officeart/2005/8/layout/hProcess9"/>
    <dgm:cxn modelId="{F187AFF5-3BD2-4BF1-B88B-3862A09E7182}" type="presParOf" srcId="{A3478408-A221-4789-A878-6CAAF1324772}" destId="{676690AA-F4D9-4B7D-8EDC-0F2840861003}" srcOrd="7" destOrd="0" presId="urn:microsoft.com/office/officeart/2005/8/layout/hProcess9"/>
    <dgm:cxn modelId="{20FC8534-E5F8-4033-8C0C-AEC09DF58B2E}" type="presParOf" srcId="{A3478408-A221-4789-A878-6CAAF1324772}" destId="{3C590864-C13C-4FD7-823C-5F8CD5BC0D59}" srcOrd="8"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custT="1"/>
      <dgm:spPr/>
      <dgm:t>
        <a:bodyPr/>
        <a:lstStyle/>
        <a:p>
          <a:r>
            <a:rPr lang="es-MX" sz="2700" dirty="0" smtClean="0"/>
            <a:t>Administrador</a:t>
          </a:r>
          <a:endParaRPr lang="es-MX" sz="2700"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a:solidFill>
          <a:schemeClr val="bg1">
            <a:lumMod val="75000"/>
          </a:schemeClr>
        </a:solidFill>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a:solidFill>
          <a:schemeClr val="bg1">
            <a:lumMod val="75000"/>
          </a:schemeClr>
        </a:solidFill>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a:solidFill>
          <a:schemeClr val="bg1">
            <a:lumMod val="75000"/>
          </a:schemeClr>
        </a:solidFill>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custScaleX="180420" custScaleY="158204">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916989B8-0507-4A5D-A445-4144FC2499EA}" type="presOf" srcId="{B61272F3-CC10-4C2C-820D-6823994B95A4}" destId="{B2587C0C-4DC5-4FA2-9217-AF364B90DEFA}" srcOrd="0" destOrd="0" presId="urn:microsoft.com/office/officeart/2005/8/layout/hProcess9"/>
    <dgm:cxn modelId="{BBF15ED2-2083-41CF-AF39-FD92FC28805A}" type="presOf" srcId="{D8200CD7-1710-461D-9C58-445C926F3D98}" destId="{0F617A5E-F29D-4B02-80AC-4B7C9C2006A2}" srcOrd="0" destOrd="0" presId="urn:microsoft.com/office/officeart/2005/8/layout/hProcess9"/>
    <dgm:cxn modelId="{DC09D8C0-10AF-4404-9FB4-14DA7174561D}" type="presOf" srcId="{E3CEFDB6-CF8C-4C9D-BC1C-B6E9E9DB0367}" destId="{2877FBE4-8E45-42C6-92BE-5C000C246E32}" srcOrd="0" destOrd="0" presId="urn:microsoft.com/office/officeart/2005/8/layout/hProcess9"/>
    <dgm:cxn modelId="{AC306E4C-C26A-4AC0-8403-BB12A2ED455D}" type="presOf" srcId="{38C05A82-D711-468F-A1E0-6E1BF4CE6C66}" destId="{3C590864-C13C-4FD7-823C-5F8CD5BC0D59}"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2C31EA33-1A46-4CEE-91B8-D48EDEB0FB39}" type="presOf" srcId="{B86EF1EE-0353-452E-BA5D-1E35E513A7A5}" destId="{2835E815-E135-4F9C-ADBF-5BFF0BF4D8EC}"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5B9E83CF-8229-456C-81A2-61E0E7EC9F32}" type="presOf" srcId="{D957F3D2-A376-473A-A446-D4CFF0E7B123}" destId="{E0160B93-A623-472D-AFB4-135C8C115B2C}" srcOrd="0" destOrd="0" presId="urn:microsoft.com/office/officeart/2005/8/layout/hProcess9"/>
    <dgm:cxn modelId="{8C1B3862-2928-473D-96ED-13D8BE667268}" type="presParOf" srcId="{B2587C0C-4DC5-4FA2-9217-AF364B90DEFA}" destId="{BF72885C-8E48-4C5C-B124-920950B491C4}" srcOrd="0" destOrd="0" presId="urn:microsoft.com/office/officeart/2005/8/layout/hProcess9"/>
    <dgm:cxn modelId="{25CAAF6C-F0F1-420F-8C90-79B9991B17E2}" type="presParOf" srcId="{B2587C0C-4DC5-4FA2-9217-AF364B90DEFA}" destId="{A3478408-A221-4789-A878-6CAAF1324772}" srcOrd="1" destOrd="0" presId="urn:microsoft.com/office/officeart/2005/8/layout/hProcess9"/>
    <dgm:cxn modelId="{67BFA16F-0504-4279-9E11-061588782C05}" type="presParOf" srcId="{A3478408-A221-4789-A878-6CAAF1324772}" destId="{2835E815-E135-4F9C-ADBF-5BFF0BF4D8EC}" srcOrd="0" destOrd="0" presId="urn:microsoft.com/office/officeart/2005/8/layout/hProcess9"/>
    <dgm:cxn modelId="{330BB479-3C12-44B5-BAC4-18FD91D7EFFA}" type="presParOf" srcId="{A3478408-A221-4789-A878-6CAAF1324772}" destId="{F1908F61-D4BF-4725-B3CC-401D8CC22EDC}" srcOrd="1" destOrd="0" presId="urn:microsoft.com/office/officeart/2005/8/layout/hProcess9"/>
    <dgm:cxn modelId="{F97A2BC8-3381-4CF1-BE93-A99753414005}" type="presParOf" srcId="{A3478408-A221-4789-A878-6CAAF1324772}" destId="{E0160B93-A623-472D-AFB4-135C8C115B2C}" srcOrd="2" destOrd="0" presId="urn:microsoft.com/office/officeart/2005/8/layout/hProcess9"/>
    <dgm:cxn modelId="{3B8F4D28-E6CF-479C-9A21-F6A614F332B4}" type="presParOf" srcId="{A3478408-A221-4789-A878-6CAAF1324772}" destId="{0260241D-4151-4546-8E9B-0EDF4BB8141B}" srcOrd="3" destOrd="0" presId="urn:microsoft.com/office/officeart/2005/8/layout/hProcess9"/>
    <dgm:cxn modelId="{C07BDF76-2C55-4103-8A19-CF6CECDF342F}" type="presParOf" srcId="{A3478408-A221-4789-A878-6CAAF1324772}" destId="{0F617A5E-F29D-4B02-80AC-4B7C9C2006A2}" srcOrd="4" destOrd="0" presId="urn:microsoft.com/office/officeart/2005/8/layout/hProcess9"/>
    <dgm:cxn modelId="{0FAFFA03-3065-42E6-887C-C81CE7CAC94A}" type="presParOf" srcId="{A3478408-A221-4789-A878-6CAAF1324772}" destId="{6EF604DF-C672-4808-8CF1-ADAAABAD9BE1}" srcOrd="5" destOrd="0" presId="urn:microsoft.com/office/officeart/2005/8/layout/hProcess9"/>
    <dgm:cxn modelId="{BAFE6DAD-9D96-4FC4-9B3C-E8800E583FDE}" type="presParOf" srcId="{A3478408-A221-4789-A878-6CAAF1324772}" destId="{2877FBE4-8E45-42C6-92BE-5C000C246E32}" srcOrd="6" destOrd="0" presId="urn:microsoft.com/office/officeart/2005/8/layout/hProcess9"/>
    <dgm:cxn modelId="{1C1B44F8-9A28-4FCF-89A2-F3B00FBB5DA6}" type="presParOf" srcId="{A3478408-A221-4789-A878-6CAAF1324772}" destId="{676690AA-F4D9-4B7D-8EDC-0F2840861003}" srcOrd="7" destOrd="0" presId="urn:microsoft.com/office/officeart/2005/8/layout/hProcess9"/>
    <dgm:cxn modelId="{AC00D3C9-B618-45FE-AA5A-7FCAA7F4921E}" type="presParOf" srcId="{A3478408-A221-4789-A878-6CAAF1324772}" destId="{3C590864-C13C-4FD7-823C-5F8CD5BC0D59}" srcOrd="8" destOrd="0" presId="urn:microsoft.com/office/officeart/2005/8/layout/hProcess9"/>
  </dgm:cxnLst>
  <dgm:bg/>
  <dgm:whole/>
</dgm:dataModel>
</file>

<file path=ppt/diagrams/data4.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a:solidFill>
          <a:schemeClr val="bg1">
            <a:lumMod val="75000"/>
          </a:schemeClr>
        </a:solidFill>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custT="1"/>
      <dgm:spPr/>
      <dgm:t>
        <a:bodyPr/>
        <a:lstStyle/>
        <a:p>
          <a:r>
            <a:rPr lang="es-MX" sz="2700" dirty="0" smtClean="0"/>
            <a:t>Nivel 0</a:t>
          </a:r>
          <a:endParaRPr lang="es-MX" sz="2700"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a:solidFill>
          <a:schemeClr val="bg1">
            <a:lumMod val="75000"/>
          </a:schemeClr>
        </a:solidFill>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a:solidFill>
          <a:schemeClr val="bg1">
            <a:lumMod val="75000"/>
          </a:schemeClr>
        </a:solidFill>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custScaleX="190116" custScaleY="162109">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BCA7881F-FFBB-412B-BAC8-835F37D35D3C}" type="presOf" srcId="{B61272F3-CC10-4C2C-820D-6823994B95A4}" destId="{B2587C0C-4DC5-4FA2-9217-AF364B90DEFA}"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8C1FAE35-0A04-4AEE-9486-07CB66BC047D}" type="presOf" srcId="{38C05A82-D711-468F-A1E0-6E1BF4CE6C66}" destId="{3C590864-C13C-4FD7-823C-5F8CD5BC0D59}" srcOrd="0" destOrd="0" presId="urn:microsoft.com/office/officeart/2005/8/layout/hProcess9"/>
    <dgm:cxn modelId="{FF222D46-F844-4BCC-97C4-E209E6CF25B3}" type="presOf" srcId="{B86EF1EE-0353-452E-BA5D-1E35E513A7A5}" destId="{2835E815-E135-4F9C-ADBF-5BFF0BF4D8EC}" srcOrd="0" destOrd="0" presId="urn:microsoft.com/office/officeart/2005/8/layout/hProcess9"/>
    <dgm:cxn modelId="{F385EE06-1333-4F86-86DD-CFE94213997F}" type="presOf" srcId="{D8200CD7-1710-461D-9C58-445C926F3D98}" destId="{0F617A5E-F29D-4B02-80AC-4B7C9C2006A2}"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89219C3E-CD78-4489-B4EE-A0CFAF1AC7DD}" type="presOf" srcId="{D957F3D2-A376-473A-A446-D4CFF0E7B123}" destId="{E0160B93-A623-472D-AFB4-135C8C115B2C}" srcOrd="0" destOrd="0" presId="urn:microsoft.com/office/officeart/2005/8/layout/hProcess9"/>
    <dgm:cxn modelId="{9E30024E-5874-4E53-8923-08207FC9F356}" type="presOf" srcId="{E3CEFDB6-CF8C-4C9D-BC1C-B6E9E9DB0367}" destId="{2877FBE4-8E45-42C6-92BE-5C000C246E32}" srcOrd="0" destOrd="0" presId="urn:microsoft.com/office/officeart/2005/8/layout/hProcess9"/>
    <dgm:cxn modelId="{3B88F464-EAA2-4EC0-ADB7-902F01781E60}" type="presParOf" srcId="{B2587C0C-4DC5-4FA2-9217-AF364B90DEFA}" destId="{BF72885C-8E48-4C5C-B124-920950B491C4}" srcOrd="0" destOrd="0" presId="urn:microsoft.com/office/officeart/2005/8/layout/hProcess9"/>
    <dgm:cxn modelId="{32E4119E-7A32-41D7-B2F0-06A632033ECD}" type="presParOf" srcId="{B2587C0C-4DC5-4FA2-9217-AF364B90DEFA}" destId="{A3478408-A221-4789-A878-6CAAF1324772}" srcOrd="1" destOrd="0" presId="urn:microsoft.com/office/officeart/2005/8/layout/hProcess9"/>
    <dgm:cxn modelId="{AD9C53F9-84C7-44B0-9CE0-0CD372DAAC1E}" type="presParOf" srcId="{A3478408-A221-4789-A878-6CAAF1324772}" destId="{2835E815-E135-4F9C-ADBF-5BFF0BF4D8EC}" srcOrd="0" destOrd="0" presId="urn:microsoft.com/office/officeart/2005/8/layout/hProcess9"/>
    <dgm:cxn modelId="{F58CC471-B4C1-4639-B0F4-4C2A7CFD8670}" type="presParOf" srcId="{A3478408-A221-4789-A878-6CAAF1324772}" destId="{F1908F61-D4BF-4725-B3CC-401D8CC22EDC}" srcOrd="1" destOrd="0" presId="urn:microsoft.com/office/officeart/2005/8/layout/hProcess9"/>
    <dgm:cxn modelId="{2FBDACD9-2A77-464B-8228-877D7D732810}" type="presParOf" srcId="{A3478408-A221-4789-A878-6CAAF1324772}" destId="{E0160B93-A623-472D-AFB4-135C8C115B2C}" srcOrd="2" destOrd="0" presId="urn:microsoft.com/office/officeart/2005/8/layout/hProcess9"/>
    <dgm:cxn modelId="{A441CF3E-D36E-4A96-9D0D-D090AC201E42}" type="presParOf" srcId="{A3478408-A221-4789-A878-6CAAF1324772}" destId="{0260241D-4151-4546-8E9B-0EDF4BB8141B}" srcOrd="3" destOrd="0" presId="urn:microsoft.com/office/officeart/2005/8/layout/hProcess9"/>
    <dgm:cxn modelId="{52FB8D9D-6890-4ED6-AC03-BFB9B597D1B4}" type="presParOf" srcId="{A3478408-A221-4789-A878-6CAAF1324772}" destId="{0F617A5E-F29D-4B02-80AC-4B7C9C2006A2}" srcOrd="4" destOrd="0" presId="urn:microsoft.com/office/officeart/2005/8/layout/hProcess9"/>
    <dgm:cxn modelId="{AF488C71-9308-4739-A7AE-EB7DC8F109C1}" type="presParOf" srcId="{A3478408-A221-4789-A878-6CAAF1324772}" destId="{6EF604DF-C672-4808-8CF1-ADAAABAD9BE1}" srcOrd="5" destOrd="0" presId="urn:microsoft.com/office/officeart/2005/8/layout/hProcess9"/>
    <dgm:cxn modelId="{B38B62F1-85F8-4E85-82F6-F47DF4AFE675}" type="presParOf" srcId="{A3478408-A221-4789-A878-6CAAF1324772}" destId="{2877FBE4-8E45-42C6-92BE-5C000C246E32}" srcOrd="6" destOrd="0" presId="urn:microsoft.com/office/officeart/2005/8/layout/hProcess9"/>
    <dgm:cxn modelId="{0A710FCF-F550-437F-971B-C6147AA1D9A8}" type="presParOf" srcId="{A3478408-A221-4789-A878-6CAAF1324772}" destId="{676690AA-F4D9-4B7D-8EDC-0F2840861003}" srcOrd="7" destOrd="0" presId="urn:microsoft.com/office/officeart/2005/8/layout/hProcess9"/>
    <dgm:cxn modelId="{118ED3F9-117A-4131-B2D7-752971885BCC}" type="presParOf" srcId="{A3478408-A221-4789-A878-6CAAF1324772}" destId="{3C590864-C13C-4FD7-823C-5F8CD5BC0D59}" srcOrd="8" destOrd="0" presId="urn:microsoft.com/office/officeart/2005/8/layout/hProcess9"/>
  </dgm:cxnLst>
  <dgm:bg/>
  <dgm:whole/>
</dgm:dataModel>
</file>

<file path=ppt/diagrams/data5.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a:solidFill>
          <a:schemeClr val="bg1">
            <a:lumMod val="75000"/>
          </a:schemeClr>
        </a:solidFill>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a:solidFill>
          <a:schemeClr val="bg1">
            <a:lumMod val="75000"/>
          </a:schemeClr>
        </a:solidFill>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custT="1"/>
      <dgm:spPr/>
      <dgm:t>
        <a:bodyPr/>
        <a:lstStyle/>
        <a:p>
          <a:r>
            <a:rPr lang="es-MX" sz="2600" dirty="0" smtClean="0"/>
            <a:t>Nivel 1</a:t>
          </a:r>
          <a:endParaRPr lang="es-MX" sz="2600"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a:solidFill>
          <a:schemeClr val="bg1">
            <a:lumMod val="75000"/>
          </a:schemeClr>
        </a:solidFill>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custScaleX="193241" custScaleY="158204" custLinFactNeighborX="-4925" custLinFactNeighborY="0">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899885C2-3018-4654-8E25-3F72B2704C2C}" type="presOf" srcId="{E3CEFDB6-CF8C-4C9D-BC1C-B6E9E9DB0367}" destId="{2877FBE4-8E45-42C6-92BE-5C000C246E32}" srcOrd="0" destOrd="0" presId="urn:microsoft.com/office/officeart/2005/8/layout/hProcess9"/>
    <dgm:cxn modelId="{903102B4-FB73-4E97-889C-A165744CF159}" type="presOf" srcId="{D8200CD7-1710-461D-9C58-445C926F3D98}" destId="{0F617A5E-F29D-4B02-80AC-4B7C9C2006A2}" srcOrd="0" destOrd="0" presId="urn:microsoft.com/office/officeart/2005/8/layout/hProcess9"/>
    <dgm:cxn modelId="{93DF8DA3-BD6E-49FB-B2EF-F93C7A8864E5}" type="presOf" srcId="{B61272F3-CC10-4C2C-820D-6823994B95A4}" destId="{B2587C0C-4DC5-4FA2-9217-AF364B90DEFA}"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3B9D5219-E557-4193-9832-1B89FC659CF8}" type="presOf" srcId="{B86EF1EE-0353-452E-BA5D-1E35E513A7A5}" destId="{2835E815-E135-4F9C-ADBF-5BFF0BF4D8EC}"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2761F83F-5BE8-44B0-B0B6-30209B69877C}" type="presOf" srcId="{D957F3D2-A376-473A-A446-D4CFF0E7B123}" destId="{E0160B93-A623-472D-AFB4-135C8C115B2C}" srcOrd="0" destOrd="0" presId="urn:microsoft.com/office/officeart/2005/8/layout/hProcess9"/>
    <dgm:cxn modelId="{C4A8C439-ED7F-4E11-A8CD-20635913FE95}" type="presOf" srcId="{38C05A82-D711-468F-A1E0-6E1BF4CE6C66}" destId="{3C590864-C13C-4FD7-823C-5F8CD5BC0D59}" srcOrd="0" destOrd="0" presId="urn:microsoft.com/office/officeart/2005/8/layout/hProcess9"/>
    <dgm:cxn modelId="{25A93E09-539E-40A9-B718-093A2612BBF7}" type="presParOf" srcId="{B2587C0C-4DC5-4FA2-9217-AF364B90DEFA}" destId="{BF72885C-8E48-4C5C-B124-920950B491C4}" srcOrd="0" destOrd="0" presId="urn:microsoft.com/office/officeart/2005/8/layout/hProcess9"/>
    <dgm:cxn modelId="{3896A786-D8DB-4AFE-B321-530917638FE2}" type="presParOf" srcId="{B2587C0C-4DC5-4FA2-9217-AF364B90DEFA}" destId="{A3478408-A221-4789-A878-6CAAF1324772}" srcOrd="1" destOrd="0" presId="urn:microsoft.com/office/officeart/2005/8/layout/hProcess9"/>
    <dgm:cxn modelId="{D97EB522-87E4-43BB-AF99-89282C968B1C}" type="presParOf" srcId="{A3478408-A221-4789-A878-6CAAF1324772}" destId="{2835E815-E135-4F9C-ADBF-5BFF0BF4D8EC}" srcOrd="0" destOrd="0" presId="urn:microsoft.com/office/officeart/2005/8/layout/hProcess9"/>
    <dgm:cxn modelId="{8F420A3E-4A46-46F4-9F3D-2F4A08720A84}" type="presParOf" srcId="{A3478408-A221-4789-A878-6CAAF1324772}" destId="{F1908F61-D4BF-4725-B3CC-401D8CC22EDC}" srcOrd="1" destOrd="0" presId="urn:microsoft.com/office/officeart/2005/8/layout/hProcess9"/>
    <dgm:cxn modelId="{C82081FE-E310-4171-8ED4-DCE35A2478D4}" type="presParOf" srcId="{A3478408-A221-4789-A878-6CAAF1324772}" destId="{E0160B93-A623-472D-AFB4-135C8C115B2C}" srcOrd="2" destOrd="0" presId="urn:microsoft.com/office/officeart/2005/8/layout/hProcess9"/>
    <dgm:cxn modelId="{2A803124-0D29-4883-A43F-A5B9EFC24392}" type="presParOf" srcId="{A3478408-A221-4789-A878-6CAAF1324772}" destId="{0260241D-4151-4546-8E9B-0EDF4BB8141B}" srcOrd="3" destOrd="0" presId="urn:microsoft.com/office/officeart/2005/8/layout/hProcess9"/>
    <dgm:cxn modelId="{1F8A56CF-4DE5-4FF9-9494-0A052AFE968F}" type="presParOf" srcId="{A3478408-A221-4789-A878-6CAAF1324772}" destId="{0F617A5E-F29D-4B02-80AC-4B7C9C2006A2}" srcOrd="4" destOrd="0" presId="urn:microsoft.com/office/officeart/2005/8/layout/hProcess9"/>
    <dgm:cxn modelId="{47493EAD-C7D3-4FEA-AACB-175B59371748}" type="presParOf" srcId="{A3478408-A221-4789-A878-6CAAF1324772}" destId="{6EF604DF-C672-4808-8CF1-ADAAABAD9BE1}" srcOrd="5" destOrd="0" presId="urn:microsoft.com/office/officeart/2005/8/layout/hProcess9"/>
    <dgm:cxn modelId="{E687F2A3-2EB3-4FBF-923D-DC9D6576A7B4}" type="presParOf" srcId="{A3478408-A221-4789-A878-6CAAF1324772}" destId="{2877FBE4-8E45-42C6-92BE-5C000C246E32}" srcOrd="6" destOrd="0" presId="urn:microsoft.com/office/officeart/2005/8/layout/hProcess9"/>
    <dgm:cxn modelId="{3F129152-E2C8-4829-AC23-3900BB24559C}" type="presParOf" srcId="{A3478408-A221-4789-A878-6CAAF1324772}" destId="{676690AA-F4D9-4B7D-8EDC-0F2840861003}" srcOrd="7" destOrd="0" presId="urn:microsoft.com/office/officeart/2005/8/layout/hProcess9"/>
    <dgm:cxn modelId="{59139098-9936-4E71-A057-E54B542B6F0F}" type="presParOf" srcId="{A3478408-A221-4789-A878-6CAAF1324772}" destId="{3C590864-C13C-4FD7-823C-5F8CD5BC0D59}" srcOrd="8" destOrd="0" presId="urn:microsoft.com/office/officeart/2005/8/layout/hProcess9"/>
  </dgm:cxnLst>
  <dgm:bg/>
  <dgm:whole/>
</dgm:dataModel>
</file>

<file path=ppt/diagrams/data6.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a:solidFill>
          <a:schemeClr val="bg1">
            <a:lumMod val="75000"/>
          </a:schemeClr>
        </a:solidFill>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a:solidFill>
          <a:schemeClr val="bg1">
            <a:lumMod val="75000"/>
          </a:schemeClr>
        </a:solidFill>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a:solidFill>
          <a:schemeClr val="bg1">
            <a:lumMod val="75000"/>
          </a:schemeClr>
        </a:solidFill>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custT="1"/>
      <dgm:spPr/>
      <dgm:t>
        <a:bodyPr/>
        <a:lstStyle/>
        <a:p>
          <a:r>
            <a:rPr lang="es-MX" sz="2600" dirty="0" smtClean="0"/>
            <a:t>Nivel 2</a:t>
          </a:r>
          <a:endParaRPr lang="es-MX" sz="2600"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custScaleX="189659" custScaleY="166993">
        <dgm:presLayoutVars>
          <dgm:bulletEnabled val="1"/>
        </dgm:presLayoutVars>
      </dgm:prSet>
      <dgm:spPr/>
      <dgm:t>
        <a:bodyPr/>
        <a:lstStyle/>
        <a:p>
          <a:endParaRPr lang="es-MX"/>
        </a:p>
      </dgm:t>
    </dgm:pt>
  </dgm:ptLst>
  <dgm:cxnLst>
    <dgm:cxn modelId="{EF44B4EE-4021-44EE-BD3E-E35C597DB9B4}" type="presOf" srcId="{E3CEFDB6-CF8C-4C9D-BC1C-B6E9E9DB0367}" destId="{2877FBE4-8E45-42C6-92BE-5C000C246E32}" srcOrd="0" destOrd="0" presId="urn:microsoft.com/office/officeart/2005/8/layout/hProcess9"/>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DF5EBF0E-1C8D-43D4-A92B-0BF3C453F930}" type="presOf" srcId="{B61272F3-CC10-4C2C-820D-6823994B95A4}" destId="{B2587C0C-4DC5-4FA2-9217-AF364B90DEFA}" srcOrd="0" destOrd="0" presId="urn:microsoft.com/office/officeart/2005/8/layout/hProcess9"/>
    <dgm:cxn modelId="{61E05312-54CE-45BE-ACF4-47C77E8E77E5}" type="presOf" srcId="{38C05A82-D711-468F-A1E0-6E1BF4CE6C66}" destId="{3C590864-C13C-4FD7-823C-5F8CD5BC0D59}" srcOrd="0" destOrd="0" presId="urn:microsoft.com/office/officeart/2005/8/layout/hProcess9"/>
    <dgm:cxn modelId="{08D5DB46-98BF-45CB-8F8F-2BCD4688B13B}" type="presOf" srcId="{D957F3D2-A376-473A-A446-D4CFF0E7B123}" destId="{E0160B93-A623-472D-AFB4-135C8C115B2C}"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AB0DF863-AB71-451D-A2C9-6D7F5BBCC15A}" type="presOf" srcId="{B86EF1EE-0353-452E-BA5D-1E35E513A7A5}" destId="{2835E815-E135-4F9C-ADBF-5BFF0BF4D8EC}" srcOrd="0" destOrd="0" presId="urn:microsoft.com/office/officeart/2005/8/layout/hProcess9"/>
    <dgm:cxn modelId="{61DCA27E-A144-466C-A48C-22738072F294}" type="presOf" srcId="{D8200CD7-1710-461D-9C58-445C926F3D98}" destId="{0F617A5E-F29D-4B02-80AC-4B7C9C2006A2}"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97FBE0A0-3D47-4FB8-8521-CF8BC3EF0A63}" type="presParOf" srcId="{B2587C0C-4DC5-4FA2-9217-AF364B90DEFA}" destId="{BF72885C-8E48-4C5C-B124-920950B491C4}" srcOrd="0" destOrd="0" presId="urn:microsoft.com/office/officeart/2005/8/layout/hProcess9"/>
    <dgm:cxn modelId="{93A6F865-F9DD-41D1-81E9-BA16E603C7FC}" type="presParOf" srcId="{B2587C0C-4DC5-4FA2-9217-AF364B90DEFA}" destId="{A3478408-A221-4789-A878-6CAAF1324772}" srcOrd="1" destOrd="0" presId="urn:microsoft.com/office/officeart/2005/8/layout/hProcess9"/>
    <dgm:cxn modelId="{0AA5B79A-DF3F-40D4-99EC-8BB0E0191FBD}" type="presParOf" srcId="{A3478408-A221-4789-A878-6CAAF1324772}" destId="{2835E815-E135-4F9C-ADBF-5BFF0BF4D8EC}" srcOrd="0" destOrd="0" presId="urn:microsoft.com/office/officeart/2005/8/layout/hProcess9"/>
    <dgm:cxn modelId="{478309B6-C10C-4C50-A7B1-A434D4251F1D}" type="presParOf" srcId="{A3478408-A221-4789-A878-6CAAF1324772}" destId="{F1908F61-D4BF-4725-B3CC-401D8CC22EDC}" srcOrd="1" destOrd="0" presId="urn:microsoft.com/office/officeart/2005/8/layout/hProcess9"/>
    <dgm:cxn modelId="{90776E0B-9FEA-4F6D-9AA9-8915790585A8}" type="presParOf" srcId="{A3478408-A221-4789-A878-6CAAF1324772}" destId="{E0160B93-A623-472D-AFB4-135C8C115B2C}" srcOrd="2" destOrd="0" presId="urn:microsoft.com/office/officeart/2005/8/layout/hProcess9"/>
    <dgm:cxn modelId="{CC67D382-1F42-44B1-9498-B03FB682536B}" type="presParOf" srcId="{A3478408-A221-4789-A878-6CAAF1324772}" destId="{0260241D-4151-4546-8E9B-0EDF4BB8141B}" srcOrd="3" destOrd="0" presId="urn:microsoft.com/office/officeart/2005/8/layout/hProcess9"/>
    <dgm:cxn modelId="{775F589E-60A9-4A78-90EB-1D931B51EFA6}" type="presParOf" srcId="{A3478408-A221-4789-A878-6CAAF1324772}" destId="{0F617A5E-F29D-4B02-80AC-4B7C9C2006A2}" srcOrd="4" destOrd="0" presId="urn:microsoft.com/office/officeart/2005/8/layout/hProcess9"/>
    <dgm:cxn modelId="{A094A66B-A456-4CCC-90BA-09744AB26D08}" type="presParOf" srcId="{A3478408-A221-4789-A878-6CAAF1324772}" destId="{6EF604DF-C672-4808-8CF1-ADAAABAD9BE1}" srcOrd="5" destOrd="0" presId="urn:microsoft.com/office/officeart/2005/8/layout/hProcess9"/>
    <dgm:cxn modelId="{BD7BF10F-6E19-446B-989E-6EB542073A9A}" type="presParOf" srcId="{A3478408-A221-4789-A878-6CAAF1324772}" destId="{2877FBE4-8E45-42C6-92BE-5C000C246E32}" srcOrd="6" destOrd="0" presId="urn:microsoft.com/office/officeart/2005/8/layout/hProcess9"/>
    <dgm:cxn modelId="{F924FABE-F294-4647-A847-F5714957A967}" type="presParOf" srcId="{A3478408-A221-4789-A878-6CAAF1324772}" destId="{676690AA-F4D9-4B7D-8EDC-0F2840861003}" srcOrd="7" destOrd="0" presId="urn:microsoft.com/office/officeart/2005/8/layout/hProcess9"/>
    <dgm:cxn modelId="{CFBCEB18-B128-4530-ABC3-2739BD012DB6}" type="presParOf" srcId="{A3478408-A221-4789-A878-6CAAF1324772}" destId="{3C590864-C13C-4FD7-823C-5F8CD5BC0D59}"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F545D-266C-466D-8E7F-CCF87E5371AD}" type="datetimeFigureOut">
              <a:rPr lang="en-US" smtClean="0"/>
              <a:pPr/>
              <a:t>11/25/2009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8B4C5-9389-440D-AE9E-6918F7D1F69C}"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10</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11</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12</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13</a:t>
            </a:fld>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14</a:t>
            </a:fld>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15</a:t>
            </a:fld>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16</a:t>
            </a:fld>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17</a:t>
            </a:fld>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18</a:t>
            </a:fld>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19</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a:t>
            </a:fld>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20</a:t>
            </a:fld>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21</a:t>
            </a:fld>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22</a:t>
            </a:fld>
            <a:endParaRPr 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23</a:t>
            </a:fld>
            <a:endParaRPr 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24</a:t>
            </a:fld>
            <a:endParaRPr lang="es-MX"/>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25</a:t>
            </a:fld>
            <a:endParaRPr 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26</a:t>
            </a:fld>
            <a:endParaRPr 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27</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3</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4</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5</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6</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7</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8</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9</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AB3BA64-2C5E-473A-B401-FF227916131C}" type="datetimeFigureOut">
              <a:rPr lang="en-US" smtClean="0"/>
              <a:pPr/>
              <a:t>11/25/2009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3BA64-2C5E-473A-B401-FF227916131C}" type="datetimeFigureOut">
              <a:rPr lang="en-US" smtClean="0"/>
              <a:pPr/>
              <a:t>11/25/2009</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13AA0-9BC4-4C7E-9B44-AA0C8ED8D48B}"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4.xml"/><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2.xml"/><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3.xm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11" name="10 Imagen" descr="Instituto_Tecnologico_de_Monterrey_pq.jpg"/>
          <p:cNvPicPr>
            <a:picLocks noChangeAspect="1"/>
          </p:cNvPicPr>
          <p:nvPr/>
        </p:nvPicPr>
        <p:blipFill>
          <a:blip r:embed="rId4"/>
          <a:stretch>
            <a:fillRect/>
          </a:stretch>
        </p:blipFill>
        <p:spPr>
          <a:xfrm>
            <a:off x="6643702" y="0"/>
            <a:ext cx="2500298" cy="123852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5811893" y="696708"/>
            <a:ext cx="1417376"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REPORTE</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357298"/>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Muestra informe general de los cambios</a:t>
            </a:r>
            <a:endParaRPr lang="es-MX" sz="1600" dirty="0">
              <a:solidFill>
                <a:srgbClr val="235397"/>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36866" name="Picture 2" descr="http://www.stockwatch.in/files/Procter-Gamble.bmp"/>
          <p:cNvPicPr>
            <a:picLocks noChangeAspect="1" noChangeArrowheads="1"/>
          </p:cNvPicPr>
          <p:nvPr/>
        </p:nvPicPr>
        <p:blipFill>
          <a:blip r:embed="rId4" cstate="print"/>
          <a:srcRect/>
          <a:stretch>
            <a:fillRect/>
          </a:stretch>
        </p:blipFill>
        <p:spPr bwMode="auto">
          <a:xfrm>
            <a:off x="-32" y="-24"/>
            <a:ext cx="1070774" cy="642942"/>
          </a:xfrm>
          <a:prstGeom prst="rect">
            <a:avLst/>
          </a:prstGeom>
          <a:noFill/>
        </p:spPr>
      </p:pic>
      <p:pic>
        <p:nvPicPr>
          <p:cNvPr id="73730" name="Picture 2" descr="F:\prints\reporte.bmp"/>
          <p:cNvPicPr>
            <a:picLocks noChangeAspect="1" noChangeArrowheads="1"/>
          </p:cNvPicPr>
          <p:nvPr/>
        </p:nvPicPr>
        <p:blipFill>
          <a:blip r:embed="rId5"/>
          <a:srcRect/>
          <a:stretch>
            <a:fillRect/>
          </a:stretch>
        </p:blipFill>
        <p:spPr bwMode="auto">
          <a:xfrm>
            <a:off x="882672" y="1714488"/>
            <a:ext cx="6832600" cy="457761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5756822"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714488"/>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se dan de alta los distintos cambios que solicitan los originadores.</a:t>
            </a:r>
            <a:endParaRPr lang="es-MX" sz="1600" dirty="0">
              <a:solidFill>
                <a:srgbClr val="235397"/>
              </a:solidFill>
              <a:latin typeface="Century Gothic" pitchFamily="34" charset="0"/>
            </a:endParaRPr>
          </a:p>
        </p:txBody>
      </p:sp>
      <p:pic>
        <p:nvPicPr>
          <p:cNvPr id="8"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38913" name="Picture 1" descr="F:\prints\cambios.bmp"/>
          <p:cNvPicPr>
            <a:picLocks noChangeAspect="1" noChangeArrowheads="1"/>
          </p:cNvPicPr>
          <p:nvPr/>
        </p:nvPicPr>
        <p:blipFill>
          <a:blip r:embed="rId5"/>
          <a:srcRect/>
          <a:stretch>
            <a:fillRect/>
          </a:stretch>
        </p:blipFill>
        <p:spPr bwMode="auto">
          <a:xfrm>
            <a:off x="214282" y="2290782"/>
            <a:ext cx="8724900" cy="39243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6433290" y="504825"/>
            <a:ext cx="878767"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LISTA</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000108"/>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Aquí es donde se realiza cualquier tipo de reporte.</a:t>
            </a:r>
            <a:endParaRPr lang="es-MX" sz="1600" dirty="0">
              <a:solidFill>
                <a:srgbClr val="235397"/>
              </a:solidFill>
              <a:latin typeface="Century Gothic" pitchFamily="34" charset="0"/>
            </a:endParaRPr>
          </a:p>
        </p:txBody>
      </p:sp>
      <p:pic>
        <p:nvPicPr>
          <p:cNvPr id="9"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10" name="9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34817" name="Picture 1" descr="F:\prints\lista.bmp"/>
          <p:cNvPicPr>
            <a:picLocks noChangeAspect="1" noChangeArrowheads="1"/>
          </p:cNvPicPr>
          <p:nvPr/>
        </p:nvPicPr>
        <p:blipFill>
          <a:blip r:embed="rId5"/>
          <a:srcRect/>
          <a:stretch>
            <a:fillRect/>
          </a:stretch>
        </p:blipFill>
        <p:spPr bwMode="auto">
          <a:xfrm>
            <a:off x="652488" y="1358459"/>
            <a:ext cx="7491412" cy="485662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5506755" y="504825"/>
            <a:ext cx="1805302"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INCIDENTES</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071546"/>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tenemos aquellos cambios que se realizaron sin pasar por control de cambios</a:t>
            </a:r>
            <a:endParaRPr lang="es-MX" sz="1600" dirty="0">
              <a:solidFill>
                <a:srgbClr val="235397"/>
              </a:solidFill>
              <a:latin typeface="Century Gothic" pitchFamily="34" charset="0"/>
            </a:endParaRPr>
          </a:p>
        </p:txBody>
      </p:sp>
      <p:pic>
        <p:nvPicPr>
          <p:cNvPr id="9"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10" name="9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32769" name="Picture 1" descr="F:\prints\incidentes.bmp"/>
          <p:cNvPicPr>
            <a:picLocks noChangeAspect="1" noChangeArrowheads="1"/>
          </p:cNvPicPr>
          <p:nvPr/>
        </p:nvPicPr>
        <p:blipFill>
          <a:blip r:embed="rId5"/>
          <a:srcRect/>
          <a:stretch>
            <a:fillRect/>
          </a:stretch>
        </p:blipFill>
        <p:spPr bwMode="auto">
          <a:xfrm>
            <a:off x="642910" y="1784808"/>
            <a:ext cx="8024840" cy="444452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5643570" y="696708"/>
            <a:ext cx="158569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USUARIOS</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214422"/>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Es aquí donde se modifica el responsable de cada nivel y su respectivo backup</a:t>
            </a:r>
            <a:endParaRPr lang="es-MX" sz="1600" dirty="0">
              <a:solidFill>
                <a:srgbClr val="235397"/>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36866" name="Picture 2" descr="http://www.stockwatch.in/files/Procter-Gamble.bmp"/>
          <p:cNvPicPr>
            <a:picLocks noChangeAspect="1" noChangeArrowheads="1"/>
          </p:cNvPicPr>
          <p:nvPr/>
        </p:nvPicPr>
        <p:blipFill>
          <a:blip r:embed="rId4" cstate="print"/>
          <a:srcRect/>
          <a:stretch>
            <a:fillRect/>
          </a:stretch>
        </p:blipFill>
        <p:spPr bwMode="auto">
          <a:xfrm>
            <a:off x="-32" y="-24"/>
            <a:ext cx="1070774" cy="642942"/>
          </a:xfrm>
          <a:prstGeom prst="rect">
            <a:avLst/>
          </a:prstGeom>
          <a:noFill/>
        </p:spPr>
      </p:pic>
      <p:pic>
        <p:nvPicPr>
          <p:cNvPr id="36867" name="Picture 3" descr="F:\prints\usuarios.bmp"/>
          <p:cNvPicPr>
            <a:picLocks noChangeAspect="1" noChangeArrowheads="1"/>
          </p:cNvPicPr>
          <p:nvPr/>
        </p:nvPicPr>
        <p:blipFill>
          <a:blip r:embed="rId5"/>
          <a:srcRect/>
          <a:stretch>
            <a:fillRect/>
          </a:stretch>
        </p:blipFill>
        <p:spPr bwMode="auto">
          <a:xfrm>
            <a:off x="785786" y="1554486"/>
            <a:ext cx="6572296" cy="463292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57298"/>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http://www.stockwatch.in/files/Procter-Gamble.bmp"/>
          <p:cNvPicPr>
            <a:picLocks noChangeAspect="1" noChangeArrowheads="1"/>
          </p:cNvPicPr>
          <p:nvPr/>
        </p:nvPicPr>
        <p:blipFill>
          <a:blip r:embed="rId7"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8"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141099" y="504825"/>
            <a:ext cx="121700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NIVEL 0</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57158" y="1714488"/>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nivel 0 es el responsable del departamento en donde se quiere hacer el cambio.</a:t>
            </a:r>
            <a:endParaRPr lang="es-MX" sz="1600" dirty="0">
              <a:solidFill>
                <a:srgbClr val="235397"/>
              </a:solidFill>
              <a:latin typeface="Century Gothic" pitchFamily="34" charset="0"/>
            </a:endParaRPr>
          </a:p>
        </p:txBody>
      </p:sp>
      <p:pic>
        <p:nvPicPr>
          <p:cNvPr id="8"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28673" name="Picture 1" descr="F:\prints\nivel0Cambios.bmp"/>
          <p:cNvPicPr>
            <a:picLocks noChangeAspect="1" noChangeArrowheads="1"/>
          </p:cNvPicPr>
          <p:nvPr/>
        </p:nvPicPr>
        <p:blipFill>
          <a:blip r:embed="rId5"/>
          <a:srcRect/>
          <a:stretch>
            <a:fillRect/>
          </a:stretch>
        </p:blipFill>
        <p:spPr bwMode="auto">
          <a:xfrm>
            <a:off x="195293" y="2571744"/>
            <a:ext cx="8734425" cy="33813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802873"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pic>
        <p:nvPicPr>
          <p:cNvPr id="7"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26626" name="Picture 2" descr="F:\prints\AceptarCancelarNivel0.bmp"/>
          <p:cNvPicPr>
            <a:picLocks noChangeAspect="1" noChangeArrowheads="1"/>
          </p:cNvPicPr>
          <p:nvPr/>
        </p:nvPicPr>
        <p:blipFill>
          <a:blip r:embed="rId5"/>
          <a:srcRect/>
          <a:stretch>
            <a:fillRect/>
          </a:stretch>
        </p:blipFill>
        <p:spPr bwMode="auto">
          <a:xfrm>
            <a:off x="1428728" y="1071546"/>
            <a:ext cx="6867524" cy="477183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774028" y="504825"/>
            <a:ext cx="158408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HISTORIAL</a:t>
            </a:r>
            <a:endParaRPr lang="es-ES_tradnl" sz="2300" dirty="0">
              <a:solidFill>
                <a:srgbClr val="929396"/>
              </a:solidFill>
              <a:latin typeface="Century Gothic" pitchFamily="34" charset="0"/>
            </a:endParaRPr>
          </a:p>
        </p:txBody>
      </p:sp>
      <p:pic>
        <p:nvPicPr>
          <p:cNvPr id="7"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24578" name="Picture 2" descr="F:\prints\historialDetalleNivel0.bmp"/>
          <p:cNvPicPr>
            <a:picLocks noChangeAspect="1" noChangeArrowheads="1"/>
          </p:cNvPicPr>
          <p:nvPr/>
        </p:nvPicPr>
        <p:blipFill>
          <a:blip r:embed="rId5"/>
          <a:srcRect/>
          <a:stretch>
            <a:fillRect/>
          </a:stretch>
        </p:blipFill>
        <p:spPr bwMode="auto">
          <a:xfrm>
            <a:off x="714348" y="1000108"/>
            <a:ext cx="7358082" cy="507209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7"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borrego3.jpg"/>
          <p:cNvPicPr>
            <a:picLocks noChangeAspect="1"/>
          </p:cNvPicPr>
          <p:nvPr/>
        </p:nvPicPr>
        <p:blipFill>
          <a:blip r:embed="rId3">
            <a:lum bright="40000" contrast="-44000"/>
          </a:blip>
          <a:stretch>
            <a:fillRect/>
          </a:stretch>
        </p:blipFill>
        <p:spPr>
          <a:xfrm>
            <a:off x="1928794" y="995980"/>
            <a:ext cx="5214974" cy="4331961"/>
          </a:xfrm>
          <a:prstGeom prst="rect">
            <a:avLst/>
          </a:prstGeom>
        </p:spPr>
      </p:pic>
      <p:sp>
        <p:nvSpPr>
          <p:cNvPr id="8" name="7 Título"/>
          <p:cNvSpPr>
            <a:spLocks noGrp="1"/>
          </p:cNvSpPr>
          <p:nvPr>
            <p:ph type="ctrTitle"/>
          </p:nvPr>
        </p:nvSpPr>
        <p:spPr/>
        <p:txBody>
          <a:bodyPr/>
          <a:lstStyle/>
          <a:p>
            <a:r>
              <a:rPr lang="es-MX" b="1" dirty="0" smtClean="0">
                <a:latin typeface="Century Gothic" pitchFamily="34" charset="0"/>
              </a:rPr>
              <a:t>PROCTER &amp; </a:t>
            </a:r>
            <a:r>
              <a:rPr lang="es-MX" b="1" dirty="0" smtClean="0">
                <a:latin typeface="Century Gothic" pitchFamily="34" charset="0"/>
              </a:rPr>
              <a:t>GAMBLE</a:t>
            </a:r>
            <a:endParaRPr lang="es-MX" b="1" dirty="0">
              <a:latin typeface="Century Gothic" pitchFamily="34" charset="0"/>
            </a:endParaRPr>
          </a:p>
        </p:txBody>
      </p:sp>
      <p:sp>
        <p:nvSpPr>
          <p:cNvPr id="9" name="8 Subtítulo"/>
          <p:cNvSpPr>
            <a:spLocks noGrp="1"/>
          </p:cNvSpPr>
          <p:nvPr>
            <p:ph type="subTitle" idx="1"/>
          </p:nvPr>
        </p:nvSpPr>
        <p:spPr/>
        <p:txBody>
          <a:bodyPr/>
          <a:lstStyle/>
          <a:p>
            <a:r>
              <a:rPr lang="es-MX" dirty="0" smtClean="0">
                <a:solidFill>
                  <a:schemeClr val="tx1">
                    <a:lumMod val="85000"/>
                    <a:lumOff val="15000"/>
                  </a:schemeClr>
                </a:solidFill>
                <a:latin typeface="Century Gothic" pitchFamily="34" charset="0"/>
              </a:rPr>
              <a:t>Sistema de control de cambios</a:t>
            </a:r>
            <a:endParaRPr lang="es-MX" dirty="0">
              <a:solidFill>
                <a:schemeClr val="tx1">
                  <a:lumMod val="85000"/>
                  <a:lumOff val="15000"/>
                </a:schemeClr>
              </a:solidFill>
              <a:latin typeface="Century Gothic"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141101" y="504825"/>
            <a:ext cx="121700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NIVEL 1</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57158" y="1714488"/>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nivel 1 es el responsable del departamento de seguridad (SHE) y el de calidad (QA)</a:t>
            </a:r>
            <a:endParaRPr lang="es-MX" sz="1600" dirty="0">
              <a:solidFill>
                <a:srgbClr val="235397"/>
              </a:solidFill>
              <a:latin typeface="Century Gothic" pitchFamily="34" charset="0"/>
            </a:endParaRPr>
          </a:p>
        </p:txBody>
      </p:sp>
      <p:pic>
        <p:nvPicPr>
          <p:cNvPr id="8"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20481" name="Picture 1" descr="G:\PrintScreen\cambios_pendientes_QA.jpg"/>
          <p:cNvPicPr>
            <a:picLocks noChangeAspect="1" noChangeArrowheads="1"/>
          </p:cNvPicPr>
          <p:nvPr/>
        </p:nvPicPr>
        <p:blipFill>
          <a:blip r:embed="rId5"/>
          <a:srcRect/>
          <a:stretch>
            <a:fillRect/>
          </a:stretch>
        </p:blipFill>
        <p:spPr bwMode="auto">
          <a:xfrm>
            <a:off x="1" y="2714620"/>
            <a:ext cx="9056526" cy="2819399"/>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802873"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pic>
        <p:nvPicPr>
          <p:cNvPr id="7"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18433" name="Picture 1" descr="G:\PrintScreen\Detalles_cambio_QA_1.jpg"/>
          <p:cNvPicPr>
            <a:picLocks noChangeAspect="1" noChangeArrowheads="1"/>
          </p:cNvPicPr>
          <p:nvPr/>
        </p:nvPicPr>
        <p:blipFill>
          <a:blip r:embed="rId5"/>
          <a:srcRect/>
          <a:stretch>
            <a:fillRect/>
          </a:stretch>
        </p:blipFill>
        <p:spPr bwMode="auto">
          <a:xfrm>
            <a:off x="500035" y="1000108"/>
            <a:ext cx="7643866" cy="507209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5774028" y="504825"/>
            <a:ext cx="158408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HISTORIAL</a:t>
            </a:r>
            <a:endParaRPr lang="es-ES_tradnl" sz="2300" dirty="0">
              <a:solidFill>
                <a:srgbClr val="929396"/>
              </a:solidFill>
              <a:latin typeface="Century Gothic" pitchFamily="34" charset="0"/>
            </a:endParaRPr>
          </a:p>
        </p:txBody>
      </p:sp>
      <p:pic>
        <p:nvPicPr>
          <p:cNvPr id="8"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16387" name="Picture 3" descr="G:\PrintScreen\Detalles_cambio_Historial_QA_1.jpg"/>
          <p:cNvPicPr>
            <a:picLocks noChangeAspect="1" noChangeArrowheads="1"/>
          </p:cNvPicPr>
          <p:nvPr/>
        </p:nvPicPr>
        <p:blipFill>
          <a:blip r:embed="rId5"/>
          <a:srcRect/>
          <a:stretch>
            <a:fillRect/>
          </a:stretch>
        </p:blipFill>
        <p:spPr bwMode="auto">
          <a:xfrm>
            <a:off x="785786" y="1041308"/>
            <a:ext cx="6934184" cy="517377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7" cstate="print"/>
          <a:stretch>
            <a:fillRect/>
          </a:stretch>
        </p:blipFill>
        <p:spPr>
          <a:xfrm>
            <a:off x="7537561" y="6200801"/>
            <a:ext cx="1606471" cy="585785"/>
          </a:xfrm>
          <a:prstGeom prst="rect">
            <a:avLst/>
          </a:prstGeom>
        </p:spPr>
      </p:pic>
      <p:pic>
        <p:nvPicPr>
          <p:cNvPr id="10" name="Picture 2" descr="http://www.stockwatch.in/files/Procter-Gamble.bmp"/>
          <p:cNvPicPr>
            <a:picLocks noChangeAspect="1" noChangeArrowheads="1"/>
          </p:cNvPicPr>
          <p:nvPr/>
        </p:nvPicPr>
        <p:blipFill>
          <a:blip r:embed="rId8" cstate="print"/>
          <a:srcRect/>
          <a:stretch>
            <a:fillRect/>
          </a:stretch>
        </p:blipFill>
        <p:spPr bwMode="auto">
          <a:xfrm>
            <a:off x="-32" y="-24"/>
            <a:ext cx="1070774" cy="64294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141103" y="504825"/>
            <a:ext cx="121700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NIVEL 2</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57158" y="1714488"/>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nivel 2 es el responsable de cada una de las áreas de soporte.</a:t>
            </a:r>
            <a:endParaRPr lang="es-MX" sz="1600" dirty="0">
              <a:solidFill>
                <a:srgbClr val="235397"/>
              </a:solidFill>
              <a:latin typeface="Century Gothic" pitchFamily="34" charset="0"/>
            </a:endParaRPr>
          </a:p>
        </p:txBody>
      </p:sp>
      <p:pic>
        <p:nvPicPr>
          <p:cNvPr id="8"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12289" name="Picture 1" descr="C:\Users\User\Desktop\nivel2Ok.bmp"/>
          <p:cNvPicPr>
            <a:picLocks noChangeAspect="1" noChangeArrowheads="1"/>
          </p:cNvPicPr>
          <p:nvPr/>
        </p:nvPicPr>
        <p:blipFill>
          <a:blip r:embed="rId5"/>
          <a:srcRect/>
          <a:stretch>
            <a:fillRect/>
          </a:stretch>
        </p:blipFill>
        <p:spPr bwMode="auto">
          <a:xfrm>
            <a:off x="0" y="2571744"/>
            <a:ext cx="8905875" cy="29813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802873"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pic>
        <p:nvPicPr>
          <p:cNvPr id="7"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10241" name="Picture 1" descr="C:\Users\User\Desktop\nivel2Cambios.bmp"/>
          <p:cNvPicPr>
            <a:picLocks noChangeAspect="1" noChangeArrowheads="1"/>
          </p:cNvPicPr>
          <p:nvPr/>
        </p:nvPicPr>
        <p:blipFill>
          <a:blip r:embed="rId5"/>
          <a:srcRect/>
          <a:stretch>
            <a:fillRect/>
          </a:stretch>
        </p:blipFill>
        <p:spPr bwMode="auto">
          <a:xfrm>
            <a:off x="1071538" y="877984"/>
            <a:ext cx="6418273" cy="519916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5774028" y="504825"/>
            <a:ext cx="158408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HISTORIAL</a:t>
            </a:r>
            <a:endParaRPr lang="es-ES_tradnl" sz="2300" dirty="0">
              <a:solidFill>
                <a:srgbClr val="929396"/>
              </a:solidFill>
              <a:latin typeface="Century Gothic" pitchFamily="34" charset="0"/>
            </a:endParaRPr>
          </a:p>
        </p:txBody>
      </p:sp>
      <p:pic>
        <p:nvPicPr>
          <p:cNvPr id="8"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8193" name="Picture 1" descr="F:\prints\HostorialN2.bmp"/>
          <p:cNvPicPr>
            <a:picLocks noChangeAspect="1" noChangeArrowheads="1"/>
          </p:cNvPicPr>
          <p:nvPr/>
        </p:nvPicPr>
        <p:blipFill>
          <a:blip r:embed="rId5"/>
          <a:srcRect/>
          <a:stretch>
            <a:fillRect/>
          </a:stretch>
        </p:blipFill>
        <p:spPr bwMode="auto">
          <a:xfrm>
            <a:off x="390525" y="1142984"/>
            <a:ext cx="8753475" cy="42195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028616" y="504825"/>
            <a:ext cx="135485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BACKUP</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4143372" y="2281190"/>
            <a:ext cx="4500566" cy="255454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Todos los niveles, desde el administrador asta el nivel 2, cuentan con un respaldo para poder asegurar que el cambio sea revisado, es decir, si el responsable del departamento por alguna razón no responde en el tiempo establecido un cambio, éste se envía automáticamente a la segunda persona responsable de dicho departamento para asegurar que sea atendido el cambio.</a:t>
            </a:r>
            <a:endParaRPr lang="es-MX" sz="1600" dirty="0">
              <a:solidFill>
                <a:srgbClr val="235397"/>
              </a:solidFill>
              <a:latin typeface="Century Gothic" pitchFamily="34" charset="0"/>
            </a:endParaRPr>
          </a:p>
        </p:txBody>
      </p:sp>
      <p:pic>
        <p:nvPicPr>
          <p:cNvPr id="8"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11" name="10 Imagen" descr="tt0300143.jpg"/>
          <p:cNvPicPr>
            <a:picLocks noChangeAspect="1"/>
          </p:cNvPicPr>
          <p:nvPr/>
        </p:nvPicPr>
        <p:blipFill>
          <a:blip r:embed="rId5"/>
          <a:srcRect r="27500"/>
          <a:stretch>
            <a:fillRect/>
          </a:stretch>
        </p:blipFill>
        <p:spPr>
          <a:xfrm>
            <a:off x="714348" y="2233613"/>
            <a:ext cx="3250337" cy="298133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000628" y="504825"/>
            <a:ext cx="2481262" cy="446088"/>
          </a:xfrm>
          <a:prstGeom prst="rect">
            <a:avLst/>
          </a:prstGeom>
          <a:noFill/>
          <a:ln w="9525">
            <a:noFill/>
            <a:miter lim="800000"/>
            <a:headEnd/>
            <a:tailEnd/>
          </a:ln>
        </p:spPr>
        <p:txBody>
          <a:bodyPr wrap="none">
            <a:spAutoFit/>
          </a:bodyPr>
          <a:lstStyle/>
          <a:p>
            <a:pPr algn="r"/>
            <a:r>
              <a:rPr lang="es-ES_tradnl" sz="2300" dirty="0">
                <a:solidFill>
                  <a:srgbClr val="929396"/>
                </a:solidFill>
                <a:latin typeface="Century Gothic" pitchFamily="34" charset="0"/>
              </a:rPr>
              <a:t>PROBLEMÁTICA</a:t>
            </a:r>
          </a:p>
        </p:txBody>
      </p:sp>
      <p:sp>
        <p:nvSpPr>
          <p:cNvPr id="6" name="CuadroTexto 5"/>
          <p:cNvSpPr txBox="1">
            <a:spLocks noChangeArrowheads="1"/>
          </p:cNvSpPr>
          <p:nvPr/>
        </p:nvSpPr>
        <p:spPr bwMode="auto">
          <a:xfrm>
            <a:off x="381000" y="1957037"/>
            <a:ext cx="8262938" cy="2554545"/>
          </a:xfrm>
          <a:prstGeom prst="rect">
            <a:avLst/>
          </a:prstGeom>
          <a:noFill/>
          <a:ln w="9525">
            <a:noFill/>
            <a:miter lim="800000"/>
            <a:headEnd/>
            <a:tailEnd/>
          </a:ln>
        </p:spPr>
        <p:txBody>
          <a:bodyPr>
            <a:spAutoFit/>
          </a:bodyPr>
          <a:lstStyle/>
          <a:p>
            <a:pPr algn="just"/>
            <a:r>
              <a:rPr lang="es-MX" sz="1600" dirty="0" smtClean="0">
                <a:solidFill>
                  <a:srgbClr val="235397"/>
                </a:solidFill>
                <a:latin typeface="Century Gothic" pitchFamily="34" charset="0"/>
              </a:rPr>
              <a:t>El tiempo en un proceso de control de cambios tiene un gran impacto en la planta industrial, hablando en cuanto a economía, por ende es necesario optimizar los tiempos de dicho proceso y evitar que por un retraso o falta de cambio haya pérdidas económicas para la planta.</a:t>
            </a:r>
          </a:p>
          <a:p>
            <a:pPr algn="just"/>
            <a:endParaRPr lang="es-MX" sz="1600" dirty="0" smtClean="0">
              <a:solidFill>
                <a:srgbClr val="235397"/>
              </a:solidFill>
              <a:latin typeface="Century Gothic" pitchFamily="34" charset="0"/>
            </a:endParaRPr>
          </a:p>
          <a:p>
            <a:pPr algn="just"/>
            <a:r>
              <a:rPr lang="es-MX" sz="1600" dirty="0" smtClean="0">
                <a:solidFill>
                  <a:srgbClr val="235397"/>
                </a:solidFill>
                <a:latin typeface="Century Gothic" pitchFamily="34" charset="0"/>
              </a:rPr>
              <a:t>Actualmente cada vez que se desea hacer un cambio, suele tardar mucho tiempo en ser procesado y aceptado. Además en muchas ocasiones, las personas encargadas de autorizar dichos cambios dejan de lado éstos, por lo que se van acumulando y por consecuencia la aprobación de los cambios llegan a retrasarse por varios días o en el peor de los casos no se realizan.</a:t>
            </a:r>
            <a:endParaRPr lang="es-MX" sz="1600" dirty="0">
              <a:solidFill>
                <a:srgbClr val="235397"/>
              </a:solidFill>
              <a:latin typeface="Century Gothic" pitchFamily="34" charset="0"/>
            </a:endParaRPr>
          </a:p>
        </p:txBody>
      </p:sp>
      <p:pic>
        <p:nvPicPr>
          <p:cNvPr id="7"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4"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857884" y="504825"/>
            <a:ext cx="1716087" cy="446088"/>
          </a:xfrm>
          <a:prstGeom prst="rect">
            <a:avLst/>
          </a:prstGeom>
          <a:noFill/>
          <a:ln w="9525">
            <a:noFill/>
            <a:miter lim="800000"/>
            <a:headEnd/>
            <a:tailEnd/>
          </a:ln>
        </p:spPr>
        <p:txBody>
          <a:bodyPr wrap="none">
            <a:spAutoFit/>
          </a:bodyPr>
          <a:lstStyle/>
          <a:p>
            <a:pPr algn="r"/>
            <a:r>
              <a:rPr lang="es-ES_tradnl" sz="2300" dirty="0">
                <a:solidFill>
                  <a:srgbClr val="929396"/>
                </a:solidFill>
                <a:latin typeface="Century Gothic" pitchFamily="34" charset="0"/>
              </a:rPr>
              <a:t>OBJETIVOS</a:t>
            </a:r>
          </a:p>
        </p:txBody>
      </p:sp>
      <p:sp>
        <p:nvSpPr>
          <p:cNvPr id="7" name="CuadroTexto 5"/>
          <p:cNvSpPr txBox="1">
            <a:spLocks noChangeArrowheads="1"/>
          </p:cNvSpPr>
          <p:nvPr/>
        </p:nvSpPr>
        <p:spPr bwMode="auto">
          <a:xfrm>
            <a:off x="4143372" y="2281190"/>
            <a:ext cx="4500566" cy="3046988"/>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objetivo es crear un sistema que permita administrar y controlar los cambios que se hagan a lo largo de toda la planta:</a:t>
            </a:r>
          </a:p>
          <a:p>
            <a:pPr algn="just"/>
            <a:endParaRPr lang="es-MX" sz="1600" dirty="0" smtClean="0">
              <a:solidFill>
                <a:srgbClr val="235397"/>
              </a:solidFill>
              <a:latin typeface="Century Gothic" pitchFamily="34" charset="0"/>
            </a:endParaRPr>
          </a:p>
          <a:p>
            <a:pPr lvl="1" algn="just">
              <a:buFont typeface="Arial" pitchFamily="34" charset="0"/>
              <a:buChar char="•"/>
            </a:pPr>
            <a:r>
              <a:rPr lang="es-MX" sz="1600" dirty="0">
                <a:solidFill>
                  <a:srgbClr val="235397"/>
                </a:solidFill>
                <a:latin typeface="Century Gothic" pitchFamily="34" charset="0"/>
              </a:rPr>
              <a:t>Q</a:t>
            </a:r>
            <a:r>
              <a:rPr lang="es-MX" sz="1600" dirty="0" smtClean="0">
                <a:solidFill>
                  <a:srgbClr val="235397"/>
                </a:solidFill>
                <a:latin typeface="Century Gothic" pitchFamily="34" charset="0"/>
              </a:rPr>
              <a:t>ue cada cambio tenga un seguimiento que permita la agilización del proceso</a:t>
            </a:r>
          </a:p>
          <a:p>
            <a:pPr lvl="1" algn="just">
              <a:buFont typeface="Arial" pitchFamily="34" charset="0"/>
              <a:buChar char="•"/>
            </a:pPr>
            <a:r>
              <a:rPr lang="es-MX" sz="1600" dirty="0" smtClean="0">
                <a:solidFill>
                  <a:srgbClr val="235397"/>
                </a:solidFill>
                <a:latin typeface="Century Gothic" pitchFamily="34" charset="0"/>
              </a:rPr>
              <a:t>Esta plataforma debe automatizar los cambios que se realicen en la planta</a:t>
            </a:r>
          </a:p>
          <a:p>
            <a:pPr lvl="1" algn="just">
              <a:buFont typeface="Arial" pitchFamily="34" charset="0"/>
              <a:buChar char="•"/>
            </a:pPr>
            <a:r>
              <a:rPr lang="es-MX" sz="1600" dirty="0" smtClean="0">
                <a:solidFill>
                  <a:srgbClr val="235397"/>
                </a:solidFill>
                <a:latin typeface="Century Gothic" pitchFamily="34" charset="0"/>
              </a:rPr>
              <a:t>Debe optimizar el tiempo del proceso, con un máximo de una semana por cambio. </a:t>
            </a:r>
            <a:endParaRPr lang="es-MX" sz="1600" dirty="0">
              <a:solidFill>
                <a:srgbClr val="235397"/>
              </a:solidFill>
              <a:latin typeface="Century Gothic" pitchFamily="34" charset="0"/>
            </a:endParaRPr>
          </a:p>
        </p:txBody>
      </p:sp>
      <p:pic>
        <p:nvPicPr>
          <p:cNvPr id="8" name="7 Imagen" descr="faa039000338.jpg"/>
          <p:cNvPicPr>
            <a:picLocks noChangeAspect="1"/>
          </p:cNvPicPr>
          <p:nvPr/>
        </p:nvPicPr>
        <p:blipFill>
          <a:blip r:embed="rId3"/>
          <a:srcRect t="10674" r="10625"/>
          <a:stretch>
            <a:fillRect/>
          </a:stretch>
        </p:blipFill>
        <p:spPr>
          <a:xfrm>
            <a:off x="571472" y="2143116"/>
            <a:ext cx="3405198" cy="3128975"/>
          </a:xfrm>
          <a:prstGeom prst="rect">
            <a:avLst/>
          </a:prstGeom>
          <a:ln>
            <a:noFill/>
          </a:ln>
          <a:effectLst>
            <a:softEdge rad="112500"/>
          </a:effectLst>
        </p:spPr>
      </p:pic>
      <p:pic>
        <p:nvPicPr>
          <p:cNvPr id="9" name="Picture 2" descr="http://www.stockwatch.in/files/Procter-Gamble.bmp"/>
          <p:cNvPicPr>
            <a:picLocks noChangeAspect="1" noChangeArrowheads="1"/>
          </p:cNvPicPr>
          <p:nvPr/>
        </p:nvPicPr>
        <p:blipFill>
          <a:blip r:embed="rId4" cstate="print"/>
          <a:srcRect/>
          <a:stretch>
            <a:fillRect/>
          </a:stretch>
        </p:blipFill>
        <p:spPr bwMode="auto">
          <a:xfrm>
            <a:off x="-32" y="-24"/>
            <a:ext cx="1070774" cy="642942"/>
          </a:xfrm>
          <a:prstGeom prst="rect">
            <a:avLst/>
          </a:prstGeom>
          <a:noFill/>
        </p:spPr>
      </p:pic>
      <p:sp>
        <p:nvSpPr>
          <p:cNvPr id="10" name="9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5"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3428992" y="504825"/>
            <a:ext cx="4060825" cy="446088"/>
          </a:xfrm>
          <a:prstGeom prst="rect">
            <a:avLst/>
          </a:prstGeom>
          <a:noFill/>
          <a:ln w="9525">
            <a:noFill/>
            <a:miter lim="800000"/>
            <a:headEnd/>
            <a:tailEnd/>
          </a:ln>
        </p:spPr>
        <p:txBody>
          <a:bodyPr wrap="none">
            <a:spAutoFit/>
          </a:bodyPr>
          <a:lstStyle/>
          <a:p>
            <a:pPr algn="r"/>
            <a:r>
              <a:rPr lang="es-ES_tradnl" sz="2300" dirty="0">
                <a:solidFill>
                  <a:srgbClr val="929396"/>
                </a:solidFill>
                <a:latin typeface="Century Gothic" pitchFamily="34" charset="0"/>
              </a:rPr>
              <a:t>ENFOQUE DE LA SOLUCIÓN</a:t>
            </a:r>
          </a:p>
        </p:txBody>
      </p:sp>
      <p:sp>
        <p:nvSpPr>
          <p:cNvPr id="6" name="CuadroTexto 5"/>
          <p:cNvSpPr txBox="1">
            <a:spLocks noChangeArrowheads="1"/>
          </p:cNvSpPr>
          <p:nvPr/>
        </p:nvSpPr>
        <p:spPr bwMode="auto">
          <a:xfrm>
            <a:off x="4143372" y="1714488"/>
            <a:ext cx="4500566" cy="3539430"/>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sistema será una plataforma sencilla que permita realizar el proceso de cambios con facilidad y que la curva de aprendizaje del usuario final no sea  muy extensa, por lo que se evitará saturar de información al usuario y al administrador.</a:t>
            </a:r>
          </a:p>
          <a:p>
            <a:pPr algn="just"/>
            <a:endParaRPr lang="es-MX" sz="1600" dirty="0">
              <a:solidFill>
                <a:srgbClr val="235397"/>
              </a:solidFill>
              <a:latin typeface="Century Gothic" pitchFamily="34" charset="0"/>
            </a:endParaRPr>
          </a:p>
          <a:p>
            <a:pPr algn="just"/>
            <a:r>
              <a:rPr lang="es-MX" sz="1600" dirty="0" smtClean="0">
                <a:solidFill>
                  <a:srgbClr val="235397"/>
                </a:solidFill>
                <a:latin typeface="Century Gothic" pitchFamily="34" charset="0"/>
              </a:rPr>
              <a:t>El sistema debe ser persistente, confiable y seguro, la información de cada cambio, las autorizaciones e involucrados son de vital importancia para la aplicación. Cualquier cambio que ya se haya autorizado debe tener un seguimiento, un flujo y un control constantes.</a:t>
            </a:r>
            <a:endParaRPr lang="es-MX" sz="1600" dirty="0">
              <a:solidFill>
                <a:srgbClr val="235397"/>
              </a:solidFill>
              <a:latin typeface="Century Gothic" pitchFamily="34" charset="0"/>
            </a:endParaRPr>
          </a:p>
        </p:txBody>
      </p:sp>
      <p:pic>
        <p:nvPicPr>
          <p:cNvPr id="7" name="6 Imagen" descr="ptg00668623.jpg"/>
          <p:cNvPicPr>
            <a:picLocks noChangeAspect="1"/>
          </p:cNvPicPr>
          <p:nvPr/>
        </p:nvPicPr>
        <p:blipFill>
          <a:blip r:embed="rId3"/>
          <a:stretch>
            <a:fillRect/>
          </a:stretch>
        </p:blipFill>
        <p:spPr>
          <a:xfrm>
            <a:off x="571472" y="1428735"/>
            <a:ext cx="3286148" cy="4381531"/>
          </a:xfrm>
          <a:prstGeom prst="rect">
            <a:avLst/>
          </a:prstGeom>
          <a:ln>
            <a:noFill/>
          </a:ln>
          <a:effectLst>
            <a:softEdge rad="112500"/>
          </a:effectLst>
        </p:spPr>
      </p:pic>
      <p:pic>
        <p:nvPicPr>
          <p:cNvPr id="8" name="Picture 2" descr="http://www.stockwatch.in/files/Procter-Gamble.bmp"/>
          <p:cNvPicPr>
            <a:picLocks noChangeAspect="1" noChangeArrowheads="1"/>
          </p:cNvPicPr>
          <p:nvPr/>
        </p:nvPicPr>
        <p:blipFill>
          <a:blip r:embed="rId4"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5"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4825890" y="504825"/>
            <a:ext cx="2603597"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ORGANIZACIÓN</a:t>
            </a:r>
            <a:endParaRPr lang="es-ES_tradnl" sz="2300" dirty="0">
              <a:solidFill>
                <a:srgbClr val="929396"/>
              </a:solidFill>
              <a:latin typeface="Century Gothic" pitchFamily="34" charset="0"/>
            </a:endParaRPr>
          </a:p>
        </p:txBody>
      </p:sp>
      <p:graphicFrame>
        <p:nvGraphicFramePr>
          <p:cNvPr id="9" name="8 Diagrama"/>
          <p:cNvGraphicFramePr/>
          <p:nvPr/>
        </p:nvGraphicFramePr>
        <p:xfrm>
          <a:off x="428596" y="857232"/>
          <a:ext cx="8501122"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http://www.stockwatch.in/files/Procter-Gamble.bmp"/>
          <p:cNvPicPr>
            <a:picLocks noChangeAspect="1" noChangeArrowheads="1"/>
          </p:cNvPicPr>
          <p:nvPr/>
        </p:nvPicPr>
        <p:blipFill>
          <a:blip r:embed="rId7"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8"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928662" y="285728"/>
            <a:ext cx="6526245" cy="446088"/>
          </a:xfrm>
          <a:prstGeom prst="rect">
            <a:avLst/>
          </a:prstGeom>
          <a:noFill/>
          <a:ln w="9525">
            <a:noFill/>
            <a:miter lim="800000"/>
            <a:headEnd/>
            <a:tailEnd/>
          </a:ln>
        </p:spPr>
        <p:txBody>
          <a:bodyPr wrap="square">
            <a:spAutoFit/>
          </a:bodyPr>
          <a:lstStyle/>
          <a:p>
            <a:pPr algn="r"/>
            <a:r>
              <a:rPr lang="es-ES_tradnl" sz="2300" dirty="0" smtClean="0">
                <a:solidFill>
                  <a:srgbClr val="929396"/>
                </a:solidFill>
                <a:latin typeface="Century Gothic" pitchFamily="34" charset="0"/>
              </a:rPr>
              <a:t>FLUJO DEL CONTROL DE CAMBIOS</a:t>
            </a:r>
            <a:endParaRPr lang="es-ES_tradnl" sz="2300" dirty="0">
              <a:solidFill>
                <a:srgbClr val="929396"/>
              </a:solidFill>
              <a:latin typeface="Century Gothic" pitchFamily="34" charset="0"/>
            </a:endParaRPr>
          </a:p>
        </p:txBody>
      </p:sp>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http://www.stockwatch.in/files/Procter-Gamble.bmp"/>
          <p:cNvPicPr>
            <a:picLocks noChangeAspect="1" noChangeArrowheads="1"/>
          </p:cNvPicPr>
          <p:nvPr/>
        </p:nvPicPr>
        <p:blipFill>
          <a:blip r:embed="rId7" cstate="print"/>
          <a:srcRect/>
          <a:stretch>
            <a:fillRect/>
          </a:stretch>
        </p:blipFill>
        <p:spPr bwMode="auto">
          <a:xfrm>
            <a:off x="-32" y="-24"/>
            <a:ext cx="1070774" cy="642942"/>
          </a:xfrm>
          <a:prstGeom prst="rect">
            <a:avLst/>
          </a:prstGeom>
          <a:noFill/>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8"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http://www.stockwatch.in/files/Procter-Gamble.bmp"/>
          <p:cNvPicPr>
            <a:picLocks noChangeAspect="1" noChangeArrowheads="1"/>
          </p:cNvPicPr>
          <p:nvPr/>
        </p:nvPicPr>
        <p:blipFill>
          <a:blip r:embed="rId7"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8"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4740501" y="504825"/>
            <a:ext cx="257153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ADMINISTRADOR</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81000" y="1957037"/>
            <a:ext cx="8262938" cy="3046988"/>
          </a:xfrm>
          <a:prstGeom prst="rect">
            <a:avLst/>
          </a:prstGeom>
          <a:noFill/>
          <a:ln w="9525">
            <a:noFill/>
            <a:miter lim="800000"/>
            <a:headEnd/>
            <a:tailEnd/>
          </a:ln>
        </p:spPr>
        <p:txBody>
          <a:bodyPr>
            <a:spAutoFit/>
          </a:bodyPr>
          <a:lstStyle/>
          <a:p>
            <a:pPr algn="just"/>
            <a:r>
              <a:rPr lang="es-MX" sz="1600" dirty="0" smtClean="0">
                <a:solidFill>
                  <a:srgbClr val="235397"/>
                </a:solidFill>
                <a:latin typeface="Century Gothic" pitchFamily="34" charset="0"/>
              </a:rPr>
              <a:t>Es el encargado de monitorear el control de cambios desde que se genera asta que se ejecuta o es rechazado.</a:t>
            </a:r>
          </a:p>
          <a:p>
            <a:pPr algn="just"/>
            <a:endParaRPr lang="es-MX" sz="1600" dirty="0" smtClean="0">
              <a:solidFill>
                <a:srgbClr val="235397"/>
              </a:solidFill>
              <a:latin typeface="Century Gothic" pitchFamily="34" charset="0"/>
            </a:endParaRPr>
          </a:p>
          <a:p>
            <a:pPr algn="just"/>
            <a:r>
              <a:rPr lang="es-MX" sz="1600" dirty="0" smtClean="0">
                <a:solidFill>
                  <a:srgbClr val="235397"/>
                </a:solidFill>
                <a:latin typeface="Century Gothic" pitchFamily="34" charset="0"/>
              </a:rPr>
              <a:t>Sus principales actividades son:</a:t>
            </a:r>
          </a:p>
          <a:p>
            <a:pPr algn="just"/>
            <a:endParaRPr lang="es-MX" sz="1600" dirty="0">
              <a:solidFill>
                <a:srgbClr val="235397"/>
              </a:solidFill>
              <a:latin typeface="Century Gothic" pitchFamily="34" charset="0"/>
            </a:endParaRPr>
          </a:p>
          <a:p>
            <a:pPr algn="just">
              <a:buFont typeface="Arial" pitchFamily="34" charset="0"/>
              <a:buChar char="•"/>
            </a:pPr>
            <a:r>
              <a:rPr lang="es-MX" sz="1600" dirty="0" smtClean="0">
                <a:solidFill>
                  <a:srgbClr val="235397"/>
                </a:solidFill>
                <a:latin typeface="Century Gothic" pitchFamily="34" charset="0"/>
              </a:rPr>
              <a:t> Crear un cambio</a:t>
            </a:r>
          </a:p>
          <a:p>
            <a:pPr algn="just">
              <a:buFont typeface="Arial" pitchFamily="34" charset="0"/>
              <a:buChar char="•"/>
            </a:pPr>
            <a:r>
              <a:rPr lang="es-MX" sz="1600" dirty="0">
                <a:solidFill>
                  <a:srgbClr val="235397"/>
                </a:solidFill>
                <a:latin typeface="Century Gothic" pitchFamily="34" charset="0"/>
              </a:rPr>
              <a:t> M</a:t>
            </a:r>
            <a:r>
              <a:rPr lang="es-MX" sz="1600" dirty="0" smtClean="0">
                <a:solidFill>
                  <a:srgbClr val="235397"/>
                </a:solidFill>
                <a:latin typeface="Century Gothic" pitchFamily="34" charset="0"/>
              </a:rPr>
              <a:t>odificar usuarios</a:t>
            </a:r>
          </a:p>
          <a:p>
            <a:pPr algn="just">
              <a:buFont typeface="Arial" pitchFamily="34" charset="0"/>
              <a:buChar char="•"/>
            </a:pPr>
            <a:r>
              <a:rPr lang="es-MX" sz="1600" dirty="0" smtClean="0">
                <a:solidFill>
                  <a:srgbClr val="235397"/>
                </a:solidFill>
                <a:latin typeface="Century Gothic" pitchFamily="34" charset="0"/>
              </a:rPr>
              <a:t> Generar reportes</a:t>
            </a:r>
          </a:p>
          <a:p>
            <a:pPr lvl="1" algn="just">
              <a:buFont typeface="Arial" pitchFamily="34" charset="0"/>
              <a:buChar char="•"/>
            </a:pPr>
            <a:r>
              <a:rPr lang="es-MX" sz="1600" dirty="0">
                <a:solidFill>
                  <a:srgbClr val="235397"/>
                </a:solidFill>
                <a:latin typeface="Century Gothic" pitchFamily="34" charset="0"/>
              </a:rPr>
              <a:t> P</a:t>
            </a:r>
            <a:r>
              <a:rPr lang="es-MX" sz="1600" dirty="0" smtClean="0">
                <a:solidFill>
                  <a:srgbClr val="235397"/>
                </a:solidFill>
                <a:latin typeface="Century Gothic" pitchFamily="34" charset="0"/>
              </a:rPr>
              <a:t>or departamento</a:t>
            </a:r>
          </a:p>
          <a:p>
            <a:pPr lvl="1" algn="just">
              <a:buFont typeface="Arial" pitchFamily="34" charset="0"/>
              <a:buChar char="•"/>
            </a:pPr>
            <a:r>
              <a:rPr lang="es-MX" sz="1600" dirty="0" smtClean="0">
                <a:solidFill>
                  <a:srgbClr val="235397"/>
                </a:solidFill>
                <a:latin typeface="Century Gothic" pitchFamily="34" charset="0"/>
              </a:rPr>
              <a:t>Por estatus</a:t>
            </a:r>
          </a:p>
          <a:p>
            <a:pPr lvl="1" algn="just">
              <a:buFont typeface="Arial" pitchFamily="34" charset="0"/>
              <a:buChar char="•"/>
            </a:pPr>
            <a:r>
              <a:rPr lang="es-MX" sz="1600" dirty="0">
                <a:solidFill>
                  <a:srgbClr val="235397"/>
                </a:solidFill>
                <a:latin typeface="Century Gothic" pitchFamily="34" charset="0"/>
              </a:rPr>
              <a:t> </a:t>
            </a:r>
            <a:r>
              <a:rPr lang="es-MX" sz="1600" dirty="0" smtClean="0">
                <a:solidFill>
                  <a:srgbClr val="235397"/>
                </a:solidFill>
                <a:latin typeface="Century Gothic" pitchFamily="34" charset="0"/>
              </a:rPr>
              <a:t>Fechas</a:t>
            </a:r>
          </a:p>
          <a:p>
            <a:pPr algn="just">
              <a:buFont typeface="Arial" pitchFamily="34" charset="0"/>
              <a:buChar char="•"/>
            </a:pPr>
            <a:r>
              <a:rPr lang="es-MX" sz="1600" dirty="0">
                <a:solidFill>
                  <a:srgbClr val="235397"/>
                </a:solidFill>
                <a:latin typeface="Century Gothic" pitchFamily="34" charset="0"/>
              </a:rPr>
              <a:t> </a:t>
            </a:r>
            <a:r>
              <a:rPr lang="es-MX" sz="1600" dirty="0" smtClean="0">
                <a:solidFill>
                  <a:srgbClr val="235397"/>
                </a:solidFill>
                <a:latin typeface="Century Gothic" pitchFamily="34" charset="0"/>
              </a:rPr>
              <a:t>Agregar incidentes</a:t>
            </a:r>
          </a:p>
        </p:txBody>
      </p:sp>
      <p:pic>
        <p:nvPicPr>
          <p:cNvPr id="7" name="Picture 2" descr="http://www.stockwatch.in/files/Procter-Gamble.bmp"/>
          <p:cNvPicPr>
            <a:picLocks noChangeAspect="1" noChangeArrowheads="1"/>
          </p:cNvPicPr>
          <p:nvPr/>
        </p:nvPicPr>
        <p:blipFill>
          <a:blip r:embed="rId3" cstate="print"/>
          <a:srcRect/>
          <a:stretch>
            <a:fillRect/>
          </a:stretch>
        </p:blipFill>
        <p:spPr bwMode="auto">
          <a:xfrm>
            <a:off x="-32" y="-24"/>
            <a:ext cx="1070774" cy="642942"/>
          </a:xfrm>
          <a:prstGeom prst="rect">
            <a:avLst/>
          </a:prstGeom>
          <a:noFill/>
        </p:spPr>
      </p:pic>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4" cstate="print"/>
          <a:stretch>
            <a:fillRect/>
          </a:stretch>
        </p:blipFill>
        <p:spPr>
          <a:xfrm>
            <a:off x="7537561" y="6200801"/>
            <a:ext cx="1606471" cy="58578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627</Words>
  <Application>Microsoft Office PowerPoint</Application>
  <PresentationFormat>Presentación en pantalla (4:3)</PresentationFormat>
  <Paragraphs>117</Paragraphs>
  <Slides>27</Slides>
  <Notes>27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Diapositiva 1</vt:lpstr>
      <vt:lpstr>PROCTER &amp; GAMBLE</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vector>
  </TitlesOfParts>
  <Company>Sony Electronics,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Carolina r</dc:creator>
  <cp:lastModifiedBy>Carolina r</cp:lastModifiedBy>
  <cp:revision>38</cp:revision>
  <dcterms:created xsi:type="dcterms:W3CDTF">2009-11-19T20:45:47Z</dcterms:created>
  <dcterms:modified xsi:type="dcterms:W3CDTF">2009-11-25T15:16:09Z</dcterms:modified>
</cp:coreProperties>
</file>