
<file path=[Content_Types].xml><?xml version="1.0" encoding="utf-8"?>
<Types xmlns="http://schemas.openxmlformats.org/package/2006/content-types">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notesSlides/notesSlide23.xml" ContentType="application/vnd.openxmlformats-officedocument.presentationml.notesSlide+xml"/>
  <Override PartName="/ppt/diagrams/layout3.xml" ContentType="application/vnd.openxmlformats-officedocument.drawingml.diagram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notesSlides/notesSlide21.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layout6.xml" ContentType="application/vnd.openxmlformats-officedocument.drawingml.diagramLayout+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diagrams/layout4.xml" ContentType="application/vnd.openxmlformats-officedocument.drawingml.diagramLayout+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notesSlides/notesSlide20.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56" r:id="rId2"/>
    <p:sldId id="258" r:id="rId3"/>
    <p:sldId id="260" r:id="rId4"/>
    <p:sldId id="261" r:id="rId5"/>
    <p:sldId id="262" r:id="rId6"/>
    <p:sldId id="265" r:id="rId7"/>
    <p:sldId id="272" r:id="rId8"/>
    <p:sldId id="266" r:id="rId9"/>
    <p:sldId id="287" r:id="rId10"/>
    <p:sldId id="269" r:id="rId11"/>
    <p:sldId id="279" r:id="rId12"/>
    <p:sldId id="280" r:id="rId13"/>
    <p:sldId id="278" r:id="rId14"/>
    <p:sldId id="273" r:id="rId15"/>
    <p:sldId id="267" r:id="rId16"/>
    <p:sldId id="281" r:id="rId17"/>
    <p:sldId id="282" r:id="rId18"/>
    <p:sldId id="274" r:id="rId19"/>
    <p:sldId id="276" r:id="rId20"/>
    <p:sldId id="285" r:id="rId21"/>
    <p:sldId id="283" r:id="rId22"/>
    <p:sldId id="275" r:id="rId23"/>
    <p:sldId id="277" r:id="rId24"/>
    <p:sldId id="286" r:id="rId25"/>
    <p:sldId id="284" r:id="rId26"/>
    <p:sldId id="268" r:id="rId27"/>
    <p:sldId id="28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197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6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68E31F-969B-46B2-9A7F-496FD07B4442}" type="doc">
      <dgm:prSet loTypeId="urn:microsoft.com/office/officeart/2005/8/layout/hierarchy1" loCatId="hierarchy" qsTypeId="urn:microsoft.com/office/officeart/2005/8/quickstyle/simple5" qsCatId="simple" csTypeId="urn:microsoft.com/office/officeart/2005/8/colors/colorful1" csCatId="colorful" phldr="1"/>
      <dgm:spPr/>
      <dgm:t>
        <a:bodyPr/>
        <a:lstStyle/>
        <a:p>
          <a:endParaRPr lang="es-MX"/>
        </a:p>
      </dgm:t>
    </dgm:pt>
    <dgm:pt modelId="{70E2B9A8-ACA8-49BE-8154-0E4AD732A449}">
      <dgm:prSet phldrT="[Texto]"/>
      <dgm:spPr/>
      <dgm:t>
        <a:bodyPr/>
        <a:lstStyle/>
        <a:p>
          <a:r>
            <a:rPr lang="es-MX" dirty="0" smtClean="0"/>
            <a:t>Proyecto control de cambios</a:t>
          </a:r>
          <a:endParaRPr lang="es-MX" dirty="0"/>
        </a:p>
      </dgm:t>
    </dgm:pt>
    <dgm:pt modelId="{7754CB8E-44A7-4919-B8D0-789C997797E5}" type="parTrans" cxnId="{333F1CF1-420F-4925-9350-47ADB38AC6BE}">
      <dgm:prSet/>
      <dgm:spPr/>
      <dgm:t>
        <a:bodyPr/>
        <a:lstStyle/>
        <a:p>
          <a:endParaRPr lang="es-MX"/>
        </a:p>
      </dgm:t>
    </dgm:pt>
    <dgm:pt modelId="{6B2FF397-E2F9-4B4E-89BC-EFF0482800F2}" type="sibTrans" cxnId="{333F1CF1-420F-4925-9350-47ADB38AC6BE}">
      <dgm:prSet/>
      <dgm:spPr/>
      <dgm:t>
        <a:bodyPr/>
        <a:lstStyle/>
        <a:p>
          <a:endParaRPr lang="es-MX"/>
        </a:p>
      </dgm:t>
    </dgm:pt>
    <dgm:pt modelId="{8B9D9A48-46C8-4B88-8A37-068337F262C8}">
      <dgm:prSet phldrT="[Texto]"/>
      <dgm:spPr/>
      <dgm:t>
        <a:bodyPr/>
        <a:lstStyle/>
        <a:p>
          <a:r>
            <a:rPr lang="es-MX" dirty="0" smtClean="0"/>
            <a:t>Procter &amp; Gamble</a:t>
          </a:r>
          <a:endParaRPr lang="es-MX" dirty="0"/>
        </a:p>
      </dgm:t>
    </dgm:pt>
    <dgm:pt modelId="{01461BD5-E1BD-4BCB-A6CD-44953C19DBD3}" type="parTrans" cxnId="{653E0D97-D102-4555-93A9-E81472E8AA73}">
      <dgm:prSet/>
      <dgm:spPr/>
      <dgm:t>
        <a:bodyPr/>
        <a:lstStyle/>
        <a:p>
          <a:endParaRPr lang="es-MX"/>
        </a:p>
      </dgm:t>
    </dgm:pt>
    <dgm:pt modelId="{45742708-829A-4C28-9D02-67A716725CB5}" type="sibTrans" cxnId="{653E0D97-D102-4555-93A9-E81472E8AA73}">
      <dgm:prSet/>
      <dgm:spPr/>
      <dgm:t>
        <a:bodyPr/>
        <a:lstStyle/>
        <a:p>
          <a:endParaRPr lang="es-MX"/>
        </a:p>
      </dgm:t>
    </dgm:pt>
    <dgm:pt modelId="{12C37215-F276-43E5-B93B-CC151970651D}">
      <dgm:prSet phldrT="[Texto]"/>
      <dgm:spPr/>
      <dgm:t>
        <a:bodyPr/>
        <a:lstStyle/>
        <a:p>
          <a:r>
            <a:rPr lang="es-MX" dirty="0" smtClean="0"/>
            <a:t>Tecnológico de Monterrey </a:t>
          </a:r>
          <a:endParaRPr lang="es-MX" dirty="0"/>
        </a:p>
      </dgm:t>
    </dgm:pt>
    <dgm:pt modelId="{111C7860-86D0-4FA2-BAE4-DE49E5D917ED}" type="parTrans" cxnId="{0316C53B-E4A9-480C-8C51-3469AD41D931}">
      <dgm:prSet/>
      <dgm:spPr/>
      <dgm:t>
        <a:bodyPr/>
        <a:lstStyle/>
        <a:p>
          <a:endParaRPr lang="es-MX"/>
        </a:p>
      </dgm:t>
    </dgm:pt>
    <dgm:pt modelId="{4268A08D-1B45-42FE-A3D4-1B0AE1D6A823}" type="sibTrans" cxnId="{0316C53B-E4A9-480C-8C51-3469AD41D931}">
      <dgm:prSet/>
      <dgm:spPr/>
      <dgm:t>
        <a:bodyPr/>
        <a:lstStyle/>
        <a:p>
          <a:endParaRPr lang="es-MX"/>
        </a:p>
      </dgm:t>
    </dgm:pt>
    <dgm:pt modelId="{63651CF3-8684-46B2-9908-AD7993B9B282}">
      <dgm:prSet phldrT="[Texto]"/>
      <dgm:spPr/>
      <dgm:t>
        <a:bodyPr/>
        <a:lstStyle/>
        <a:p>
          <a:r>
            <a:rPr lang="es-MX" dirty="0" smtClean="0"/>
            <a:t>Moisés García</a:t>
          </a:r>
          <a:endParaRPr lang="es-MX" dirty="0"/>
        </a:p>
      </dgm:t>
    </dgm:pt>
    <dgm:pt modelId="{5744177F-4D27-4F25-9320-B6F00A34D1E8}" type="parTrans" cxnId="{B043324D-1320-43CE-94F0-52214D1A8D25}">
      <dgm:prSet/>
      <dgm:spPr/>
      <dgm:t>
        <a:bodyPr/>
        <a:lstStyle/>
        <a:p>
          <a:endParaRPr lang="es-MX"/>
        </a:p>
      </dgm:t>
    </dgm:pt>
    <dgm:pt modelId="{CD938B48-FCC2-4F6A-80B5-8CB0ADA24792}" type="sibTrans" cxnId="{B043324D-1320-43CE-94F0-52214D1A8D25}">
      <dgm:prSet/>
      <dgm:spPr/>
      <dgm:t>
        <a:bodyPr/>
        <a:lstStyle/>
        <a:p>
          <a:endParaRPr lang="es-MX"/>
        </a:p>
      </dgm:t>
    </dgm:pt>
    <dgm:pt modelId="{9D76B409-7155-4541-8121-722FFB875814}">
      <dgm:prSet phldrT="[Texto]"/>
      <dgm:spPr/>
      <dgm:t>
        <a:bodyPr/>
        <a:lstStyle/>
        <a:p>
          <a:r>
            <a:rPr lang="es-MX" dirty="0" smtClean="0"/>
            <a:t>Francisco Muñoz</a:t>
          </a:r>
          <a:endParaRPr lang="es-MX" dirty="0"/>
        </a:p>
      </dgm:t>
    </dgm:pt>
    <dgm:pt modelId="{AD576B8D-42E1-4916-9147-F6FE6CE4566E}" type="parTrans" cxnId="{4ED2B8D9-A838-4017-9F85-7823E250B75C}">
      <dgm:prSet/>
      <dgm:spPr/>
      <dgm:t>
        <a:bodyPr/>
        <a:lstStyle/>
        <a:p>
          <a:endParaRPr lang="es-MX"/>
        </a:p>
      </dgm:t>
    </dgm:pt>
    <dgm:pt modelId="{3AE2AB8B-31B0-4566-A9EA-E54992E0CC1A}" type="sibTrans" cxnId="{4ED2B8D9-A838-4017-9F85-7823E250B75C}">
      <dgm:prSet/>
      <dgm:spPr/>
      <dgm:t>
        <a:bodyPr/>
        <a:lstStyle/>
        <a:p>
          <a:endParaRPr lang="es-MX"/>
        </a:p>
      </dgm:t>
    </dgm:pt>
    <dgm:pt modelId="{C049645C-CDFF-4B39-8A1A-4F0A3FF83EE7}">
      <dgm:prSet phldrT="[Texto]"/>
      <dgm:spPr/>
      <dgm:t>
        <a:bodyPr/>
        <a:lstStyle/>
        <a:p>
          <a:r>
            <a:rPr lang="es-MX" dirty="0" smtClean="0"/>
            <a:t>Ana Revuelta</a:t>
          </a:r>
          <a:endParaRPr lang="es-MX" dirty="0"/>
        </a:p>
      </dgm:t>
    </dgm:pt>
    <dgm:pt modelId="{DDFC7B04-178C-4BC6-9607-21AE029CF38B}" type="parTrans" cxnId="{44E7B988-C800-4945-B6B9-763C051AA3B7}">
      <dgm:prSet/>
      <dgm:spPr/>
      <dgm:t>
        <a:bodyPr/>
        <a:lstStyle/>
        <a:p>
          <a:endParaRPr lang="es-MX"/>
        </a:p>
      </dgm:t>
    </dgm:pt>
    <dgm:pt modelId="{5A246468-1FAD-423D-BCC9-34F50C6BB9AC}" type="sibTrans" cxnId="{44E7B988-C800-4945-B6B9-763C051AA3B7}">
      <dgm:prSet/>
      <dgm:spPr/>
      <dgm:t>
        <a:bodyPr/>
        <a:lstStyle/>
        <a:p>
          <a:endParaRPr lang="es-MX"/>
        </a:p>
      </dgm:t>
    </dgm:pt>
    <dgm:pt modelId="{AC5A50C5-F178-4C7D-96C6-4646CCAF4657}">
      <dgm:prSet phldrT="[Texto]"/>
      <dgm:spPr/>
      <dgm:t>
        <a:bodyPr/>
        <a:lstStyle/>
        <a:p>
          <a:r>
            <a:rPr lang="es-MX" dirty="0" smtClean="0"/>
            <a:t>Carolina Regalado</a:t>
          </a:r>
          <a:endParaRPr lang="es-MX" dirty="0"/>
        </a:p>
      </dgm:t>
    </dgm:pt>
    <dgm:pt modelId="{01CEF816-650D-425C-879E-09E2DCE4420D}" type="parTrans" cxnId="{2336F01B-96C7-47B0-9991-82B0BA802FB3}">
      <dgm:prSet/>
      <dgm:spPr/>
      <dgm:t>
        <a:bodyPr/>
        <a:lstStyle/>
        <a:p>
          <a:endParaRPr lang="es-MX"/>
        </a:p>
      </dgm:t>
    </dgm:pt>
    <dgm:pt modelId="{7ED36C70-933A-40D9-B748-95A5D99AD689}" type="sibTrans" cxnId="{2336F01B-96C7-47B0-9991-82B0BA802FB3}">
      <dgm:prSet/>
      <dgm:spPr/>
      <dgm:t>
        <a:bodyPr/>
        <a:lstStyle/>
        <a:p>
          <a:endParaRPr lang="es-MX"/>
        </a:p>
      </dgm:t>
    </dgm:pt>
    <dgm:pt modelId="{FA051622-1CE6-43C6-A57C-BD8E5D8D18F7}">
      <dgm:prSet phldrT="[Texto]"/>
      <dgm:spPr/>
      <dgm:t>
        <a:bodyPr/>
        <a:lstStyle/>
        <a:p>
          <a:r>
            <a:rPr lang="es-MX" dirty="0" err="1" smtClean="0"/>
            <a:t>Irais</a:t>
          </a:r>
          <a:r>
            <a:rPr lang="es-MX" dirty="0" smtClean="0"/>
            <a:t> Cruz</a:t>
          </a:r>
          <a:endParaRPr lang="es-MX" dirty="0"/>
        </a:p>
      </dgm:t>
    </dgm:pt>
    <dgm:pt modelId="{4E2BA0E7-4BFE-465D-B44B-0227E6D22576}" type="parTrans" cxnId="{36716849-4883-47A1-A1D0-7BCDFC4497E8}">
      <dgm:prSet/>
      <dgm:spPr/>
      <dgm:t>
        <a:bodyPr/>
        <a:lstStyle/>
        <a:p>
          <a:endParaRPr lang="es-MX"/>
        </a:p>
      </dgm:t>
    </dgm:pt>
    <dgm:pt modelId="{8858E763-5DCF-4C71-925A-DD34B5C2061A}" type="sibTrans" cxnId="{36716849-4883-47A1-A1D0-7BCDFC4497E8}">
      <dgm:prSet/>
      <dgm:spPr/>
      <dgm:t>
        <a:bodyPr/>
        <a:lstStyle/>
        <a:p>
          <a:endParaRPr lang="es-MX"/>
        </a:p>
      </dgm:t>
    </dgm:pt>
    <dgm:pt modelId="{CA1DF80A-6CF2-463A-A1C3-3E1445C1E7C0}">
      <dgm:prSet phldrT="[Texto]"/>
      <dgm:spPr/>
      <dgm:t>
        <a:bodyPr/>
        <a:lstStyle/>
        <a:p>
          <a:r>
            <a:rPr lang="es-MX" dirty="0" smtClean="0"/>
            <a:t>Juan </a:t>
          </a:r>
          <a:r>
            <a:rPr lang="es-MX" dirty="0" err="1" smtClean="0"/>
            <a:t>Vicenteño</a:t>
          </a:r>
          <a:endParaRPr lang="es-MX" dirty="0"/>
        </a:p>
      </dgm:t>
    </dgm:pt>
    <dgm:pt modelId="{4FED8853-1764-43F1-8B5E-8002622CAD30}" type="parTrans" cxnId="{57BDF877-23D1-4269-8DE5-641281060DCD}">
      <dgm:prSet/>
      <dgm:spPr/>
      <dgm:t>
        <a:bodyPr/>
        <a:lstStyle/>
        <a:p>
          <a:endParaRPr lang="es-MX"/>
        </a:p>
      </dgm:t>
    </dgm:pt>
    <dgm:pt modelId="{2E686883-E9F5-41E0-B642-1C14F89F3F71}" type="sibTrans" cxnId="{57BDF877-23D1-4269-8DE5-641281060DCD}">
      <dgm:prSet/>
      <dgm:spPr/>
      <dgm:t>
        <a:bodyPr/>
        <a:lstStyle/>
        <a:p>
          <a:endParaRPr lang="es-MX"/>
        </a:p>
      </dgm:t>
    </dgm:pt>
    <dgm:pt modelId="{8EA29A55-B3A9-44D7-B5F4-DB1DB9941F8B}">
      <dgm:prSet phldrT="[Texto]"/>
      <dgm:spPr/>
      <dgm:t>
        <a:bodyPr/>
        <a:lstStyle/>
        <a:p>
          <a:r>
            <a:rPr lang="es-MX" dirty="0" smtClean="0"/>
            <a:t>Adrian  García</a:t>
          </a:r>
          <a:endParaRPr lang="es-MX" dirty="0"/>
        </a:p>
      </dgm:t>
    </dgm:pt>
    <dgm:pt modelId="{63A35C45-83C1-407E-BCB8-5E9458A17ECD}" type="parTrans" cxnId="{7C0FC2FA-74D8-4875-860A-B6B9F25BAB7A}">
      <dgm:prSet/>
      <dgm:spPr/>
      <dgm:t>
        <a:bodyPr/>
        <a:lstStyle/>
        <a:p>
          <a:endParaRPr lang="es-MX"/>
        </a:p>
      </dgm:t>
    </dgm:pt>
    <dgm:pt modelId="{4C9AE952-AE1C-41A8-9C2F-213076A83B16}" type="sibTrans" cxnId="{7C0FC2FA-74D8-4875-860A-B6B9F25BAB7A}">
      <dgm:prSet/>
      <dgm:spPr/>
      <dgm:t>
        <a:bodyPr/>
        <a:lstStyle/>
        <a:p>
          <a:endParaRPr lang="es-MX"/>
        </a:p>
      </dgm:t>
    </dgm:pt>
    <dgm:pt modelId="{10469F6F-1580-4B17-B6B0-40B037CB587F}">
      <dgm:prSet phldrT="[Texto]"/>
      <dgm:spPr/>
      <dgm:t>
        <a:bodyPr/>
        <a:lstStyle/>
        <a:p>
          <a:r>
            <a:rPr lang="es-MX" dirty="0" smtClean="0"/>
            <a:t>Miguel Ramírez</a:t>
          </a:r>
          <a:endParaRPr lang="es-MX" dirty="0"/>
        </a:p>
      </dgm:t>
    </dgm:pt>
    <dgm:pt modelId="{4940640E-D767-4FF0-ABA3-C8503A4C3877}" type="parTrans" cxnId="{5BFAF4F2-9ABF-4C1C-A1CE-0CCD4CDA7BBB}">
      <dgm:prSet/>
      <dgm:spPr/>
      <dgm:t>
        <a:bodyPr/>
        <a:lstStyle/>
        <a:p>
          <a:endParaRPr lang="es-MX"/>
        </a:p>
      </dgm:t>
    </dgm:pt>
    <dgm:pt modelId="{2BA8CF78-3C91-4E08-A276-AADFA5282511}" type="sibTrans" cxnId="{5BFAF4F2-9ABF-4C1C-A1CE-0CCD4CDA7BBB}">
      <dgm:prSet/>
      <dgm:spPr/>
      <dgm:t>
        <a:bodyPr/>
        <a:lstStyle/>
        <a:p>
          <a:endParaRPr lang="es-MX"/>
        </a:p>
      </dgm:t>
    </dgm:pt>
    <dgm:pt modelId="{8FF767B0-7B74-4E2F-BB8D-A45C6A8EE8FA}" type="pres">
      <dgm:prSet presAssocID="{5568E31F-969B-46B2-9A7F-496FD07B4442}" presName="hierChild1" presStyleCnt="0">
        <dgm:presLayoutVars>
          <dgm:chPref val="1"/>
          <dgm:dir/>
          <dgm:animOne val="branch"/>
          <dgm:animLvl val="lvl"/>
          <dgm:resizeHandles/>
        </dgm:presLayoutVars>
      </dgm:prSet>
      <dgm:spPr/>
      <dgm:t>
        <a:bodyPr/>
        <a:lstStyle/>
        <a:p>
          <a:endParaRPr lang="es-MX"/>
        </a:p>
      </dgm:t>
    </dgm:pt>
    <dgm:pt modelId="{8E95ACED-D8FC-4B8C-8ABA-86C60DF3CB9E}" type="pres">
      <dgm:prSet presAssocID="{70E2B9A8-ACA8-49BE-8154-0E4AD732A449}" presName="hierRoot1" presStyleCnt="0"/>
      <dgm:spPr/>
    </dgm:pt>
    <dgm:pt modelId="{0E20E0DA-63C9-411E-B81B-F4ECBD078B1B}" type="pres">
      <dgm:prSet presAssocID="{70E2B9A8-ACA8-49BE-8154-0E4AD732A449}" presName="composite" presStyleCnt="0"/>
      <dgm:spPr/>
    </dgm:pt>
    <dgm:pt modelId="{DA2769F4-DE07-4DFD-86C6-2B3C0F35386E}" type="pres">
      <dgm:prSet presAssocID="{70E2B9A8-ACA8-49BE-8154-0E4AD732A449}" presName="background" presStyleLbl="node0" presStyleIdx="0" presStyleCnt="1"/>
      <dgm:spPr/>
    </dgm:pt>
    <dgm:pt modelId="{92554C6D-CA3D-437C-8A05-AA70569592D9}" type="pres">
      <dgm:prSet presAssocID="{70E2B9A8-ACA8-49BE-8154-0E4AD732A449}" presName="text" presStyleLbl="fgAcc0" presStyleIdx="0" presStyleCnt="1">
        <dgm:presLayoutVars>
          <dgm:chPref val="3"/>
        </dgm:presLayoutVars>
      </dgm:prSet>
      <dgm:spPr/>
      <dgm:t>
        <a:bodyPr/>
        <a:lstStyle/>
        <a:p>
          <a:endParaRPr lang="es-MX"/>
        </a:p>
      </dgm:t>
    </dgm:pt>
    <dgm:pt modelId="{68C39C8A-1F0F-484B-902E-36E7BE32A1DD}" type="pres">
      <dgm:prSet presAssocID="{70E2B9A8-ACA8-49BE-8154-0E4AD732A449}" presName="hierChild2" presStyleCnt="0"/>
      <dgm:spPr/>
    </dgm:pt>
    <dgm:pt modelId="{79B7EA47-8570-4B38-8753-09D1E10AFF75}" type="pres">
      <dgm:prSet presAssocID="{01461BD5-E1BD-4BCB-A6CD-44953C19DBD3}" presName="Name10" presStyleLbl="parChTrans1D2" presStyleIdx="0" presStyleCnt="2"/>
      <dgm:spPr/>
      <dgm:t>
        <a:bodyPr/>
        <a:lstStyle/>
        <a:p>
          <a:endParaRPr lang="es-MX"/>
        </a:p>
      </dgm:t>
    </dgm:pt>
    <dgm:pt modelId="{148DBD58-B3D3-4362-BE2D-0B904F73E40A}" type="pres">
      <dgm:prSet presAssocID="{8B9D9A48-46C8-4B88-8A37-068337F262C8}" presName="hierRoot2" presStyleCnt="0"/>
      <dgm:spPr/>
    </dgm:pt>
    <dgm:pt modelId="{BBE46993-EE2D-4FFF-8858-21A7C334A34B}" type="pres">
      <dgm:prSet presAssocID="{8B9D9A48-46C8-4B88-8A37-068337F262C8}" presName="composite2" presStyleCnt="0"/>
      <dgm:spPr/>
    </dgm:pt>
    <dgm:pt modelId="{A25319BC-AC46-4CDC-B190-45D3FFEF1BF6}" type="pres">
      <dgm:prSet presAssocID="{8B9D9A48-46C8-4B88-8A37-068337F262C8}" presName="background2" presStyleLbl="node2" presStyleIdx="0" presStyleCnt="2"/>
      <dgm:spPr/>
    </dgm:pt>
    <dgm:pt modelId="{23A717BE-97DF-4F94-9342-4E87003340B7}" type="pres">
      <dgm:prSet presAssocID="{8B9D9A48-46C8-4B88-8A37-068337F262C8}" presName="text2" presStyleLbl="fgAcc2" presStyleIdx="0" presStyleCnt="2">
        <dgm:presLayoutVars>
          <dgm:chPref val="3"/>
        </dgm:presLayoutVars>
      </dgm:prSet>
      <dgm:spPr/>
      <dgm:t>
        <a:bodyPr/>
        <a:lstStyle/>
        <a:p>
          <a:endParaRPr lang="es-MX"/>
        </a:p>
      </dgm:t>
    </dgm:pt>
    <dgm:pt modelId="{C62BD0CD-2F00-43AE-BB5F-0104727D55AF}" type="pres">
      <dgm:prSet presAssocID="{8B9D9A48-46C8-4B88-8A37-068337F262C8}" presName="hierChild3" presStyleCnt="0"/>
      <dgm:spPr/>
    </dgm:pt>
    <dgm:pt modelId="{99682E0B-5DB1-4486-AD8A-3EA2A25D3821}" type="pres">
      <dgm:prSet presAssocID="{AD576B8D-42E1-4916-9147-F6FE6CE4566E}" presName="Name17" presStyleLbl="parChTrans1D3" presStyleIdx="0" presStyleCnt="2"/>
      <dgm:spPr/>
      <dgm:t>
        <a:bodyPr/>
        <a:lstStyle/>
        <a:p>
          <a:endParaRPr lang="es-MX"/>
        </a:p>
      </dgm:t>
    </dgm:pt>
    <dgm:pt modelId="{9F8FFA0D-BC67-4FA0-9DB5-2F22AF47BB65}" type="pres">
      <dgm:prSet presAssocID="{9D76B409-7155-4541-8121-722FFB875814}" presName="hierRoot3" presStyleCnt="0"/>
      <dgm:spPr/>
    </dgm:pt>
    <dgm:pt modelId="{324DCCBB-71A9-4D91-A5AF-3E6F7D4618BB}" type="pres">
      <dgm:prSet presAssocID="{9D76B409-7155-4541-8121-722FFB875814}" presName="composite3" presStyleCnt="0"/>
      <dgm:spPr/>
    </dgm:pt>
    <dgm:pt modelId="{20E44BB9-12EC-4F0B-8A7E-F83C4BA95770}" type="pres">
      <dgm:prSet presAssocID="{9D76B409-7155-4541-8121-722FFB875814}" presName="background3" presStyleLbl="node3" presStyleIdx="0" presStyleCnt="2"/>
      <dgm:spPr/>
    </dgm:pt>
    <dgm:pt modelId="{30802965-0EB5-4E60-98F1-54514CAF792F}" type="pres">
      <dgm:prSet presAssocID="{9D76B409-7155-4541-8121-722FFB875814}" presName="text3" presStyleLbl="fgAcc3" presStyleIdx="0" presStyleCnt="2">
        <dgm:presLayoutVars>
          <dgm:chPref val="3"/>
        </dgm:presLayoutVars>
      </dgm:prSet>
      <dgm:spPr/>
      <dgm:t>
        <a:bodyPr/>
        <a:lstStyle/>
        <a:p>
          <a:endParaRPr lang="es-MX"/>
        </a:p>
      </dgm:t>
    </dgm:pt>
    <dgm:pt modelId="{727EB5B3-915F-477A-80B5-1A5C806AEC45}" type="pres">
      <dgm:prSet presAssocID="{9D76B409-7155-4541-8121-722FFB875814}" presName="hierChild4" presStyleCnt="0"/>
      <dgm:spPr/>
    </dgm:pt>
    <dgm:pt modelId="{BEC54318-60B0-4E68-8039-F4C407DBF5E7}" type="pres">
      <dgm:prSet presAssocID="{DDFC7B04-178C-4BC6-9607-21AE029CF38B}" presName="Name23" presStyleLbl="parChTrans1D4" presStyleIdx="0" presStyleCnt="6"/>
      <dgm:spPr/>
      <dgm:t>
        <a:bodyPr/>
        <a:lstStyle/>
        <a:p>
          <a:endParaRPr lang="es-MX"/>
        </a:p>
      </dgm:t>
    </dgm:pt>
    <dgm:pt modelId="{B2CD6FB5-ED35-4231-BDA9-7CA78EAE12C1}" type="pres">
      <dgm:prSet presAssocID="{C049645C-CDFF-4B39-8A1A-4F0A3FF83EE7}" presName="hierRoot4" presStyleCnt="0"/>
      <dgm:spPr/>
    </dgm:pt>
    <dgm:pt modelId="{AFA2AF31-CFC5-485E-9A9E-88596B770001}" type="pres">
      <dgm:prSet presAssocID="{C049645C-CDFF-4B39-8A1A-4F0A3FF83EE7}" presName="composite4" presStyleCnt="0"/>
      <dgm:spPr/>
    </dgm:pt>
    <dgm:pt modelId="{410523AE-39E7-44CD-A439-0A0E2E973DB5}" type="pres">
      <dgm:prSet presAssocID="{C049645C-CDFF-4B39-8A1A-4F0A3FF83EE7}" presName="background4" presStyleLbl="node4" presStyleIdx="0" presStyleCnt="6"/>
      <dgm:spPr/>
    </dgm:pt>
    <dgm:pt modelId="{75498538-7EB7-4662-B940-A901A0856A07}" type="pres">
      <dgm:prSet presAssocID="{C049645C-CDFF-4B39-8A1A-4F0A3FF83EE7}" presName="text4" presStyleLbl="fgAcc4" presStyleIdx="0" presStyleCnt="6">
        <dgm:presLayoutVars>
          <dgm:chPref val="3"/>
        </dgm:presLayoutVars>
      </dgm:prSet>
      <dgm:spPr/>
      <dgm:t>
        <a:bodyPr/>
        <a:lstStyle/>
        <a:p>
          <a:endParaRPr lang="es-MX"/>
        </a:p>
      </dgm:t>
    </dgm:pt>
    <dgm:pt modelId="{FD481AE8-7556-434A-9575-ED43C7A04495}" type="pres">
      <dgm:prSet presAssocID="{C049645C-CDFF-4B39-8A1A-4F0A3FF83EE7}" presName="hierChild5" presStyleCnt="0"/>
      <dgm:spPr/>
    </dgm:pt>
    <dgm:pt modelId="{40806D9C-4E51-4478-A676-2D0FBA5254D5}" type="pres">
      <dgm:prSet presAssocID="{111C7860-86D0-4FA2-BAE4-DE49E5D917ED}" presName="Name10" presStyleLbl="parChTrans1D2" presStyleIdx="1" presStyleCnt="2"/>
      <dgm:spPr/>
      <dgm:t>
        <a:bodyPr/>
        <a:lstStyle/>
        <a:p>
          <a:endParaRPr lang="es-MX"/>
        </a:p>
      </dgm:t>
    </dgm:pt>
    <dgm:pt modelId="{F72406B4-24BE-4036-80D8-4EE9EBAEBEB4}" type="pres">
      <dgm:prSet presAssocID="{12C37215-F276-43E5-B93B-CC151970651D}" presName="hierRoot2" presStyleCnt="0"/>
      <dgm:spPr/>
    </dgm:pt>
    <dgm:pt modelId="{C99BB2B7-8EE1-4635-9B4F-A3B2FBED98F8}" type="pres">
      <dgm:prSet presAssocID="{12C37215-F276-43E5-B93B-CC151970651D}" presName="composite2" presStyleCnt="0"/>
      <dgm:spPr/>
    </dgm:pt>
    <dgm:pt modelId="{1673E395-F8E5-46B7-818F-3F3F0F75902E}" type="pres">
      <dgm:prSet presAssocID="{12C37215-F276-43E5-B93B-CC151970651D}" presName="background2" presStyleLbl="node2" presStyleIdx="1" presStyleCnt="2"/>
      <dgm:spPr/>
    </dgm:pt>
    <dgm:pt modelId="{9FEE105F-3850-4F66-8489-45FC5CFEE9D6}" type="pres">
      <dgm:prSet presAssocID="{12C37215-F276-43E5-B93B-CC151970651D}" presName="text2" presStyleLbl="fgAcc2" presStyleIdx="1" presStyleCnt="2">
        <dgm:presLayoutVars>
          <dgm:chPref val="3"/>
        </dgm:presLayoutVars>
      </dgm:prSet>
      <dgm:spPr/>
      <dgm:t>
        <a:bodyPr/>
        <a:lstStyle/>
        <a:p>
          <a:endParaRPr lang="es-MX"/>
        </a:p>
      </dgm:t>
    </dgm:pt>
    <dgm:pt modelId="{CF0E3E03-07A1-4581-8E96-754785D8AD82}" type="pres">
      <dgm:prSet presAssocID="{12C37215-F276-43E5-B93B-CC151970651D}" presName="hierChild3" presStyleCnt="0"/>
      <dgm:spPr/>
    </dgm:pt>
    <dgm:pt modelId="{B7FF9CCE-6D91-45C1-8F55-8BE5360C0E62}" type="pres">
      <dgm:prSet presAssocID="{5744177F-4D27-4F25-9320-B6F00A34D1E8}" presName="Name17" presStyleLbl="parChTrans1D3" presStyleIdx="1" presStyleCnt="2"/>
      <dgm:spPr/>
      <dgm:t>
        <a:bodyPr/>
        <a:lstStyle/>
        <a:p>
          <a:endParaRPr lang="es-MX"/>
        </a:p>
      </dgm:t>
    </dgm:pt>
    <dgm:pt modelId="{0EBAF8E0-C229-404B-991B-B9E4ED12D55C}" type="pres">
      <dgm:prSet presAssocID="{63651CF3-8684-46B2-9908-AD7993B9B282}" presName="hierRoot3" presStyleCnt="0"/>
      <dgm:spPr/>
    </dgm:pt>
    <dgm:pt modelId="{5436DC3F-DD85-48B7-980E-01A8E9D29C17}" type="pres">
      <dgm:prSet presAssocID="{63651CF3-8684-46B2-9908-AD7993B9B282}" presName="composite3" presStyleCnt="0"/>
      <dgm:spPr/>
    </dgm:pt>
    <dgm:pt modelId="{43250C19-EC21-4B00-A5A6-CD28933AABA2}" type="pres">
      <dgm:prSet presAssocID="{63651CF3-8684-46B2-9908-AD7993B9B282}" presName="background3" presStyleLbl="node3" presStyleIdx="1" presStyleCnt="2"/>
      <dgm:spPr/>
    </dgm:pt>
    <dgm:pt modelId="{C079F853-D3EC-4F4B-AFE1-56AC4B1FFF48}" type="pres">
      <dgm:prSet presAssocID="{63651CF3-8684-46B2-9908-AD7993B9B282}" presName="text3" presStyleLbl="fgAcc3" presStyleIdx="1" presStyleCnt="2">
        <dgm:presLayoutVars>
          <dgm:chPref val="3"/>
        </dgm:presLayoutVars>
      </dgm:prSet>
      <dgm:spPr/>
      <dgm:t>
        <a:bodyPr/>
        <a:lstStyle/>
        <a:p>
          <a:endParaRPr lang="es-MX"/>
        </a:p>
      </dgm:t>
    </dgm:pt>
    <dgm:pt modelId="{02295272-2502-441E-AA66-194EA51B111A}" type="pres">
      <dgm:prSet presAssocID="{63651CF3-8684-46B2-9908-AD7993B9B282}" presName="hierChild4" presStyleCnt="0"/>
      <dgm:spPr/>
    </dgm:pt>
    <dgm:pt modelId="{7F644238-044E-4407-A73D-14B3B149B011}" type="pres">
      <dgm:prSet presAssocID="{01CEF816-650D-425C-879E-09E2DCE4420D}" presName="Name23" presStyleLbl="parChTrans1D4" presStyleIdx="1" presStyleCnt="6"/>
      <dgm:spPr/>
      <dgm:t>
        <a:bodyPr/>
        <a:lstStyle/>
        <a:p>
          <a:endParaRPr lang="es-MX"/>
        </a:p>
      </dgm:t>
    </dgm:pt>
    <dgm:pt modelId="{B1DFA434-9DB5-4B41-9812-25A7E2E75617}" type="pres">
      <dgm:prSet presAssocID="{AC5A50C5-F178-4C7D-96C6-4646CCAF4657}" presName="hierRoot4" presStyleCnt="0"/>
      <dgm:spPr/>
    </dgm:pt>
    <dgm:pt modelId="{3FB35401-6FAC-4A9A-8D79-A20A49936570}" type="pres">
      <dgm:prSet presAssocID="{AC5A50C5-F178-4C7D-96C6-4646CCAF4657}" presName="composite4" presStyleCnt="0"/>
      <dgm:spPr/>
    </dgm:pt>
    <dgm:pt modelId="{52C37254-12CA-4959-BA8E-7FCC37C250E3}" type="pres">
      <dgm:prSet presAssocID="{AC5A50C5-F178-4C7D-96C6-4646CCAF4657}" presName="background4" presStyleLbl="node4" presStyleIdx="1" presStyleCnt="6"/>
      <dgm:spPr/>
    </dgm:pt>
    <dgm:pt modelId="{6338D87D-9618-4279-B64D-CE3EA3685D0C}" type="pres">
      <dgm:prSet presAssocID="{AC5A50C5-F178-4C7D-96C6-4646CCAF4657}" presName="text4" presStyleLbl="fgAcc4" presStyleIdx="1" presStyleCnt="6">
        <dgm:presLayoutVars>
          <dgm:chPref val="3"/>
        </dgm:presLayoutVars>
      </dgm:prSet>
      <dgm:spPr/>
      <dgm:t>
        <a:bodyPr/>
        <a:lstStyle/>
        <a:p>
          <a:endParaRPr lang="es-MX"/>
        </a:p>
      </dgm:t>
    </dgm:pt>
    <dgm:pt modelId="{81F08C7C-01EE-4A2E-99E8-4BEBF35A52F0}" type="pres">
      <dgm:prSet presAssocID="{AC5A50C5-F178-4C7D-96C6-4646CCAF4657}" presName="hierChild5" presStyleCnt="0"/>
      <dgm:spPr/>
    </dgm:pt>
    <dgm:pt modelId="{B9A1178F-0E44-456C-8214-7F206DE891B0}" type="pres">
      <dgm:prSet presAssocID="{4E2BA0E7-4BFE-465D-B44B-0227E6D22576}" presName="Name23" presStyleLbl="parChTrans1D4" presStyleIdx="2" presStyleCnt="6"/>
      <dgm:spPr/>
      <dgm:t>
        <a:bodyPr/>
        <a:lstStyle/>
        <a:p>
          <a:endParaRPr lang="es-MX"/>
        </a:p>
      </dgm:t>
    </dgm:pt>
    <dgm:pt modelId="{3B1A9CDF-B458-4CB3-97AC-886E36962139}" type="pres">
      <dgm:prSet presAssocID="{FA051622-1CE6-43C6-A57C-BD8E5D8D18F7}" presName="hierRoot4" presStyleCnt="0"/>
      <dgm:spPr/>
    </dgm:pt>
    <dgm:pt modelId="{F8886E2F-E886-4360-947F-D6C71D703422}" type="pres">
      <dgm:prSet presAssocID="{FA051622-1CE6-43C6-A57C-BD8E5D8D18F7}" presName="composite4" presStyleCnt="0"/>
      <dgm:spPr/>
    </dgm:pt>
    <dgm:pt modelId="{E8FF0853-5BF2-4250-A42F-4F1D3E350053}" type="pres">
      <dgm:prSet presAssocID="{FA051622-1CE6-43C6-A57C-BD8E5D8D18F7}" presName="background4" presStyleLbl="node4" presStyleIdx="2" presStyleCnt="6"/>
      <dgm:spPr/>
    </dgm:pt>
    <dgm:pt modelId="{C330A862-CF55-44C6-9747-402ACB3A8BC8}" type="pres">
      <dgm:prSet presAssocID="{FA051622-1CE6-43C6-A57C-BD8E5D8D18F7}" presName="text4" presStyleLbl="fgAcc4" presStyleIdx="2" presStyleCnt="6">
        <dgm:presLayoutVars>
          <dgm:chPref val="3"/>
        </dgm:presLayoutVars>
      </dgm:prSet>
      <dgm:spPr/>
      <dgm:t>
        <a:bodyPr/>
        <a:lstStyle/>
        <a:p>
          <a:endParaRPr lang="es-MX"/>
        </a:p>
      </dgm:t>
    </dgm:pt>
    <dgm:pt modelId="{64D2DA54-2908-45F3-8605-402822FE2F3E}" type="pres">
      <dgm:prSet presAssocID="{FA051622-1CE6-43C6-A57C-BD8E5D8D18F7}" presName="hierChild5" presStyleCnt="0"/>
      <dgm:spPr/>
    </dgm:pt>
    <dgm:pt modelId="{9B5D6365-CE1D-4A0F-8418-8B25B968C638}" type="pres">
      <dgm:prSet presAssocID="{4FED8853-1764-43F1-8B5E-8002622CAD30}" presName="Name23" presStyleLbl="parChTrans1D4" presStyleIdx="3" presStyleCnt="6"/>
      <dgm:spPr/>
      <dgm:t>
        <a:bodyPr/>
        <a:lstStyle/>
        <a:p>
          <a:endParaRPr lang="es-MX"/>
        </a:p>
      </dgm:t>
    </dgm:pt>
    <dgm:pt modelId="{93A8C183-EDB3-4A67-A387-089FF7964FCB}" type="pres">
      <dgm:prSet presAssocID="{CA1DF80A-6CF2-463A-A1C3-3E1445C1E7C0}" presName="hierRoot4" presStyleCnt="0"/>
      <dgm:spPr/>
    </dgm:pt>
    <dgm:pt modelId="{AD4C5614-AF3E-467B-B165-73217E963462}" type="pres">
      <dgm:prSet presAssocID="{CA1DF80A-6CF2-463A-A1C3-3E1445C1E7C0}" presName="composite4" presStyleCnt="0"/>
      <dgm:spPr/>
    </dgm:pt>
    <dgm:pt modelId="{6D56F4D1-3B5D-4EC6-83AC-8BBD79C58C29}" type="pres">
      <dgm:prSet presAssocID="{CA1DF80A-6CF2-463A-A1C3-3E1445C1E7C0}" presName="background4" presStyleLbl="node4" presStyleIdx="3" presStyleCnt="6"/>
      <dgm:spPr/>
    </dgm:pt>
    <dgm:pt modelId="{C4B0A1BB-7690-4F4A-AB92-7466F51CBC91}" type="pres">
      <dgm:prSet presAssocID="{CA1DF80A-6CF2-463A-A1C3-3E1445C1E7C0}" presName="text4" presStyleLbl="fgAcc4" presStyleIdx="3" presStyleCnt="6">
        <dgm:presLayoutVars>
          <dgm:chPref val="3"/>
        </dgm:presLayoutVars>
      </dgm:prSet>
      <dgm:spPr/>
      <dgm:t>
        <a:bodyPr/>
        <a:lstStyle/>
        <a:p>
          <a:endParaRPr lang="es-MX"/>
        </a:p>
      </dgm:t>
    </dgm:pt>
    <dgm:pt modelId="{A72E5B23-F43F-46C8-B842-56FC70B97762}" type="pres">
      <dgm:prSet presAssocID="{CA1DF80A-6CF2-463A-A1C3-3E1445C1E7C0}" presName="hierChild5" presStyleCnt="0"/>
      <dgm:spPr/>
    </dgm:pt>
    <dgm:pt modelId="{8B3B1773-61EF-4205-A903-50264BEB3523}" type="pres">
      <dgm:prSet presAssocID="{63A35C45-83C1-407E-BCB8-5E9458A17ECD}" presName="Name23" presStyleLbl="parChTrans1D4" presStyleIdx="4" presStyleCnt="6"/>
      <dgm:spPr/>
      <dgm:t>
        <a:bodyPr/>
        <a:lstStyle/>
        <a:p>
          <a:endParaRPr lang="es-MX"/>
        </a:p>
      </dgm:t>
    </dgm:pt>
    <dgm:pt modelId="{B9F10A77-DD4C-448E-87BA-84AF44FD0051}" type="pres">
      <dgm:prSet presAssocID="{8EA29A55-B3A9-44D7-B5F4-DB1DB9941F8B}" presName="hierRoot4" presStyleCnt="0"/>
      <dgm:spPr/>
    </dgm:pt>
    <dgm:pt modelId="{FDEEBD41-D55B-4029-84AD-97517B22718C}" type="pres">
      <dgm:prSet presAssocID="{8EA29A55-B3A9-44D7-B5F4-DB1DB9941F8B}" presName="composite4" presStyleCnt="0"/>
      <dgm:spPr/>
    </dgm:pt>
    <dgm:pt modelId="{BFE62B47-F126-43D2-94BD-7AFF87C5232C}" type="pres">
      <dgm:prSet presAssocID="{8EA29A55-B3A9-44D7-B5F4-DB1DB9941F8B}" presName="background4" presStyleLbl="node4" presStyleIdx="4" presStyleCnt="6"/>
      <dgm:spPr/>
    </dgm:pt>
    <dgm:pt modelId="{45E8AC03-CCC0-4A85-A9F0-D9FD8EFB3266}" type="pres">
      <dgm:prSet presAssocID="{8EA29A55-B3A9-44D7-B5F4-DB1DB9941F8B}" presName="text4" presStyleLbl="fgAcc4" presStyleIdx="4" presStyleCnt="6">
        <dgm:presLayoutVars>
          <dgm:chPref val="3"/>
        </dgm:presLayoutVars>
      </dgm:prSet>
      <dgm:spPr/>
      <dgm:t>
        <a:bodyPr/>
        <a:lstStyle/>
        <a:p>
          <a:endParaRPr lang="es-MX"/>
        </a:p>
      </dgm:t>
    </dgm:pt>
    <dgm:pt modelId="{BCFB28B1-6329-4326-8802-E585A6ECF96A}" type="pres">
      <dgm:prSet presAssocID="{8EA29A55-B3A9-44D7-B5F4-DB1DB9941F8B}" presName="hierChild5" presStyleCnt="0"/>
      <dgm:spPr/>
    </dgm:pt>
    <dgm:pt modelId="{29A06712-61BB-44EE-98A3-A27961E7AA61}" type="pres">
      <dgm:prSet presAssocID="{4940640E-D767-4FF0-ABA3-C8503A4C3877}" presName="Name23" presStyleLbl="parChTrans1D4" presStyleIdx="5" presStyleCnt="6"/>
      <dgm:spPr/>
      <dgm:t>
        <a:bodyPr/>
        <a:lstStyle/>
        <a:p>
          <a:endParaRPr lang="es-MX"/>
        </a:p>
      </dgm:t>
    </dgm:pt>
    <dgm:pt modelId="{858D89DF-BC41-4BCA-98A2-C0818D9C3B57}" type="pres">
      <dgm:prSet presAssocID="{10469F6F-1580-4B17-B6B0-40B037CB587F}" presName="hierRoot4" presStyleCnt="0"/>
      <dgm:spPr/>
    </dgm:pt>
    <dgm:pt modelId="{C0047703-B19F-4AD7-A1A4-8F00DFF6608E}" type="pres">
      <dgm:prSet presAssocID="{10469F6F-1580-4B17-B6B0-40B037CB587F}" presName="composite4" presStyleCnt="0"/>
      <dgm:spPr/>
    </dgm:pt>
    <dgm:pt modelId="{A8D04414-2252-4893-BA43-60C4BE288C8B}" type="pres">
      <dgm:prSet presAssocID="{10469F6F-1580-4B17-B6B0-40B037CB587F}" presName="background4" presStyleLbl="node4" presStyleIdx="5" presStyleCnt="6"/>
      <dgm:spPr/>
    </dgm:pt>
    <dgm:pt modelId="{D6911306-B551-4A8F-817A-4833AAB5EA98}" type="pres">
      <dgm:prSet presAssocID="{10469F6F-1580-4B17-B6B0-40B037CB587F}" presName="text4" presStyleLbl="fgAcc4" presStyleIdx="5" presStyleCnt="6">
        <dgm:presLayoutVars>
          <dgm:chPref val="3"/>
        </dgm:presLayoutVars>
      </dgm:prSet>
      <dgm:spPr/>
      <dgm:t>
        <a:bodyPr/>
        <a:lstStyle/>
        <a:p>
          <a:endParaRPr lang="es-MX"/>
        </a:p>
      </dgm:t>
    </dgm:pt>
    <dgm:pt modelId="{C8600ACD-1275-4899-B552-22D1582ADC50}" type="pres">
      <dgm:prSet presAssocID="{10469F6F-1580-4B17-B6B0-40B037CB587F}" presName="hierChild5" presStyleCnt="0"/>
      <dgm:spPr/>
    </dgm:pt>
  </dgm:ptLst>
  <dgm:cxnLst>
    <dgm:cxn modelId="{81735486-ECF2-4864-9318-B7C1933C4944}" type="presOf" srcId="{01461BD5-E1BD-4BCB-A6CD-44953C19DBD3}" destId="{79B7EA47-8570-4B38-8753-09D1E10AFF75}" srcOrd="0" destOrd="0" presId="urn:microsoft.com/office/officeart/2005/8/layout/hierarchy1"/>
    <dgm:cxn modelId="{B043324D-1320-43CE-94F0-52214D1A8D25}" srcId="{12C37215-F276-43E5-B93B-CC151970651D}" destId="{63651CF3-8684-46B2-9908-AD7993B9B282}" srcOrd="0" destOrd="0" parTransId="{5744177F-4D27-4F25-9320-B6F00A34D1E8}" sibTransId="{CD938B48-FCC2-4F6A-80B5-8CB0ADA24792}"/>
    <dgm:cxn modelId="{E58C21E1-7653-41AC-B596-ABD45D2501B2}" type="presOf" srcId="{8B9D9A48-46C8-4B88-8A37-068337F262C8}" destId="{23A717BE-97DF-4F94-9342-4E87003340B7}" srcOrd="0" destOrd="0" presId="urn:microsoft.com/office/officeart/2005/8/layout/hierarchy1"/>
    <dgm:cxn modelId="{4ED2B8D9-A838-4017-9F85-7823E250B75C}" srcId="{8B9D9A48-46C8-4B88-8A37-068337F262C8}" destId="{9D76B409-7155-4541-8121-722FFB875814}" srcOrd="0" destOrd="0" parTransId="{AD576B8D-42E1-4916-9147-F6FE6CE4566E}" sibTransId="{3AE2AB8B-31B0-4566-A9EA-E54992E0CC1A}"/>
    <dgm:cxn modelId="{E9F313FB-EA5C-4D9A-B023-B2B6C8D5EB64}" type="presOf" srcId="{111C7860-86D0-4FA2-BAE4-DE49E5D917ED}" destId="{40806D9C-4E51-4478-A676-2D0FBA5254D5}" srcOrd="0" destOrd="0" presId="urn:microsoft.com/office/officeart/2005/8/layout/hierarchy1"/>
    <dgm:cxn modelId="{1DB557C7-C84E-48DB-B354-ADE5724B4A4B}" type="presOf" srcId="{FA051622-1CE6-43C6-A57C-BD8E5D8D18F7}" destId="{C330A862-CF55-44C6-9747-402ACB3A8BC8}" srcOrd="0" destOrd="0" presId="urn:microsoft.com/office/officeart/2005/8/layout/hierarchy1"/>
    <dgm:cxn modelId="{44E7B988-C800-4945-B6B9-763C051AA3B7}" srcId="{9D76B409-7155-4541-8121-722FFB875814}" destId="{C049645C-CDFF-4B39-8A1A-4F0A3FF83EE7}" srcOrd="0" destOrd="0" parTransId="{DDFC7B04-178C-4BC6-9607-21AE029CF38B}" sibTransId="{5A246468-1FAD-423D-BCC9-34F50C6BB9AC}"/>
    <dgm:cxn modelId="{0FE4E358-542A-4C6C-B4B4-E46A273C4F11}" type="presOf" srcId="{9D76B409-7155-4541-8121-722FFB875814}" destId="{30802965-0EB5-4E60-98F1-54514CAF792F}" srcOrd="0" destOrd="0" presId="urn:microsoft.com/office/officeart/2005/8/layout/hierarchy1"/>
    <dgm:cxn modelId="{2D5A1480-5C13-433E-A895-5F0D94141439}" type="presOf" srcId="{4FED8853-1764-43F1-8B5E-8002622CAD30}" destId="{9B5D6365-CE1D-4A0F-8418-8B25B968C638}" srcOrd="0" destOrd="0" presId="urn:microsoft.com/office/officeart/2005/8/layout/hierarchy1"/>
    <dgm:cxn modelId="{2336F01B-96C7-47B0-9991-82B0BA802FB3}" srcId="{63651CF3-8684-46B2-9908-AD7993B9B282}" destId="{AC5A50C5-F178-4C7D-96C6-4646CCAF4657}" srcOrd="0" destOrd="0" parTransId="{01CEF816-650D-425C-879E-09E2DCE4420D}" sibTransId="{7ED36C70-933A-40D9-B748-95A5D99AD689}"/>
    <dgm:cxn modelId="{5895E7B4-D978-4DBA-B058-9B1A050A1916}" type="presOf" srcId="{DDFC7B04-178C-4BC6-9607-21AE029CF38B}" destId="{BEC54318-60B0-4E68-8039-F4C407DBF5E7}" srcOrd="0" destOrd="0" presId="urn:microsoft.com/office/officeart/2005/8/layout/hierarchy1"/>
    <dgm:cxn modelId="{F84A8031-A1DA-43CC-91F3-42CF3041C0A2}" type="presOf" srcId="{4E2BA0E7-4BFE-465D-B44B-0227E6D22576}" destId="{B9A1178F-0E44-456C-8214-7F206DE891B0}" srcOrd="0" destOrd="0" presId="urn:microsoft.com/office/officeart/2005/8/layout/hierarchy1"/>
    <dgm:cxn modelId="{0316C53B-E4A9-480C-8C51-3469AD41D931}" srcId="{70E2B9A8-ACA8-49BE-8154-0E4AD732A449}" destId="{12C37215-F276-43E5-B93B-CC151970651D}" srcOrd="1" destOrd="0" parTransId="{111C7860-86D0-4FA2-BAE4-DE49E5D917ED}" sibTransId="{4268A08D-1B45-42FE-A3D4-1B0AE1D6A823}"/>
    <dgm:cxn modelId="{45ABE635-FF2B-4BEC-A1FF-5ED2B7EFDB75}" type="presOf" srcId="{01CEF816-650D-425C-879E-09E2DCE4420D}" destId="{7F644238-044E-4407-A73D-14B3B149B011}" srcOrd="0" destOrd="0" presId="urn:microsoft.com/office/officeart/2005/8/layout/hierarchy1"/>
    <dgm:cxn modelId="{3BCC9715-60DD-42CB-93F2-EA54C32A8A9D}" type="presOf" srcId="{C049645C-CDFF-4B39-8A1A-4F0A3FF83EE7}" destId="{75498538-7EB7-4662-B940-A901A0856A07}" srcOrd="0" destOrd="0" presId="urn:microsoft.com/office/officeart/2005/8/layout/hierarchy1"/>
    <dgm:cxn modelId="{855E45FC-FAE0-4F2A-B546-8218E83D7C52}" type="presOf" srcId="{AC5A50C5-F178-4C7D-96C6-4646CCAF4657}" destId="{6338D87D-9618-4279-B64D-CE3EA3685D0C}" srcOrd="0" destOrd="0" presId="urn:microsoft.com/office/officeart/2005/8/layout/hierarchy1"/>
    <dgm:cxn modelId="{44EAB094-F8A2-4F1A-A00B-F8FCE85D4079}" type="presOf" srcId="{70E2B9A8-ACA8-49BE-8154-0E4AD732A449}" destId="{92554C6D-CA3D-437C-8A05-AA70569592D9}" srcOrd="0" destOrd="0" presId="urn:microsoft.com/office/officeart/2005/8/layout/hierarchy1"/>
    <dgm:cxn modelId="{F0A46FB5-D97A-499E-90F6-CC825455A048}" type="presOf" srcId="{8EA29A55-B3A9-44D7-B5F4-DB1DB9941F8B}" destId="{45E8AC03-CCC0-4A85-A9F0-D9FD8EFB3266}" srcOrd="0" destOrd="0" presId="urn:microsoft.com/office/officeart/2005/8/layout/hierarchy1"/>
    <dgm:cxn modelId="{333F1CF1-420F-4925-9350-47ADB38AC6BE}" srcId="{5568E31F-969B-46B2-9A7F-496FD07B4442}" destId="{70E2B9A8-ACA8-49BE-8154-0E4AD732A449}" srcOrd="0" destOrd="0" parTransId="{7754CB8E-44A7-4919-B8D0-789C997797E5}" sibTransId="{6B2FF397-E2F9-4B4E-89BC-EFF0482800F2}"/>
    <dgm:cxn modelId="{856D6E64-8621-4155-B54C-C0210F29FC4C}" type="presOf" srcId="{63A35C45-83C1-407E-BCB8-5E9458A17ECD}" destId="{8B3B1773-61EF-4205-A903-50264BEB3523}" srcOrd="0" destOrd="0" presId="urn:microsoft.com/office/officeart/2005/8/layout/hierarchy1"/>
    <dgm:cxn modelId="{399D223F-56E5-482F-9581-E8B9AF577E24}" type="presOf" srcId="{AD576B8D-42E1-4916-9147-F6FE6CE4566E}" destId="{99682E0B-5DB1-4486-AD8A-3EA2A25D3821}" srcOrd="0" destOrd="0" presId="urn:microsoft.com/office/officeart/2005/8/layout/hierarchy1"/>
    <dgm:cxn modelId="{C0DB25D2-AD95-4631-B1C0-DE8415261DE1}" type="presOf" srcId="{12C37215-F276-43E5-B93B-CC151970651D}" destId="{9FEE105F-3850-4F66-8489-45FC5CFEE9D6}" srcOrd="0" destOrd="0" presId="urn:microsoft.com/office/officeart/2005/8/layout/hierarchy1"/>
    <dgm:cxn modelId="{8944204B-931A-4848-A2A0-0383AFE57CD3}" type="presOf" srcId="{CA1DF80A-6CF2-463A-A1C3-3E1445C1E7C0}" destId="{C4B0A1BB-7690-4F4A-AB92-7466F51CBC91}" srcOrd="0" destOrd="0" presId="urn:microsoft.com/office/officeart/2005/8/layout/hierarchy1"/>
    <dgm:cxn modelId="{5B4259D2-FAA3-41C8-BC14-44F3DE67F88B}" type="presOf" srcId="{5568E31F-969B-46B2-9A7F-496FD07B4442}" destId="{8FF767B0-7B74-4E2F-BB8D-A45C6A8EE8FA}" srcOrd="0" destOrd="0" presId="urn:microsoft.com/office/officeart/2005/8/layout/hierarchy1"/>
    <dgm:cxn modelId="{95C73E8C-A318-483E-BDB2-CD26EDBFDBF3}" type="presOf" srcId="{10469F6F-1580-4B17-B6B0-40B037CB587F}" destId="{D6911306-B551-4A8F-817A-4833AAB5EA98}" srcOrd="0" destOrd="0" presId="urn:microsoft.com/office/officeart/2005/8/layout/hierarchy1"/>
    <dgm:cxn modelId="{57BDF877-23D1-4269-8DE5-641281060DCD}" srcId="{63651CF3-8684-46B2-9908-AD7993B9B282}" destId="{CA1DF80A-6CF2-463A-A1C3-3E1445C1E7C0}" srcOrd="2" destOrd="0" parTransId="{4FED8853-1764-43F1-8B5E-8002622CAD30}" sibTransId="{2E686883-E9F5-41E0-B642-1C14F89F3F71}"/>
    <dgm:cxn modelId="{5BFAF4F2-9ABF-4C1C-A1CE-0CCD4CDA7BBB}" srcId="{63651CF3-8684-46B2-9908-AD7993B9B282}" destId="{10469F6F-1580-4B17-B6B0-40B037CB587F}" srcOrd="4" destOrd="0" parTransId="{4940640E-D767-4FF0-ABA3-C8503A4C3877}" sibTransId="{2BA8CF78-3C91-4E08-A276-AADFA5282511}"/>
    <dgm:cxn modelId="{36716849-4883-47A1-A1D0-7BCDFC4497E8}" srcId="{63651CF3-8684-46B2-9908-AD7993B9B282}" destId="{FA051622-1CE6-43C6-A57C-BD8E5D8D18F7}" srcOrd="1" destOrd="0" parTransId="{4E2BA0E7-4BFE-465D-B44B-0227E6D22576}" sibTransId="{8858E763-5DCF-4C71-925A-DD34B5C2061A}"/>
    <dgm:cxn modelId="{7C0FC2FA-74D8-4875-860A-B6B9F25BAB7A}" srcId="{63651CF3-8684-46B2-9908-AD7993B9B282}" destId="{8EA29A55-B3A9-44D7-B5F4-DB1DB9941F8B}" srcOrd="3" destOrd="0" parTransId="{63A35C45-83C1-407E-BCB8-5E9458A17ECD}" sibTransId="{4C9AE952-AE1C-41A8-9C2F-213076A83B16}"/>
    <dgm:cxn modelId="{CBA72DCA-B51B-4E7D-BFD7-A956272A23F9}" type="presOf" srcId="{5744177F-4D27-4F25-9320-B6F00A34D1E8}" destId="{B7FF9CCE-6D91-45C1-8F55-8BE5360C0E62}" srcOrd="0" destOrd="0" presId="urn:microsoft.com/office/officeart/2005/8/layout/hierarchy1"/>
    <dgm:cxn modelId="{BDCED507-DFDE-4E32-8856-2A8A5BBCEFA7}" type="presOf" srcId="{63651CF3-8684-46B2-9908-AD7993B9B282}" destId="{C079F853-D3EC-4F4B-AFE1-56AC4B1FFF48}" srcOrd="0" destOrd="0" presId="urn:microsoft.com/office/officeart/2005/8/layout/hierarchy1"/>
    <dgm:cxn modelId="{653E0D97-D102-4555-93A9-E81472E8AA73}" srcId="{70E2B9A8-ACA8-49BE-8154-0E4AD732A449}" destId="{8B9D9A48-46C8-4B88-8A37-068337F262C8}" srcOrd="0" destOrd="0" parTransId="{01461BD5-E1BD-4BCB-A6CD-44953C19DBD3}" sibTransId="{45742708-829A-4C28-9D02-67A716725CB5}"/>
    <dgm:cxn modelId="{72B69A72-77EC-4103-AAA6-6471FDB1CBE0}" type="presOf" srcId="{4940640E-D767-4FF0-ABA3-C8503A4C3877}" destId="{29A06712-61BB-44EE-98A3-A27961E7AA61}" srcOrd="0" destOrd="0" presId="urn:microsoft.com/office/officeart/2005/8/layout/hierarchy1"/>
    <dgm:cxn modelId="{E8AD0EA5-12AD-4E87-AB2E-2CD1B9FF96C1}" type="presParOf" srcId="{8FF767B0-7B74-4E2F-BB8D-A45C6A8EE8FA}" destId="{8E95ACED-D8FC-4B8C-8ABA-86C60DF3CB9E}" srcOrd="0" destOrd="0" presId="urn:microsoft.com/office/officeart/2005/8/layout/hierarchy1"/>
    <dgm:cxn modelId="{ACB99B35-E05E-4750-B8E1-04AB2548655E}" type="presParOf" srcId="{8E95ACED-D8FC-4B8C-8ABA-86C60DF3CB9E}" destId="{0E20E0DA-63C9-411E-B81B-F4ECBD078B1B}" srcOrd="0" destOrd="0" presId="urn:microsoft.com/office/officeart/2005/8/layout/hierarchy1"/>
    <dgm:cxn modelId="{051D09B3-D3F8-4C82-B8F1-9FF4CF465624}" type="presParOf" srcId="{0E20E0DA-63C9-411E-B81B-F4ECBD078B1B}" destId="{DA2769F4-DE07-4DFD-86C6-2B3C0F35386E}" srcOrd="0" destOrd="0" presId="urn:microsoft.com/office/officeart/2005/8/layout/hierarchy1"/>
    <dgm:cxn modelId="{26CDBEB8-C9FE-4E4D-8E5B-B45BC04A4894}" type="presParOf" srcId="{0E20E0DA-63C9-411E-B81B-F4ECBD078B1B}" destId="{92554C6D-CA3D-437C-8A05-AA70569592D9}" srcOrd="1" destOrd="0" presId="urn:microsoft.com/office/officeart/2005/8/layout/hierarchy1"/>
    <dgm:cxn modelId="{35D50D48-3762-4DDB-A947-5EADB8243088}" type="presParOf" srcId="{8E95ACED-D8FC-4B8C-8ABA-86C60DF3CB9E}" destId="{68C39C8A-1F0F-484B-902E-36E7BE32A1DD}" srcOrd="1" destOrd="0" presId="urn:microsoft.com/office/officeart/2005/8/layout/hierarchy1"/>
    <dgm:cxn modelId="{B5D82D54-CBDD-466A-84DD-238931CFF593}" type="presParOf" srcId="{68C39C8A-1F0F-484B-902E-36E7BE32A1DD}" destId="{79B7EA47-8570-4B38-8753-09D1E10AFF75}" srcOrd="0" destOrd="0" presId="urn:microsoft.com/office/officeart/2005/8/layout/hierarchy1"/>
    <dgm:cxn modelId="{E2831EC9-747F-4D74-A634-339722E33D44}" type="presParOf" srcId="{68C39C8A-1F0F-484B-902E-36E7BE32A1DD}" destId="{148DBD58-B3D3-4362-BE2D-0B904F73E40A}" srcOrd="1" destOrd="0" presId="urn:microsoft.com/office/officeart/2005/8/layout/hierarchy1"/>
    <dgm:cxn modelId="{8C22FD81-B653-4338-B083-2006F1D79256}" type="presParOf" srcId="{148DBD58-B3D3-4362-BE2D-0B904F73E40A}" destId="{BBE46993-EE2D-4FFF-8858-21A7C334A34B}" srcOrd="0" destOrd="0" presId="urn:microsoft.com/office/officeart/2005/8/layout/hierarchy1"/>
    <dgm:cxn modelId="{38569FCF-B156-4B38-A592-8E49B1FD12A5}" type="presParOf" srcId="{BBE46993-EE2D-4FFF-8858-21A7C334A34B}" destId="{A25319BC-AC46-4CDC-B190-45D3FFEF1BF6}" srcOrd="0" destOrd="0" presId="urn:microsoft.com/office/officeart/2005/8/layout/hierarchy1"/>
    <dgm:cxn modelId="{86B97977-C082-4013-8902-4074867FD484}" type="presParOf" srcId="{BBE46993-EE2D-4FFF-8858-21A7C334A34B}" destId="{23A717BE-97DF-4F94-9342-4E87003340B7}" srcOrd="1" destOrd="0" presId="urn:microsoft.com/office/officeart/2005/8/layout/hierarchy1"/>
    <dgm:cxn modelId="{77CD6EB4-1E7E-4285-9FB7-EF9CCE6B1AAE}" type="presParOf" srcId="{148DBD58-B3D3-4362-BE2D-0B904F73E40A}" destId="{C62BD0CD-2F00-43AE-BB5F-0104727D55AF}" srcOrd="1" destOrd="0" presId="urn:microsoft.com/office/officeart/2005/8/layout/hierarchy1"/>
    <dgm:cxn modelId="{A0331A74-5BFD-48FE-88B0-DC66490A425C}" type="presParOf" srcId="{C62BD0CD-2F00-43AE-BB5F-0104727D55AF}" destId="{99682E0B-5DB1-4486-AD8A-3EA2A25D3821}" srcOrd="0" destOrd="0" presId="urn:microsoft.com/office/officeart/2005/8/layout/hierarchy1"/>
    <dgm:cxn modelId="{36F0E0D7-E31C-4CFF-98DA-20650DC50A94}" type="presParOf" srcId="{C62BD0CD-2F00-43AE-BB5F-0104727D55AF}" destId="{9F8FFA0D-BC67-4FA0-9DB5-2F22AF47BB65}" srcOrd="1" destOrd="0" presId="urn:microsoft.com/office/officeart/2005/8/layout/hierarchy1"/>
    <dgm:cxn modelId="{908368BA-AA37-4F6A-A242-DCEF819F2EBA}" type="presParOf" srcId="{9F8FFA0D-BC67-4FA0-9DB5-2F22AF47BB65}" destId="{324DCCBB-71A9-4D91-A5AF-3E6F7D4618BB}" srcOrd="0" destOrd="0" presId="urn:microsoft.com/office/officeart/2005/8/layout/hierarchy1"/>
    <dgm:cxn modelId="{AD7D0ED2-003D-4142-9E3A-DAEE396F8EA6}" type="presParOf" srcId="{324DCCBB-71A9-4D91-A5AF-3E6F7D4618BB}" destId="{20E44BB9-12EC-4F0B-8A7E-F83C4BA95770}" srcOrd="0" destOrd="0" presId="urn:microsoft.com/office/officeart/2005/8/layout/hierarchy1"/>
    <dgm:cxn modelId="{F3FA7A7B-5A8D-4F0D-BF41-D4310A47FC09}" type="presParOf" srcId="{324DCCBB-71A9-4D91-A5AF-3E6F7D4618BB}" destId="{30802965-0EB5-4E60-98F1-54514CAF792F}" srcOrd="1" destOrd="0" presId="urn:microsoft.com/office/officeart/2005/8/layout/hierarchy1"/>
    <dgm:cxn modelId="{E8F2DDFF-F67C-498B-A2B1-A81AF050BE94}" type="presParOf" srcId="{9F8FFA0D-BC67-4FA0-9DB5-2F22AF47BB65}" destId="{727EB5B3-915F-477A-80B5-1A5C806AEC45}" srcOrd="1" destOrd="0" presId="urn:microsoft.com/office/officeart/2005/8/layout/hierarchy1"/>
    <dgm:cxn modelId="{57D8E788-8A21-48D3-B28E-C42B1136FB9D}" type="presParOf" srcId="{727EB5B3-915F-477A-80B5-1A5C806AEC45}" destId="{BEC54318-60B0-4E68-8039-F4C407DBF5E7}" srcOrd="0" destOrd="0" presId="urn:microsoft.com/office/officeart/2005/8/layout/hierarchy1"/>
    <dgm:cxn modelId="{79BED69D-74C4-4C7B-8854-543BC43CFE45}" type="presParOf" srcId="{727EB5B3-915F-477A-80B5-1A5C806AEC45}" destId="{B2CD6FB5-ED35-4231-BDA9-7CA78EAE12C1}" srcOrd="1" destOrd="0" presId="urn:microsoft.com/office/officeart/2005/8/layout/hierarchy1"/>
    <dgm:cxn modelId="{65286E27-89FF-409D-965E-E7B7341DF60C}" type="presParOf" srcId="{B2CD6FB5-ED35-4231-BDA9-7CA78EAE12C1}" destId="{AFA2AF31-CFC5-485E-9A9E-88596B770001}" srcOrd="0" destOrd="0" presId="urn:microsoft.com/office/officeart/2005/8/layout/hierarchy1"/>
    <dgm:cxn modelId="{12097C37-FE1E-4279-A779-16DD633F9CAA}" type="presParOf" srcId="{AFA2AF31-CFC5-485E-9A9E-88596B770001}" destId="{410523AE-39E7-44CD-A439-0A0E2E973DB5}" srcOrd="0" destOrd="0" presId="urn:microsoft.com/office/officeart/2005/8/layout/hierarchy1"/>
    <dgm:cxn modelId="{885D4E69-A13F-427F-BC40-17A55B6AAB0B}" type="presParOf" srcId="{AFA2AF31-CFC5-485E-9A9E-88596B770001}" destId="{75498538-7EB7-4662-B940-A901A0856A07}" srcOrd="1" destOrd="0" presId="urn:microsoft.com/office/officeart/2005/8/layout/hierarchy1"/>
    <dgm:cxn modelId="{D8AC3E5B-7C87-4166-91DF-91740E07DCF7}" type="presParOf" srcId="{B2CD6FB5-ED35-4231-BDA9-7CA78EAE12C1}" destId="{FD481AE8-7556-434A-9575-ED43C7A04495}" srcOrd="1" destOrd="0" presId="urn:microsoft.com/office/officeart/2005/8/layout/hierarchy1"/>
    <dgm:cxn modelId="{12B6B4B6-F696-4E69-9BA8-2500C45A35C4}" type="presParOf" srcId="{68C39C8A-1F0F-484B-902E-36E7BE32A1DD}" destId="{40806D9C-4E51-4478-A676-2D0FBA5254D5}" srcOrd="2" destOrd="0" presId="urn:microsoft.com/office/officeart/2005/8/layout/hierarchy1"/>
    <dgm:cxn modelId="{1FF2E0ED-3DFB-49A7-B9EA-867D801822C4}" type="presParOf" srcId="{68C39C8A-1F0F-484B-902E-36E7BE32A1DD}" destId="{F72406B4-24BE-4036-80D8-4EE9EBAEBEB4}" srcOrd="3" destOrd="0" presId="urn:microsoft.com/office/officeart/2005/8/layout/hierarchy1"/>
    <dgm:cxn modelId="{4C5C49EF-69E0-489F-925C-B2BE03A941A5}" type="presParOf" srcId="{F72406B4-24BE-4036-80D8-4EE9EBAEBEB4}" destId="{C99BB2B7-8EE1-4635-9B4F-A3B2FBED98F8}" srcOrd="0" destOrd="0" presId="urn:microsoft.com/office/officeart/2005/8/layout/hierarchy1"/>
    <dgm:cxn modelId="{CEEAF6D3-3177-4A0D-A53B-978870021796}" type="presParOf" srcId="{C99BB2B7-8EE1-4635-9B4F-A3B2FBED98F8}" destId="{1673E395-F8E5-46B7-818F-3F3F0F75902E}" srcOrd="0" destOrd="0" presId="urn:microsoft.com/office/officeart/2005/8/layout/hierarchy1"/>
    <dgm:cxn modelId="{403888D5-8BE9-4468-BE91-32D3FE878DF7}" type="presParOf" srcId="{C99BB2B7-8EE1-4635-9B4F-A3B2FBED98F8}" destId="{9FEE105F-3850-4F66-8489-45FC5CFEE9D6}" srcOrd="1" destOrd="0" presId="urn:microsoft.com/office/officeart/2005/8/layout/hierarchy1"/>
    <dgm:cxn modelId="{FFEF5380-588B-4F37-980C-33BF47D9F000}" type="presParOf" srcId="{F72406B4-24BE-4036-80D8-4EE9EBAEBEB4}" destId="{CF0E3E03-07A1-4581-8E96-754785D8AD82}" srcOrd="1" destOrd="0" presId="urn:microsoft.com/office/officeart/2005/8/layout/hierarchy1"/>
    <dgm:cxn modelId="{C7287A2B-07EE-4859-9986-9D35D96F4148}" type="presParOf" srcId="{CF0E3E03-07A1-4581-8E96-754785D8AD82}" destId="{B7FF9CCE-6D91-45C1-8F55-8BE5360C0E62}" srcOrd="0" destOrd="0" presId="urn:microsoft.com/office/officeart/2005/8/layout/hierarchy1"/>
    <dgm:cxn modelId="{FEB43901-FFB4-45EC-8E82-3BB723B48851}" type="presParOf" srcId="{CF0E3E03-07A1-4581-8E96-754785D8AD82}" destId="{0EBAF8E0-C229-404B-991B-B9E4ED12D55C}" srcOrd="1" destOrd="0" presId="urn:microsoft.com/office/officeart/2005/8/layout/hierarchy1"/>
    <dgm:cxn modelId="{B83778B2-043E-4DB2-954D-49E429D20CDF}" type="presParOf" srcId="{0EBAF8E0-C229-404B-991B-B9E4ED12D55C}" destId="{5436DC3F-DD85-48B7-980E-01A8E9D29C17}" srcOrd="0" destOrd="0" presId="urn:microsoft.com/office/officeart/2005/8/layout/hierarchy1"/>
    <dgm:cxn modelId="{776FA579-F090-4F3A-8130-FD1105301056}" type="presParOf" srcId="{5436DC3F-DD85-48B7-980E-01A8E9D29C17}" destId="{43250C19-EC21-4B00-A5A6-CD28933AABA2}" srcOrd="0" destOrd="0" presId="urn:microsoft.com/office/officeart/2005/8/layout/hierarchy1"/>
    <dgm:cxn modelId="{449EB5DB-DFD7-47DB-8CC8-F71C8F3C6113}" type="presParOf" srcId="{5436DC3F-DD85-48B7-980E-01A8E9D29C17}" destId="{C079F853-D3EC-4F4B-AFE1-56AC4B1FFF48}" srcOrd="1" destOrd="0" presId="urn:microsoft.com/office/officeart/2005/8/layout/hierarchy1"/>
    <dgm:cxn modelId="{D13782FE-5026-448E-BF0F-76B5E21FCC20}" type="presParOf" srcId="{0EBAF8E0-C229-404B-991B-B9E4ED12D55C}" destId="{02295272-2502-441E-AA66-194EA51B111A}" srcOrd="1" destOrd="0" presId="urn:microsoft.com/office/officeart/2005/8/layout/hierarchy1"/>
    <dgm:cxn modelId="{808A040A-13E0-4D8A-B6FD-7DB94AE1F108}" type="presParOf" srcId="{02295272-2502-441E-AA66-194EA51B111A}" destId="{7F644238-044E-4407-A73D-14B3B149B011}" srcOrd="0" destOrd="0" presId="urn:microsoft.com/office/officeart/2005/8/layout/hierarchy1"/>
    <dgm:cxn modelId="{CECBDF34-A786-4B7C-B563-0C87334421FB}" type="presParOf" srcId="{02295272-2502-441E-AA66-194EA51B111A}" destId="{B1DFA434-9DB5-4B41-9812-25A7E2E75617}" srcOrd="1" destOrd="0" presId="urn:microsoft.com/office/officeart/2005/8/layout/hierarchy1"/>
    <dgm:cxn modelId="{EA0D6961-63BF-4496-BD1E-90AE8FA04652}" type="presParOf" srcId="{B1DFA434-9DB5-4B41-9812-25A7E2E75617}" destId="{3FB35401-6FAC-4A9A-8D79-A20A49936570}" srcOrd="0" destOrd="0" presId="urn:microsoft.com/office/officeart/2005/8/layout/hierarchy1"/>
    <dgm:cxn modelId="{D4DB5D8C-7536-47CE-8D4D-F283A41A32B3}" type="presParOf" srcId="{3FB35401-6FAC-4A9A-8D79-A20A49936570}" destId="{52C37254-12CA-4959-BA8E-7FCC37C250E3}" srcOrd="0" destOrd="0" presId="urn:microsoft.com/office/officeart/2005/8/layout/hierarchy1"/>
    <dgm:cxn modelId="{062E7121-EEFA-47D0-96E7-6B05D9084169}" type="presParOf" srcId="{3FB35401-6FAC-4A9A-8D79-A20A49936570}" destId="{6338D87D-9618-4279-B64D-CE3EA3685D0C}" srcOrd="1" destOrd="0" presId="urn:microsoft.com/office/officeart/2005/8/layout/hierarchy1"/>
    <dgm:cxn modelId="{05BBAC7A-F68E-4679-B3DD-076F160026B6}" type="presParOf" srcId="{B1DFA434-9DB5-4B41-9812-25A7E2E75617}" destId="{81F08C7C-01EE-4A2E-99E8-4BEBF35A52F0}" srcOrd="1" destOrd="0" presId="urn:microsoft.com/office/officeart/2005/8/layout/hierarchy1"/>
    <dgm:cxn modelId="{2C2D2C11-BCC1-4F26-BEC4-DE43F7139871}" type="presParOf" srcId="{02295272-2502-441E-AA66-194EA51B111A}" destId="{B9A1178F-0E44-456C-8214-7F206DE891B0}" srcOrd="2" destOrd="0" presId="urn:microsoft.com/office/officeart/2005/8/layout/hierarchy1"/>
    <dgm:cxn modelId="{81A10437-0B33-440A-BE26-064B1335A718}" type="presParOf" srcId="{02295272-2502-441E-AA66-194EA51B111A}" destId="{3B1A9CDF-B458-4CB3-97AC-886E36962139}" srcOrd="3" destOrd="0" presId="urn:microsoft.com/office/officeart/2005/8/layout/hierarchy1"/>
    <dgm:cxn modelId="{49061ABD-ED87-410C-B611-4ECE8AB429EF}" type="presParOf" srcId="{3B1A9CDF-B458-4CB3-97AC-886E36962139}" destId="{F8886E2F-E886-4360-947F-D6C71D703422}" srcOrd="0" destOrd="0" presId="urn:microsoft.com/office/officeart/2005/8/layout/hierarchy1"/>
    <dgm:cxn modelId="{3DDEDD25-8EB1-4817-B603-2E29FDC136B5}" type="presParOf" srcId="{F8886E2F-E886-4360-947F-D6C71D703422}" destId="{E8FF0853-5BF2-4250-A42F-4F1D3E350053}" srcOrd="0" destOrd="0" presId="urn:microsoft.com/office/officeart/2005/8/layout/hierarchy1"/>
    <dgm:cxn modelId="{59132F8A-9B92-4DC2-8BBF-A69792CFACF7}" type="presParOf" srcId="{F8886E2F-E886-4360-947F-D6C71D703422}" destId="{C330A862-CF55-44C6-9747-402ACB3A8BC8}" srcOrd="1" destOrd="0" presId="urn:microsoft.com/office/officeart/2005/8/layout/hierarchy1"/>
    <dgm:cxn modelId="{A6519B2F-9E54-462C-A945-6BC8456C1C72}" type="presParOf" srcId="{3B1A9CDF-B458-4CB3-97AC-886E36962139}" destId="{64D2DA54-2908-45F3-8605-402822FE2F3E}" srcOrd="1" destOrd="0" presId="urn:microsoft.com/office/officeart/2005/8/layout/hierarchy1"/>
    <dgm:cxn modelId="{B48BA3DF-1894-46A8-8B5D-64F1B03F0C1D}" type="presParOf" srcId="{02295272-2502-441E-AA66-194EA51B111A}" destId="{9B5D6365-CE1D-4A0F-8418-8B25B968C638}" srcOrd="4" destOrd="0" presId="urn:microsoft.com/office/officeart/2005/8/layout/hierarchy1"/>
    <dgm:cxn modelId="{0C6CC842-96AD-4EC5-8901-08C4B2820C77}" type="presParOf" srcId="{02295272-2502-441E-AA66-194EA51B111A}" destId="{93A8C183-EDB3-4A67-A387-089FF7964FCB}" srcOrd="5" destOrd="0" presId="urn:microsoft.com/office/officeart/2005/8/layout/hierarchy1"/>
    <dgm:cxn modelId="{9308C399-B624-4ED1-A62F-567D3A7C9DC7}" type="presParOf" srcId="{93A8C183-EDB3-4A67-A387-089FF7964FCB}" destId="{AD4C5614-AF3E-467B-B165-73217E963462}" srcOrd="0" destOrd="0" presId="urn:microsoft.com/office/officeart/2005/8/layout/hierarchy1"/>
    <dgm:cxn modelId="{C4069B1A-38AE-4EF5-961D-E26BC0353211}" type="presParOf" srcId="{AD4C5614-AF3E-467B-B165-73217E963462}" destId="{6D56F4D1-3B5D-4EC6-83AC-8BBD79C58C29}" srcOrd="0" destOrd="0" presId="urn:microsoft.com/office/officeart/2005/8/layout/hierarchy1"/>
    <dgm:cxn modelId="{3B4521FB-A6C3-484A-A945-894D6EC5230C}" type="presParOf" srcId="{AD4C5614-AF3E-467B-B165-73217E963462}" destId="{C4B0A1BB-7690-4F4A-AB92-7466F51CBC91}" srcOrd="1" destOrd="0" presId="urn:microsoft.com/office/officeart/2005/8/layout/hierarchy1"/>
    <dgm:cxn modelId="{85D18E79-D52F-4127-B6B2-1FDE6F732276}" type="presParOf" srcId="{93A8C183-EDB3-4A67-A387-089FF7964FCB}" destId="{A72E5B23-F43F-46C8-B842-56FC70B97762}" srcOrd="1" destOrd="0" presId="urn:microsoft.com/office/officeart/2005/8/layout/hierarchy1"/>
    <dgm:cxn modelId="{4C0A6930-C4B8-4F5F-B302-45F09E7265ED}" type="presParOf" srcId="{02295272-2502-441E-AA66-194EA51B111A}" destId="{8B3B1773-61EF-4205-A903-50264BEB3523}" srcOrd="6" destOrd="0" presId="urn:microsoft.com/office/officeart/2005/8/layout/hierarchy1"/>
    <dgm:cxn modelId="{6ABC4221-9032-4077-B714-5877D3042E21}" type="presParOf" srcId="{02295272-2502-441E-AA66-194EA51B111A}" destId="{B9F10A77-DD4C-448E-87BA-84AF44FD0051}" srcOrd="7" destOrd="0" presId="urn:microsoft.com/office/officeart/2005/8/layout/hierarchy1"/>
    <dgm:cxn modelId="{19CB671A-C18B-420B-9634-CA169544BDEE}" type="presParOf" srcId="{B9F10A77-DD4C-448E-87BA-84AF44FD0051}" destId="{FDEEBD41-D55B-4029-84AD-97517B22718C}" srcOrd="0" destOrd="0" presId="urn:microsoft.com/office/officeart/2005/8/layout/hierarchy1"/>
    <dgm:cxn modelId="{2D99E8FC-DD94-471C-A4D6-E2967DAB77B0}" type="presParOf" srcId="{FDEEBD41-D55B-4029-84AD-97517B22718C}" destId="{BFE62B47-F126-43D2-94BD-7AFF87C5232C}" srcOrd="0" destOrd="0" presId="urn:microsoft.com/office/officeart/2005/8/layout/hierarchy1"/>
    <dgm:cxn modelId="{7CB84F45-C3C7-4FD5-AF84-F326E32B9779}" type="presParOf" srcId="{FDEEBD41-D55B-4029-84AD-97517B22718C}" destId="{45E8AC03-CCC0-4A85-A9F0-D9FD8EFB3266}" srcOrd="1" destOrd="0" presId="urn:microsoft.com/office/officeart/2005/8/layout/hierarchy1"/>
    <dgm:cxn modelId="{62FB4559-B344-4EF9-AA43-439250CB1CFB}" type="presParOf" srcId="{B9F10A77-DD4C-448E-87BA-84AF44FD0051}" destId="{BCFB28B1-6329-4326-8802-E585A6ECF96A}" srcOrd="1" destOrd="0" presId="urn:microsoft.com/office/officeart/2005/8/layout/hierarchy1"/>
    <dgm:cxn modelId="{60AF381D-A106-4831-8B9D-E2D98E83D9FA}" type="presParOf" srcId="{02295272-2502-441E-AA66-194EA51B111A}" destId="{29A06712-61BB-44EE-98A3-A27961E7AA61}" srcOrd="8" destOrd="0" presId="urn:microsoft.com/office/officeart/2005/8/layout/hierarchy1"/>
    <dgm:cxn modelId="{BABFAB68-7887-475C-A151-39E35A363A85}" type="presParOf" srcId="{02295272-2502-441E-AA66-194EA51B111A}" destId="{858D89DF-BC41-4BCA-98A2-C0818D9C3B57}" srcOrd="9" destOrd="0" presId="urn:microsoft.com/office/officeart/2005/8/layout/hierarchy1"/>
    <dgm:cxn modelId="{1560F82B-57E9-4325-A584-4A4AE1742580}" type="presParOf" srcId="{858D89DF-BC41-4BCA-98A2-C0818D9C3B57}" destId="{C0047703-B19F-4AD7-A1A4-8F00DFF6608E}" srcOrd="0" destOrd="0" presId="urn:microsoft.com/office/officeart/2005/8/layout/hierarchy1"/>
    <dgm:cxn modelId="{0863D6F6-B487-4DF7-94E2-A59DA23A875F}" type="presParOf" srcId="{C0047703-B19F-4AD7-A1A4-8F00DFF6608E}" destId="{A8D04414-2252-4893-BA43-60C4BE288C8B}" srcOrd="0" destOrd="0" presId="urn:microsoft.com/office/officeart/2005/8/layout/hierarchy1"/>
    <dgm:cxn modelId="{ACB9EE26-35FC-4AF2-B037-E80EC0917D07}" type="presParOf" srcId="{C0047703-B19F-4AD7-A1A4-8F00DFF6608E}" destId="{D6911306-B551-4A8F-817A-4833AAB5EA98}" srcOrd="1" destOrd="0" presId="urn:microsoft.com/office/officeart/2005/8/layout/hierarchy1"/>
    <dgm:cxn modelId="{1BAFF429-9B74-4473-9817-297CE6BC5FFC}" type="presParOf" srcId="{858D89DF-BC41-4BCA-98A2-C0818D9C3B57}" destId="{C8600ACD-1275-4899-B552-22D1582ADC50}" srcOrd="1" destOrd="0" presId="urn:microsoft.com/office/officeart/2005/8/layout/hierarchy1"/>
  </dgm:cxnLst>
  <dgm:bg/>
  <dgm:whole/>
</dgm:dataModel>
</file>

<file path=ppt/diagrams/data2.xml><?xml version="1.0" encoding="utf-8"?>
<dgm:dataModel xmlns:dgm="http://schemas.openxmlformats.org/drawingml/2006/diagram" xmlns:a="http://schemas.openxmlformats.org/drawingml/2006/main">
  <dgm:ptLst>
    <dgm:pt modelId="{B61272F3-CC10-4C2C-820D-6823994B95A4}" type="doc">
      <dgm:prSet loTypeId="urn:microsoft.com/office/officeart/2005/8/layout/hProcess9" loCatId="process" qsTypeId="urn:microsoft.com/office/officeart/2005/8/quickstyle/3d1" qsCatId="3D" csTypeId="urn:microsoft.com/office/officeart/2005/8/colors/colorful3" csCatId="colorful" phldr="1"/>
      <dgm:spPr/>
    </dgm:pt>
    <dgm:pt modelId="{B86EF1EE-0353-452E-BA5D-1E35E513A7A5}">
      <dgm:prSet phldrT="[Texto]"/>
      <dgm:spPr/>
      <dgm:t>
        <a:bodyPr/>
        <a:lstStyle/>
        <a:p>
          <a:r>
            <a:rPr lang="es-MX" dirty="0" smtClean="0"/>
            <a:t>Originador</a:t>
          </a:r>
          <a:endParaRPr lang="es-MX" dirty="0"/>
        </a:p>
      </dgm:t>
    </dgm:pt>
    <dgm:pt modelId="{0370A2BD-C25B-4BA7-B6E8-6FC51137A58A}" type="parTrans" cxnId="{2E21108A-0B10-4AC3-B7D5-DBED2FCE0639}">
      <dgm:prSet/>
      <dgm:spPr/>
      <dgm:t>
        <a:bodyPr/>
        <a:lstStyle/>
        <a:p>
          <a:endParaRPr lang="es-MX"/>
        </a:p>
      </dgm:t>
    </dgm:pt>
    <dgm:pt modelId="{086011D8-1735-48BF-A8EB-F1B9E2097913}" type="sibTrans" cxnId="{2E21108A-0B10-4AC3-B7D5-DBED2FCE0639}">
      <dgm:prSet/>
      <dgm:spPr/>
      <dgm:t>
        <a:bodyPr/>
        <a:lstStyle/>
        <a:p>
          <a:endParaRPr lang="es-MX"/>
        </a:p>
      </dgm:t>
    </dgm:pt>
    <dgm:pt modelId="{D957F3D2-A376-473A-A446-D4CFF0E7B123}">
      <dgm:prSet phldrT="[Texto]"/>
      <dgm:spPr/>
      <dgm:t>
        <a:bodyPr/>
        <a:lstStyle/>
        <a:p>
          <a:r>
            <a:rPr lang="es-MX" dirty="0" smtClean="0"/>
            <a:t>Administrador</a:t>
          </a:r>
          <a:endParaRPr lang="es-MX" dirty="0"/>
        </a:p>
      </dgm:t>
    </dgm:pt>
    <dgm:pt modelId="{FCFEFAB5-C49F-4C01-AEDF-FCD0A82536BB}" type="parTrans" cxnId="{560A4CAF-6067-4A6F-B1CD-DFBF76436316}">
      <dgm:prSet/>
      <dgm:spPr/>
      <dgm:t>
        <a:bodyPr/>
        <a:lstStyle/>
        <a:p>
          <a:endParaRPr lang="es-MX"/>
        </a:p>
      </dgm:t>
    </dgm:pt>
    <dgm:pt modelId="{D70D9557-B3C5-4AF2-A82F-1039293506C6}" type="sibTrans" cxnId="{560A4CAF-6067-4A6F-B1CD-DFBF76436316}">
      <dgm:prSet/>
      <dgm:spPr/>
      <dgm:t>
        <a:bodyPr/>
        <a:lstStyle/>
        <a:p>
          <a:endParaRPr lang="es-MX"/>
        </a:p>
      </dgm:t>
    </dgm:pt>
    <dgm:pt modelId="{D8200CD7-1710-461D-9C58-445C926F3D98}">
      <dgm:prSet phldrT="[Texto]"/>
      <dgm:spPr/>
      <dgm:t>
        <a:bodyPr/>
        <a:lstStyle/>
        <a:p>
          <a:r>
            <a:rPr lang="es-MX" dirty="0" smtClean="0"/>
            <a:t>Nivel 0</a:t>
          </a:r>
          <a:endParaRPr lang="es-MX" dirty="0"/>
        </a:p>
      </dgm:t>
    </dgm:pt>
    <dgm:pt modelId="{9611CB96-551D-4186-9048-BBB33028E1F8}" type="parTrans" cxnId="{63673DCF-AF2D-4C81-AEDA-87386ACE0FA7}">
      <dgm:prSet/>
      <dgm:spPr/>
      <dgm:t>
        <a:bodyPr/>
        <a:lstStyle/>
        <a:p>
          <a:endParaRPr lang="es-MX"/>
        </a:p>
      </dgm:t>
    </dgm:pt>
    <dgm:pt modelId="{E986E1FF-5DB2-48D6-9724-D867EDD14104}" type="sibTrans" cxnId="{63673DCF-AF2D-4C81-AEDA-87386ACE0FA7}">
      <dgm:prSet/>
      <dgm:spPr/>
      <dgm:t>
        <a:bodyPr/>
        <a:lstStyle/>
        <a:p>
          <a:endParaRPr lang="es-MX"/>
        </a:p>
      </dgm:t>
    </dgm:pt>
    <dgm:pt modelId="{E3CEFDB6-CF8C-4C9D-BC1C-B6E9E9DB0367}">
      <dgm:prSet phldrT="[Texto]"/>
      <dgm:spPr/>
      <dgm:t>
        <a:bodyPr/>
        <a:lstStyle/>
        <a:p>
          <a:r>
            <a:rPr lang="es-MX" dirty="0" smtClean="0"/>
            <a:t>Nivel 1</a:t>
          </a:r>
          <a:endParaRPr lang="es-MX" dirty="0"/>
        </a:p>
      </dgm:t>
    </dgm:pt>
    <dgm:pt modelId="{F3DAA995-F2E3-4000-993C-BC2A866549DB}" type="parTrans" cxnId="{22DB6FF5-72B9-4A39-8B36-EE27059BB7B6}">
      <dgm:prSet/>
      <dgm:spPr/>
      <dgm:t>
        <a:bodyPr/>
        <a:lstStyle/>
        <a:p>
          <a:endParaRPr lang="es-MX"/>
        </a:p>
      </dgm:t>
    </dgm:pt>
    <dgm:pt modelId="{80E50F17-B56E-4117-94E9-F6BE1E96FD56}" type="sibTrans" cxnId="{22DB6FF5-72B9-4A39-8B36-EE27059BB7B6}">
      <dgm:prSet/>
      <dgm:spPr/>
      <dgm:t>
        <a:bodyPr/>
        <a:lstStyle/>
        <a:p>
          <a:endParaRPr lang="es-MX"/>
        </a:p>
      </dgm:t>
    </dgm:pt>
    <dgm:pt modelId="{38C05A82-D711-468F-A1E0-6E1BF4CE6C66}">
      <dgm:prSet phldrT="[Texto]"/>
      <dgm:spPr/>
      <dgm:t>
        <a:bodyPr/>
        <a:lstStyle/>
        <a:p>
          <a:r>
            <a:rPr lang="es-MX" dirty="0" smtClean="0"/>
            <a:t>Nivel 2</a:t>
          </a:r>
          <a:endParaRPr lang="es-MX" dirty="0"/>
        </a:p>
      </dgm:t>
    </dgm:pt>
    <dgm:pt modelId="{8061DE86-30F5-4C4D-98F8-DF22B4F8B806}" type="parTrans" cxnId="{7426977B-BAD2-4C91-A6A6-338235582404}">
      <dgm:prSet/>
      <dgm:spPr/>
      <dgm:t>
        <a:bodyPr/>
        <a:lstStyle/>
        <a:p>
          <a:endParaRPr lang="es-MX"/>
        </a:p>
      </dgm:t>
    </dgm:pt>
    <dgm:pt modelId="{05FFF126-6206-4D89-8098-46233BA9F200}" type="sibTrans" cxnId="{7426977B-BAD2-4C91-A6A6-338235582404}">
      <dgm:prSet/>
      <dgm:spPr/>
      <dgm:t>
        <a:bodyPr/>
        <a:lstStyle/>
        <a:p>
          <a:endParaRPr lang="es-MX"/>
        </a:p>
      </dgm:t>
    </dgm:pt>
    <dgm:pt modelId="{B2587C0C-4DC5-4FA2-9217-AF364B90DEFA}" type="pres">
      <dgm:prSet presAssocID="{B61272F3-CC10-4C2C-820D-6823994B95A4}" presName="CompostProcess" presStyleCnt="0">
        <dgm:presLayoutVars>
          <dgm:dir/>
          <dgm:resizeHandles val="exact"/>
        </dgm:presLayoutVars>
      </dgm:prSet>
      <dgm:spPr/>
    </dgm:pt>
    <dgm:pt modelId="{BF72885C-8E48-4C5C-B124-920950B491C4}" type="pres">
      <dgm:prSet presAssocID="{B61272F3-CC10-4C2C-820D-6823994B95A4}" presName="arrow" presStyleLbl="bgShp" presStyleIdx="0" presStyleCnt="1"/>
      <dgm:spPr/>
    </dgm:pt>
    <dgm:pt modelId="{A3478408-A221-4789-A878-6CAAF1324772}" type="pres">
      <dgm:prSet presAssocID="{B61272F3-CC10-4C2C-820D-6823994B95A4}" presName="linearProcess" presStyleCnt="0"/>
      <dgm:spPr/>
    </dgm:pt>
    <dgm:pt modelId="{2835E815-E135-4F9C-ADBF-5BFF0BF4D8EC}" type="pres">
      <dgm:prSet presAssocID="{B86EF1EE-0353-452E-BA5D-1E35E513A7A5}" presName="textNode" presStyleLbl="node1" presStyleIdx="0" presStyleCnt="5">
        <dgm:presLayoutVars>
          <dgm:bulletEnabled val="1"/>
        </dgm:presLayoutVars>
      </dgm:prSet>
      <dgm:spPr/>
      <dgm:t>
        <a:bodyPr/>
        <a:lstStyle/>
        <a:p>
          <a:endParaRPr lang="es-MX"/>
        </a:p>
      </dgm:t>
    </dgm:pt>
    <dgm:pt modelId="{F1908F61-D4BF-4725-B3CC-401D8CC22EDC}" type="pres">
      <dgm:prSet presAssocID="{086011D8-1735-48BF-A8EB-F1B9E2097913}" presName="sibTrans" presStyleCnt="0"/>
      <dgm:spPr/>
    </dgm:pt>
    <dgm:pt modelId="{E0160B93-A623-472D-AFB4-135C8C115B2C}" type="pres">
      <dgm:prSet presAssocID="{D957F3D2-A376-473A-A446-D4CFF0E7B123}" presName="textNode" presStyleLbl="node1" presStyleIdx="1" presStyleCnt="5">
        <dgm:presLayoutVars>
          <dgm:bulletEnabled val="1"/>
        </dgm:presLayoutVars>
      </dgm:prSet>
      <dgm:spPr/>
      <dgm:t>
        <a:bodyPr/>
        <a:lstStyle/>
        <a:p>
          <a:endParaRPr lang="es-MX"/>
        </a:p>
      </dgm:t>
    </dgm:pt>
    <dgm:pt modelId="{0260241D-4151-4546-8E9B-0EDF4BB8141B}" type="pres">
      <dgm:prSet presAssocID="{D70D9557-B3C5-4AF2-A82F-1039293506C6}" presName="sibTrans" presStyleCnt="0"/>
      <dgm:spPr/>
    </dgm:pt>
    <dgm:pt modelId="{0F617A5E-F29D-4B02-80AC-4B7C9C2006A2}" type="pres">
      <dgm:prSet presAssocID="{D8200CD7-1710-461D-9C58-445C926F3D98}" presName="textNode" presStyleLbl="node1" presStyleIdx="2" presStyleCnt="5">
        <dgm:presLayoutVars>
          <dgm:bulletEnabled val="1"/>
        </dgm:presLayoutVars>
      </dgm:prSet>
      <dgm:spPr/>
      <dgm:t>
        <a:bodyPr/>
        <a:lstStyle/>
        <a:p>
          <a:endParaRPr lang="es-MX"/>
        </a:p>
      </dgm:t>
    </dgm:pt>
    <dgm:pt modelId="{6EF604DF-C672-4808-8CF1-ADAAABAD9BE1}" type="pres">
      <dgm:prSet presAssocID="{E986E1FF-5DB2-48D6-9724-D867EDD14104}" presName="sibTrans" presStyleCnt="0"/>
      <dgm:spPr/>
    </dgm:pt>
    <dgm:pt modelId="{2877FBE4-8E45-42C6-92BE-5C000C246E32}" type="pres">
      <dgm:prSet presAssocID="{E3CEFDB6-CF8C-4C9D-BC1C-B6E9E9DB0367}" presName="textNode" presStyleLbl="node1" presStyleIdx="3" presStyleCnt="5">
        <dgm:presLayoutVars>
          <dgm:bulletEnabled val="1"/>
        </dgm:presLayoutVars>
      </dgm:prSet>
      <dgm:spPr/>
      <dgm:t>
        <a:bodyPr/>
        <a:lstStyle/>
        <a:p>
          <a:endParaRPr lang="es-MX"/>
        </a:p>
      </dgm:t>
    </dgm:pt>
    <dgm:pt modelId="{676690AA-F4D9-4B7D-8EDC-0F2840861003}" type="pres">
      <dgm:prSet presAssocID="{80E50F17-B56E-4117-94E9-F6BE1E96FD56}" presName="sibTrans" presStyleCnt="0"/>
      <dgm:spPr/>
    </dgm:pt>
    <dgm:pt modelId="{3C590864-C13C-4FD7-823C-5F8CD5BC0D59}" type="pres">
      <dgm:prSet presAssocID="{38C05A82-D711-468F-A1E0-6E1BF4CE6C66}" presName="textNode" presStyleLbl="node1" presStyleIdx="4" presStyleCnt="5">
        <dgm:presLayoutVars>
          <dgm:bulletEnabled val="1"/>
        </dgm:presLayoutVars>
      </dgm:prSet>
      <dgm:spPr/>
      <dgm:t>
        <a:bodyPr/>
        <a:lstStyle/>
        <a:p>
          <a:endParaRPr lang="es-MX"/>
        </a:p>
      </dgm:t>
    </dgm:pt>
  </dgm:ptLst>
  <dgm:cxnLst>
    <dgm:cxn modelId="{2E21108A-0B10-4AC3-B7D5-DBED2FCE0639}" srcId="{B61272F3-CC10-4C2C-820D-6823994B95A4}" destId="{B86EF1EE-0353-452E-BA5D-1E35E513A7A5}" srcOrd="0" destOrd="0" parTransId="{0370A2BD-C25B-4BA7-B6E8-6FC51137A58A}" sibTransId="{086011D8-1735-48BF-A8EB-F1B9E2097913}"/>
    <dgm:cxn modelId="{7426977B-BAD2-4C91-A6A6-338235582404}" srcId="{B61272F3-CC10-4C2C-820D-6823994B95A4}" destId="{38C05A82-D711-468F-A1E0-6E1BF4CE6C66}" srcOrd="4" destOrd="0" parTransId="{8061DE86-30F5-4C4D-98F8-DF22B4F8B806}" sibTransId="{05FFF126-6206-4D89-8098-46233BA9F200}"/>
    <dgm:cxn modelId="{E7C2C08B-29B0-48B8-AC12-9AA7E5A95E21}" type="presOf" srcId="{38C05A82-D711-468F-A1E0-6E1BF4CE6C66}" destId="{3C590864-C13C-4FD7-823C-5F8CD5BC0D59}" srcOrd="0" destOrd="0" presId="urn:microsoft.com/office/officeart/2005/8/layout/hProcess9"/>
    <dgm:cxn modelId="{0138DD65-B75E-4E35-A371-8CDE9DF4AD38}" type="presOf" srcId="{E3CEFDB6-CF8C-4C9D-BC1C-B6E9E9DB0367}" destId="{2877FBE4-8E45-42C6-92BE-5C000C246E32}" srcOrd="0" destOrd="0" presId="urn:microsoft.com/office/officeart/2005/8/layout/hProcess9"/>
    <dgm:cxn modelId="{560A4CAF-6067-4A6F-B1CD-DFBF76436316}" srcId="{B61272F3-CC10-4C2C-820D-6823994B95A4}" destId="{D957F3D2-A376-473A-A446-D4CFF0E7B123}" srcOrd="1" destOrd="0" parTransId="{FCFEFAB5-C49F-4C01-AEDF-FCD0A82536BB}" sibTransId="{D70D9557-B3C5-4AF2-A82F-1039293506C6}"/>
    <dgm:cxn modelId="{ABDC90F9-A6B2-45E0-A2F0-052D0DAD8C9E}" type="presOf" srcId="{B86EF1EE-0353-452E-BA5D-1E35E513A7A5}" destId="{2835E815-E135-4F9C-ADBF-5BFF0BF4D8EC}" srcOrd="0" destOrd="0" presId="urn:microsoft.com/office/officeart/2005/8/layout/hProcess9"/>
    <dgm:cxn modelId="{63673DCF-AF2D-4C81-AEDA-87386ACE0FA7}" srcId="{B61272F3-CC10-4C2C-820D-6823994B95A4}" destId="{D8200CD7-1710-461D-9C58-445C926F3D98}" srcOrd="2" destOrd="0" parTransId="{9611CB96-551D-4186-9048-BBB33028E1F8}" sibTransId="{E986E1FF-5DB2-48D6-9724-D867EDD14104}"/>
    <dgm:cxn modelId="{A5D3D077-24B4-4CAC-BAAA-14087DC1C014}" type="presOf" srcId="{D957F3D2-A376-473A-A446-D4CFF0E7B123}" destId="{E0160B93-A623-472D-AFB4-135C8C115B2C}" srcOrd="0" destOrd="0" presId="urn:microsoft.com/office/officeart/2005/8/layout/hProcess9"/>
    <dgm:cxn modelId="{22DB6FF5-72B9-4A39-8B36-EE27059BB7B6}" srcId="{B61272F3-CC10-4C2C-820D-6823994B95A4}" destId="{E3CEFDB6-CF8C-4C9D-BC1C-B6E9E9DB0367}" srcOrd="3" destOrd="0" parTransId="{F3DAA995-F2E3-4000-993C-BC2A866549DB}" sibTransId="{80E50F17-B56E-4117-94E9-F6BE1E96FD56}"/>
    <dgm:cxn modelId="{16F2E1A1-C993-49AC-87C9-B8C03CA71759}" type="presOf" srcId="{D8200CD7-1710-461D-9C58-445C926F3D98}" destId="{0F617A5E-F29D-4B02-80AC-4B7C9C2006A2}" srcOrd="0" destOrd="0" presId="urn:microsoft.com/office/officeart/2005/8/layout/hProcess9"/>
    <dgm:cxn modelId="{5714CFCF-ED1D-4A92-B2F4-2013BBE1353B}" type="presOf" srcId="{B61272F3-CC10-4C2C-820D-6823994B95A4}" destId="{B2587C0C-4DC5-4FA2-9217-AF364B90DEFA}" srcOrd="0" destOrd="0" presId="urn:microsoft.com/office/officeart/2005/8/layout/hProcess9"/>
    <dgm:cxn modelId="{B4F539F1-9DB7-4B05-BEF4-F442FCBCA310}" type="presParOf" srcId="{B2587C0C-4DC5-4FA2-9217-AF364B90DEFA}" destId="{BF72885C-8E48-4C5C-B124-920950B491C4}" srcOrd="0" destOrd="0" presId="urn:microsoft.com/office/officeart/2005/8/layout/hProcess9"/>
    <dgm:cxn modelId="{57055F7B-5238-4F69-B25E-DBBE2FD25018}" type="presParOf" srcId="{B2587C0C-4DC5-4FA2-9217-AF364B90DEFA}" destId="{A3478408-A221-4789-A878-6CAAF1324772}" srcOrd="1" destOrd="0" presId="urn:microsoft.com/office/officeart/2005/8/layout/hProcess9"/>
    <dgm:cxn modelId="{3B446156-FBF0-4861-9100-BB7EA8913DB4}" type="presParOf" srcId="{A3478408-A221-4789-A878-6CAAF1324772}" destId="{2835E815-E135-4F9C-ADBF-5BFF0BF4D8EC}" srcOrd="0" destOrd="0" presId="urn:microsoft.com/office/officeart/2005/8/layout/hProcess9"/>
    <dgm:cxn modelId="{0949FF39-97DA-4D75-AAE7-446A3E391C89}" type="presParOf" srcId="{A3478408-A221-4789-A878-6CAAF1324772}" destId="{F1908F61-D4BF-4725-B3CC-401D8CC22EDC}" srcOrd="1" destOrd="0" presId="urn:microsoft.com/office/officeart/2005/8/layout/hProcess9"/>
    <dgm:cxn modelId="{3DDD3107-3134-4DCB-B361-C2B2B72EE3DC}" type="presParOf" srcId="{A3478408-A221-4789-A878-6CAAF1324772}" destId="{E0160B93-A623-472D-AFB4-135C8C115B2C}" srcOrd="2" destOrd="0" presId="urn:microsoft.com/office/officeart/2005/8/layout/hProcess9"/>
    <dgm:cxn modelId="{C1F917AB-B686-4274-B513-8663A38DEAB9}" type="presParOf" srcId="{A3478408-A221-4789-A878-6CAAF1324772}" destId="{0260241D-4151-4546-8E9B-0EDF4BB8141B}" srcOrd="3" destOrd="0" presId="urn:microsoft.com/office/officeart/2005/8/layout/hProcess9"/>
    <dgm:cxn modelId="{872C26B9-06F2-447D-8C85-0AFCFCA5470A}" type="presParOf" srcId="{A3478408-A221-4789-A878-6CAAF1324772}" destId="{0F617A5E-F29D-4B02-80AC-4B7C9C2006A2}" srcOrd="4" destOrd="0" presId="urn:microsoft.com/office/officeart/2005/8/layout/hProcess9"/>
    <dgm:cxn modelId="{4C2C2562-0FA0-414E-827E-2170C26410E1}" type="presParOf" srcId="{A3478408-A221-4789-A878-6CAAF1324772}" destId="{6EF604DF-C672-4808-8CF1-ADAAABAD9BE1}" srcOrd="5" destOrd="0" presId="urn:microsoft.com/office/officeart/2005/8/layout/hProcess9"/>
    <dgm:cxn modelId="{48D23F25-651B-4026-93E8-07BDC4F5AD6B}" type="presParOf" srcId="{A3478408-A221-4789-A878-6CAAF1324772}" destId="{2877FBE4-8E45-42C6-92BE-5C000C246E32}" srcOrd="6" destOrd="0" presId="urn:microsoft.com/office/officeart/2005/8/layout/hProcess9"/>
    <dgm:cxn modelId="{F187AFF5-3BD2-4BF1-B88B-3862A09E7182}" type="presParOf" srcId="{A3478408-A221-4789-A878-6CAAF1324772}" destId="{676690AA-F4D9-4B7D-8EDC-0F2840861003}" srcOrd="7" destOrd="0" presId="urn:microsoft.com/office/officeart/2005/8/layout/hProcess9"/>
    <dgm:cxn modelId="{20FC8534-E5F8-4033-8C0C-AEC09DF58B2E}" type="presParOf" srcId="{A3478408-A221-4789-A878-6CAAF1324772}" destId="{3C590864-C13C-4FD7-823C-5F8CD5BC0D59}" srcOrd="8" destOrd="0" presId="urn:microsoft.com/office/officeart/2005/8/layout/hProcess9"/>
  </dgm:cxnLst>
  <dgm:bg/>
  <dgm:whole/>
</dgm:dataModel>
</file>

<file path=ppt/diagrams/data3.xml><?xml version="1.0" encoding="utf-8"?>
<dgm:dataModel xmlns:dgm="http://schemas.openxmlformats.org/drawingml/2006/diagram" xmlns:a="http://schemas.openxmlformats.org/drawingml/2006/main">
  <dgm:ptLst>
    <dgm:pt modelId="{B61272F3-CC10-4C2C-820D-6823994B95A4}" type="doc">
      <dgm:prSet loTypeId="urn:microsoft.com/office/officeart/2005/8/layout/hProcess9" loCatId="process" qsTypeId="urn:microsoft.com/office/officeart/2005/8/quickstyle/3d1" qsCatId="3D" csTypeId="urn:microsoft.com/office/officeart/2005/8/colors/colorful3" csCatId="colorful" phldr="1"/>
      <dgm:spPr/>
    </dgm:pt>
    <dgm:pt modelId="{B86EF1EE-0353-452E-BA5D-1E35E513A7A5}">
      <dgm:prSet phldrT="[Texto]"/>
      <dgm:spPr>
        <a:solidFill>
          <a:schemeClr val="bg1">
            <a:lumMod val="75000"/>
          </a:schemeClr>
        </a:solidFill>
      </dgm:spPr>
      <dgm:t>
        <a:bodyPr/>
        <a:lstStyle/>
        <a:p>
          <a:r>
            <a:rPr lang="es-MX" dirty="0" smtClean="0"/>
            <a:t>Originador</a:t>
          </a:r>
          <a:endParaRPr lang="es-MX" dirty="0"/>
        </a:p>
      </dgm:t>
    </dgm:pt>
    <dgm:pt modelId="{0370A2BD-C25B-4BA7-B6E8-6FC51137A58A}" type="parTrans" cxnId="{2E21108A-0B10-4AC3-B7D5-DBED2FCE0639}">
      <dgm:prSet/>
      <dgm:spPr/>
      <dgm:t>
        <a:bodyPr/>
        <a:lstStyle/>
        <a:p>
          <a:endParaRPr lang="es-MX"/>
        </a:p>
      </dgm:t>
    </dgm:pt>
    <dgm:pt modelId="{086011D8-1735-48BF-A8EB-F1B9E2097913}" type="sibTrans" cxnId="{2E21108A-0B10-4AC3-B7D5-DBED2FCE0639}">
      <dgm:prSet/>
      <dgm:spPr/>
      <dgm:t>
        <a:bodyPr/>
        <a:lstStyle/>
        <a:p>
          <a:endParaRPr lang="es-MX"/>
        </a:p>
      </dgm:t>
    </dgm:pt>
    <dgm:pt modelId="{D957F3D2-A376-473A-A446-D4CFF0E7B123}">
      <dgm:prSet phldrT="[Texto]" custT="1"/>
      <dgm:spPr/>
      <dgm:t>
        <a:bodyPr/>
        <a:lstStyle/>
        <a:p>
          <a:r>
            <a:rPr lang="es-MX" sz="2700" dirty="0" smtClean="0"/>
            <a:t>Administrador</a:t>
          </a:r>
          <a:endParaRPr lang="es-MX" sz="2700" dirty="0"/>
        </a:p>
      </dgm:t>
    </dgm:pt>
    <dgm:pt modelId="{FCFEFAB5-C49F-4C01-AEDF-FCD0A82536BB}" type="parTrans" cxnId="{560A4CAF-6067-4A6F-B1CD-DFBF76436316}">
      <dgm:prSet/>
      <dgm:spPr/>
      <dgm:t>
        <a:bodyPr/>
        <a:lstStyle/>
        <a:p>
          <a:endParaRPr lang="es-MX"/>
        </a:p>
      </dgm:t>
    </dgm:pt>
    <dgm:pt modelId="{D70D9557-B3C5-4AF2-A82F-1039293506C6}" type="sibTrans" cxnId="{560A4CAF-6067-4A6F-B1CD-DFBF76436316}">
      <dgm:prSet/>
      <dgm:spPr/>
      <dgm:t>
        <a:bodyPr/>
        <a:lstStyle/>
        <a:p>
          <a:endParaRPr lang="es-MX"/>
        </a:p>
      </dgm:t>
    </dgm:pt>
    <dgm:pt modelId="{D8200CD7-1710-461D-9C58-445C926F3D98}">
      <dgm:prSet phldrT="[Texto]"/>
      <dgm:spPr>
        <a:solidFill>
          <a:schemeClr val="bg1">
            <a:lumMod val="75000"/>
          </a:schemeClr>
        </a:solidFill>
      </dgm:spPr>
      <dgm:t>
        <a:bodyPr/>
        <a:lstStyle/>
        <a:p>
          <a:r>
            <a:rPr lang="es-MX" dirty="0" smtClean="0"/>
            <a:t>Nivel 0</a:t>
          </a:r>
          <a:endParaRPr lang="es-MX" dirty="0"/>
        </a:p>
      </dgm:t>
    </dgm:pt>
    <dgm:pt modelId="{9611CB96-551D-4186-9048-BBB33028E1F8}" type="parTrans" cxnId="{63673DCF-AF2D-4C81-AEDA-87386ACE0FA7}">
      <dgm:prSet/>
      <dgm:spPr/>
      <dgm:t>
        <a:bodyPr/>
        <a:lstStyle/>
        <a:p>
          <a:endParaRPr lang="es-MX"/>
        </a:p>
      </dgm:t>
    </dgm:pt>
    <dgm:pt modelId="{E986E1FF-5DB2-48D6-9724-D867EDD14104}" type="sibTrans" cxnId="{63673DCF-AF2D-4C81-AEDA-87386ACE0FA7}">
      <dgm:prSet/>
      <dgm:spPr/>
      <dgm:t>
        <a:bodyPr/>
        <a:lstStyle/>
        <a:p>
          <a:endParaRPr lang="es-MX"/>
        </a:p>
      </dgm:t>
    </dgm:pt>
    <dgm:pt modelId="{E3CEFDB6-CF8C-4C9D-BC1C-B6E9E9DB0367}">
      <dgm:prSet phldrT="[Texto]"/>
      <dgm:spPr>
        <a:solidFill>
          <a:schemeClr val="bg1">
            <a:lumMod val="75000"/>
          </a:schemeClr>
        </a:solidFill>
      </dgm:spPr>
      <dgm:t>
        <a:bodyPr/>
        <a:lstStyle/>
        <a:p>
          <a:r>
            <a:rPr lang="es-MX" dirty="0" smtClean="0"/>
            <a:t>Nivel 1</a:t>
          </a:r>
          <a:endParaRPr lang="es-MX" dirty="0"/>
        </a:p>
      </dgm:t>
    </dgm:pt>
    <dgm:pt modelId="{F3DAA995-F2E3-4000-993C-BC2A866549DB}" type="parTrans" cxnId="{22DB6FF5-72B9-4A39-8B36-EE27059BB7B6}">
      <dgm:prSet/>
      <dgm:spPr/>
      <dgm:t>
        <a:bodyPr/>
        <a:lstStyle/>
        <a:p>
          <a:endParaRPr lang="es-MX"/>
        </a:p>
      </dgm:t>
    </dgm:pt>
    <dgm:pt modelId="{80E50F17-B56E-4117-94E9-F6BE1E96FD56}" type="sibTrans" cxnId="{22DB6FF5-72B9-4A39-8B36-EE27059BB7B6}">
      <dgm:prSet/>
      <dgm:spPr/>
      <dgm:t>
        <a:bodyPr/>
        <a:lstStyle/>
        <a:p>
          <a:endParaRPr lang="es-MX"/>
        </a:p>
      </dgm:t>
    </dgm:pt>
    <dgm:pt modelId="{38C05A82-D711-468F-A1E0-6E1BF4CE6C66}">
      <dgm:prSet phldrT="[Texto]"/>
      <dgm:spPr>
        <a:solidFill>
          <a:schemeClr val="bg1">
            <a:lumMod val="75000"/>
          </a:schemeClr>
        </a:solidFill>
      </dgm:spPr>
      <dgm:t>
        <a:bodyPr/>
        <a:lstStyle/>
        <a:p>
          <a:r>
            <a:rPr lang="es-MX" dirty="0" smtClean="0"/>
            <a:t>Nivel 2</a:t>
          </a:r>
          <a:endParaRPr lang="es-MX" dirty="0"/>
        </a:p>
      </dgm:t>
    </dgm:pt>
    <dgm:pt modelId="{8061DE86-30F5-4C4D-98F8-DF22B4F8B806}" type="parTrans" cxnId="{7426977B-BAD2-4C91-A6A6-338235582404}">
      <dgm:prSet/>
      <dgm:spPr/>
      <dgm:t>
        <a:bodyPr/>
        <a:lstStyle/>
        <a:p>
          <a:endParaRPr lang="es-MX"/>
        </a:p>
      </dgm:t>
    </dgm:pt>
    <dgm:pt modelId="{05FFF126-6206-4D89-8098-46233BA9F200}" type="sibTrans" cxnId="{7426977B-BAD2-4C91-A6A6-338235582404}">
      <dgm:prSet/>
      <dgm:spPr/>
      <dgm:t>
        <a:bodyPr/>
        <a:lstStyle/>
        <a:p>
          <a:endParaRPr lang="es-MX"/>
        </a:p>
      </dgm:t>
    </dgm:pt>
    <dgm:pt modelId="{B2587C0C-4DC5-4FA2-9217-AF364B90DEFA}" type="pres">
      <dgm:prSet presAssocID="{B61272F3-CC10-4C2C-820D-6823994B95A4}" presName="CompostProcess" presStyleCnt="0">
        <dgm:presLayoutVars>
          <dgm:dir/>
          <dgm:resizeHandles val="exact"/>
        </dgm:presLayoutVars>
      </dgm:prSet>
      <dgm:spPr/>
    </dgm:pt>
    <dgm:pt modelId="{BF72885C-8E48-4C5C-B124-920950B491C4}" type="pres">
      <dgm:prSet presAssocID="{B61272F3-CC10-4C2C-820D-6823994B95A4}" presName="arrow" presStyleLbl="bgShp" presStyleIdx="0" presStyleCnt="1"/>
      <dgm:spPr/>
    </dgm:pt>
    <dgm:pt modelId="{A3478408-A221-4789-A878-6CAAF1324772}" type="pres">
      <dgm:prSet presAssocID="{B61272F3-CC10-4C2C-820D-6823994B95A4}" presName="linearProcess" presStyleCnt="0"/>
      <dgm:spPr/>
    </dgm:pt>
    <dgm:pt modelId="{2835E815-E135-4F9C-ADBF-5BFF0BF4D8EC}" type="pres">
      <dgm:prSet presAssocID="{B86EF1EE-0353-452E-BA5D-1E35E513A7A5}" presName="textNode" presStyleLbl="node1" presStyleIdx="0" presStyleCnt="5">
        <dgm:presLayoutVars>
          <dgm:bulletEnabled val="1"/>
        </dgm:presLayoutVars>
      </dgm:prSet>
      <dgm:spPr/>
      <dgm:t>
        <a:bodyPr/>
        <a:lstStyle/>
        <a:p>
          <a:endParaRPr lang="es-MX"/>
        </a:p>
      </dgm:t>
    </dgm:pt>
    <dgm:pt modelId="{F1908F61-D4BF-4725-B3CC-401D8CC22EDC}" type="pres">
      <dgm:prSet presAssocID="{086011D8-1735-48BF-A8EB-F1B9E2097913}" presName="sibTrans" presStyleCnt="0"/>
      <dgm:spPr/>
    </dgm:pt>
    <dgm:pt modelId="{E0160B93-A623-472D-AFB4-135C8C115B2C}" type="pres">
      <dgm:prSet presAssocID="{D957F3D2-A376-473A-A446-D4CFF0E7B123}" presName="textNode" presStyleLbl="node1" presStyleIdx="1" presStyleCnt="5" custScaleX="180420" custScaleY="158204">
        <dgm:presLayoutVars>
          <dgm:bulletEnabled val="1"/>
        </dgm:presLayoutVars>
      </dgm:prSet>
      <dgm:spPr/>
      <dgm:t>
        <a:bodyPr/>
        <a:lstStyle/>
        <a:p>
          <a:endParaRPr lang="es-MX"/>
        </a:p>
      </dgm:t>
    </dgm:pt>
    <dgm:pt modelId="{0260241D-4151-4546-8E9B-0EDF4BB8141B}" type="pres">
      <dgm:prSet presAssocID="{D70D9557-B3C5-4AF2-A82F-1039293506C6}" presName="sibTrans" presStyleCnt="0"/>
      <dgm:spPr/>
    </dgm:pt>
    <dgm:pt modelId="{0F617A5E-F29D-4B02-80AC-4B7C9C2006A2}" type="pres">
      <dgm:prSet presAssocID="{D8200CD7-1710-461D-9C58-445C926F3D98}" presName="textNode" presStyleLbl="node1" presStyleIdx="2" presStyleCnt="5">
        <dgm:presLayoutVars>
          <dgm:bulletEnabled val="1"/>
        </dgm:presLayoutVars>
      </dgm:prSet>
      <dgm:spPr/>
      <dgm:t>
        <a:bodyPr/>
        <a:lstStyle/>
        <a:p>
          <a:endParaRPr lang="es-MX"/>
        </a:p>
      </dgm:t>
    </dgm:pt>
    <dgm:pt modelId="{6EF604DF-C672-4808-8CF1-ADAAABAD9BE1}" type="pres">
      <dgm:prSet presAssocID="{E986E1FF-5DB2-48D6-9724-D867EDD14104}" presName="sibTrans" presStyleCnt="0"/>
      <dgm:spPr/>
    </dgm:pt>
    <dgm:pt modelId="{2877FBE4-8E45-42C6-92BE-5C000C246E32}" type="pres">
      <dgm:prSet presAssocID="{E3CEFDB6-CF8C-4C9D-BC1C-B6E9E9DB0367}" presName="textNode" presStyleLbl="node1" presStyleIdx="3" presStyleCnt="5">
        <dgm:presLayoutVars>
          <dgm:bulletEnabled val="1"/>
        </dgm:presLayoutVars>
      </dgm:prSet>
      <dgm:spPr/>
      <dgm:t>
        <a:bodyPr/>
        <a:lstStyle/>
        <a:p>
          <a:endParaRPr lang="es-MX"/>
        </a:p>
      </dgm:t>
    </dgm:pt>
    <dgm:pt modelId="{676690AA-F4D9-4B7D-8EDC-0F2840861003}" type="pres">
      <dgm:prSet presAssocID="{80E50F17-B56E-4117-94E9-F6BE1E96FD56}" presName="sibTrans" presStyleCnt="0"/>
      <dgm:spPr/>
    </dgm:pt>
    <dgm:pt modelId="{3C590864-C13C-4FD7-823C-5F8CD5BC0D59}" type="pres">
      <dgm:prSet presAssocID="{38C05A82-D711-468F-A1E0-6E1BF4CE6C66}" presName="textNode" presStyleLbl="node1" presStyleIdx="4" presStyleCnt="5">
        <dgm:presLayoutVars>
          <dgm:bulletEnabled val="1"/>
        </dgm:presLayoutVars>
      </dgm:prSet>
      <dgm:spPr/>
      <dgm:t>
        <a:bodyPr/>
        <a:lstStyle/>
        <a:p>
          <a:endParaRPr lang="es-MX"/>
        </a:p>
      </dgm:t>
    </dgm:pt>
  </dgm:ptLst>
  <dgm:cxnLst>
    <dgm:cxn modelId="{2E21108A-0B10-4AC3-B7D5-DBED2FCE0639}" srcId="{B61272F3-CC10-4C2C-820D-6823994B95A4}" destId="{B86EF1EE-0353-452E-BA5D-1E35E513A7A5}" srcOrd="0" destOrd="0" parTransId="{0370A2BD-C25B-4BA7-B6E8-6FC51137A58A}" sibTransId="{086011D8-1735-48BF-A8EB-F1B9E2097913}"/>
    <dgm:cxn modelId="{7426977B-BAD2-4C91-A6A6-338235582404}" srcId="{B61272F3-CC10-4C2C-820D-6823994B95A4}" destId="{38C05A82-D711-468F-A1E0-6E1BF4CE6C66}" srcOrd="4" destOrd="0" parTransId="{8061DE86-30F5-4C4D-98F8-DF22B4F8B806}" sibTransId="{05FFF126-6206-4D89-8098-46233BA9F200}"/>
    <dgm:cxn modelId="{916989B8-0507-4A5D-A445-4144FC2499EA}" type="presOf" srcId="{B61272F3-CC10-4C2C-820D-6823994B95A4}" destId="{B2587C0C-4DC5-4FA2-9217-AF364B90DEFA}" srcOrd="0" destOrd="0" presId="urn:microsoft.com/office/officeart/2005/8/layout/hProcess9"/>
    <dgm:cxn modelId="{BBF15ED2-2083-41CF-AF39-FD92FC28805A}" type="presOf" srcId="{D8200CD7-1710-461D-9C58-445C926F3D98}" destId="{0F617A5E-F29D-4B02-80AC-4B7C9C2006A2}" srcOrd="0" destOrd="0" presId="urn:microsoft.com/office/officeart/2005/8/layout/hProcess9"/>
    <dgm:cxn modelId="{DC09D8C0-10AF-4404-9FB4-14DA7174561D}" type="presOf" srcId="{E3CEFDB6-CF8C-4C9D-BC1C-B6E9E9DB0367}" destId="{2877FBE4-8E45-42C6-92BE-5C000C246E32}" srcOrd="0" destOrd="0" presId="urn:microsoft.com/office/officeart/2005/8/layout/hProcess9"/>
    <dgm:cxn modelId="{AC306E4C-C26A-4AC0-8403-BB12A2ED455D}" type="presOf" srcId="{38C05A82-D711-468F-A1E0-6E1BF4CE6C66}" destId="{3C590864-C13C-4FD7-823C-5F8CD5BC0D59}" srcOrd="0" destOrd="0" presId="urn:microsoft.com/office/officeart/2005/8/layout/hProcess9"/>
    <dgm:cxn modelId="{560A4CAF-6067-4A6F-B1CD-DFBF76436316}" srcId="{B61272F3-CC10-4C2C-820D-6823994B95A4}" destId="{D957F3D2-A376-473A-A446-D4CFF0E7B123}" srcOrd="1" destOrd="0" parTransId="{FCFEFAB5-C49F-4C01-AEDF-FCD0A82536BB}" sibTransId="{D70D9557-B3C5-4AF2-A82F-1039293506C6}"/>
    <dgm:cxn modelId="{63673DCF-AF2D-4C81-AEDA-87386ACE0FA7}" srcId="{B61272F3-CC10-4C2C-820D-6823994B95A4}" destId="{D8200CD7-1710-461D-9C58-445C926F3D98}" srcOrd="2" destOrd="0" parTransId="{9611CB96-551D-4186-9048-BBB33028E1F8}" sibTransId="{E986E1FF-5DB2-48D6-9724-D867EDD14104}"/>
    <dgm:cxn modelId="{2C31EA33-1A46-4CEE-91B8-D48EDEB0FB39}" type="presOf" srcId="{B86EF1EE-0353-452E-BA5D-1E35E513A7A5}" destId="{2835E815-E135-4F9C-ADBF-5BFF0BF4D8EC}" srcOrd="0" destOrd="0" presId="urn:microsoft.com/office/officeart/2005/8/layout/hProcess9"/>
    <dgm:cxn modelId="{22DB6FF5-72B9-4A39-8B36-EE27059BB7B6}" srcId="{B61272F3-CC10-4C2C-820D-6823994B95A4}" destId="{E3CEFDB6-CF8C-4C9D-BC1C-B6E9E9DB0367}" srcOrd="3" destOrd="0" parTransId="{F3DAA995-F2E3-4000-993C-BC2A866549DB}" sibTransId="{80E50F17-B56E-4117-94E9-F6BE1E96FD56}"/>
    <dgm:cxn modelId="{5B9E83CF-8229-456C-81A2-61E0E7EC9F32}" type="presOf" srcId="{D957F3D2-A376-473A-A446-D4CFF0E7B123}" destId="{E0160B93-A623-472D-AFB4-135C8C115B2C}" srcOrd="0" destOrd="0" presId="urn:microsoft.com/office/officeart/2005/8/layout/hProcess9"/>
    <dgm:cxn modelId="{8C1B3862-2928-473D-96ED-13D8BE667268}" type="presParOf" srcId="{B2587C0C-4DC5-4FA2-9217-AF364B90DEFA}" destId="{BF72885C-8E48-4C5C-B124-920950B491C4}" srcOrd="0" destOrd="0" presId="urn:microsoft.com/office/officeart/2005/8/layout/hProcess9"/>
    <dgm:cxn modelId="{25CAAF6C-F0F1-420F-8C90-79B9991B17E2}" type="presParOf" srcId="{B2587C0C-4DC5-4FA2-9217-AF364B90DEFA}" destId="{A3478408-A221-4789-A878-6CAAF1324772}" srcOrd="1" destOrd="0" presId="urn:microsoft.com/office/officeart/2005/8/layout/hProcess9"/>
    <dgm:cxn modelId="{67BFA16F-0504-4279-9E11-061588782C05}" type="presParOf" srcId="{A3478408-A221-4789-A878-6CAAF1324772}" destId="{2835E815-E135-4F9C-ADBF-5BFF0BF4D8EC}" srcOrd="0" destOrd="0" presId="urn:microsoft.com/office/officeart/2005/8/layout/hProcess9"/>
    <dgm:cxn modelId="{330BB479-3C12-44B5-BAC4-18FD91D7EFFA}" type="presParOf" srcId="{A3478408-A221-4789-A878-6CAAF1324772}" destId="{F1908F61-D4BF-4725-B3CC-401D8CC22EDC}" srcOrd="1" destOrd="0" presId="urn:microsoft.com/office/officeart/2005/8/layout/hProcess9"/>
    <dgm:cxn modelId="{F97A2BC8-3381-4CF1-BE93-A99753414005}" type="presParOf" srcId="{A3478408-A221-4789-A878-6CAAF1324772}" destId="{E0160B93-A623-472D-AFB4-135C8C115B2C}" srcOrd="2" destOrd="0" presId="urn:microsoft.com/office/officeart/2005/8/layout/hProcess9"/>
    <dgm:cxn modelId="{3B8F4D28-E6CF-479C-9A21-F6A614F332B4}" type="presParOf" srcId="{A3478408-A221-4789-A878-6CAAF1324772}" destId="{0260241D-4151-4546-8E9B-0EDF4BB8141B}" srcOrd="3" destOrd="0" presId="urn:microsoft.com/office/officeart/2005/8/layout/hProcess9"/>
    <dgm:cxn modelId="{C07BDF76-2C55-4103-8A19-CF6CECDF342F}" type="presParOf" srcId="{A3478408-A221-4789-A878-6CAAF1324772}" destId="{0F617A5E-F29D-4B02-80AC-4B7C9C2006A2}" srcOrd="4" destOrd="0" presId="urn:microsoft.com/office/officeart/2005/8/layout/hProcess9"/>
    <dgm:cxn modelId="{0FAFFA03-3065-42E6-887C-C81CE7CAC94A}" type="presParOf" srcId="{A3478408-A221-4789-A878-6CAAF1324772}" destId="{6EF604DF-C672-4808-8CF1-ADAAABAD9BE1}" srcOrd="5" destOrd="0" presId="urn:microsoft.com/office/officeart/2005/8/layout/hProcess9"/>
    <dgm:cxn modelId="{BAFE6DAD-9D96-4FC4-9B3C-E8800E583FDE}" type="presParOf" srcId="{A3478408-A221-4789-A878-6CAAF1324772}" destId="{2877FBE4-8E45-42C6-92BE-5C000C246E32}" srcOrd="6" destOrd="0" presId="urn:microsoft.com/office/officeart/2005/8/layout/hProcess9"/>
    <dgm:cxn modelId="{1C1B44F8-9A28-4FCF-89A2-F3B00FBB5DA6}" type="presParOf" srcId="{A3478408-A221-4789-A878-6CAAF1324772}" destId="{676690AA-F4D9-4B7D-8EDC-0F2840861003}" srcOrd="7" destOrd="0" presId="urn:microsoft.com/office/officeart/2005/8/layout/hProcess9"/>
    <dgm:cxn modelId="{AC00D3C9-B618-45FE-AA5A-7FCAA7F4921E}" type="presParOf" srcId="{A3478408-A221-4789-A878-6CAAF1324772}" destId="{3C590864-C13C-4FD7-823C-5F8CD5BC0D59}" srcOrd="8" destOrd="0" presId="urn:microsoft.com/office/officeart/2005/8/layout/hProcess9"/>
  </dgm:cxnLst>
  <dgm:bg/>
  <dgm:whole/>
</dgm:dataModel>
</file>

<file path=ppt/diagrams/data4.xml><?xml version="1.0" encoding="utf-8"?>
<dgm:dataModel xmlns:dgm="http://schemas.openxmlformats.org/drawingml/2006/diagram" xmlns:a="http://schemas.openxmlformats.org/drawingml/2006/main">
  <dgm:ptLst>
    <dgm:pt modelId="{B61272F3-CC10-4C2C-820D-6823994B95A4}" type="doc">
      <dgm:prSet loTypeId="urn:microsoft.com/office/officeart/2005/8/layout/hProcess9" loCatId="process" qsTypeId="urn:microsoft.com/office/officeart/2005/8/quickstyle/3d1" qsCatId="3D" csTypeId="urn:microsoft.com/office/officeart/2005/8/colors/colorful3" csCatId="colorful" phldr="1"/>
      <dgm:spPr/>
    </dgm:pt>
    <dgm:pt modelId="{B86EF1EE-0353-452E-BA5D-1E35E513A7A5}">
      <dgm:prSet phldrT="[Texto]"/>
      <dgm:spPr>
        <a:solidFill>
          <a:schemeClr val="bg1">
            <a:lumMod val="75000"/>
          </a:schemeClr>
        </a:solidFill>
      </dgm:spPr>
      <dgm:t>
        <a:bodyPr/>
        <a:lstStyle/>
        <a:p>
          <a:r>
            <a:rPr lang="es-MX" dirty="0" smtClean="0"/>
            <a:t>Originador</a:t>
          </a:r>
          <a:endParaRPr lang="es-MX" dirty="0"/>
        </a:p>
      </dgm:t>
    </dgm:pt>
    <dgm:pt modelId="{0370A2BD-C25B-4BA7-B6E8-6FC51137A58A}" type="parTrans" cxnId="{2E21108A-0B10-4AC3-B7D5-DBED2FCE0639}">
      <dgm:prSet/>
      <dgm:spPr/>
      <dgm:t>
        <a:bodyPr/>
        <a:lstStyle/>
        <a:p>
          <a:endParaRPr lang="es-MX"/>
        </a:p>
      </dgm:t>
    </dgm:pt>
    <dgm:pt modelId="{086011D8-1735-48BF-A8EB-F1B9E2097913}" type="sibTrans" cxnId="{2E21108A-0B10-4AC3-B7D5-DBED2FCE0639}">
      <dgm:prSet/>
      <dgm:spPr/>
      <dgm:t>
        <a:bodyPr/>
        <a:lstStyle/>
        <a:p>
          <a:endParaRPr lang="es-MX"/>
        </a:p>
      </dgm:t>
    </dgm:pt>
    <dgm:pt modelId="{D957F3D2-A376-473A-A446-D4CFF0E7B123}">
      <dgm:prSet phldrT="[Texto]"/>
      <dgm:spPr>
        <a:solidFill>
          <a:schemeClr val="bg1">
            <a:lumMod val="75000"/>
          </a:schemeClr>
        </a:solidFill>
      </dgm:spPr>
      <dgm:t>
        <a:bodyPr/>
        <a:lstStyle/>
        <a:p>
          <a:r>
            <a:rPr lang="es-MX" dirty="0" smtClean="0"/>
            <a:t>Administrador</a:t>
          </a:r>
          <a:endParaRPr lang="es-MX" dirty="0"/>
        </a:p>
      </dgm:t>
    </dgm:pt>
    <dgm:pt modelId="{FCFEFAB5-C49F-4C01-AEDF-FCD0A82536BB}" type="parTrans" cxnId="{560A4CAF-6067-4A6F-B1CD-DFBF76436316}">
      <dgm:prSet/>
      <dgm:spPr/>
      <dgm:t>
        <a:bodyPr/>
        <a:lstStyle/>
        <a:p>
          <a:endParaRPr lang="es-MX"/>
        </a:p>
      </dgm:t>
    </dgm:pt>
    <dgm:pt modelId="{D70D9557-B3C5-4AF2-A82F-1039293506C6}" type="sibTrans" cxnId="{560A4CAF-6067-4A6F-B1CD-DFBF76436316}">
      <dgm:prSet/>
      <dgm:spPr/>
      <dgm:t>
        <a:bodyPr/>
        <a:lstStyle/>
        <a:p>
          <a:endParaRPr lang="es-MX"/>
        </a:p>
      </dgm:t>
    </dgm:pt>
    <dgm:pt modelId="{D8200CD7-1710-461D-9C58-445C926F3D98}">
      <dgm:prSet phldrT="[Texto]" custT="1"/>
      <dgm:spPr/>
      <dgm:t>
        <a:bodyPr/>
        <a:lstStyle/>
        <a:p>
          <a:r>
            <a:rPr lang="es-MX" sz="2700" dirty="0" smtClean="0"/>
            <a:t>Nivel 0</a:t>
          </a:r>
          <a:endParaRPr lang="es-MX" sz="2700" dirty="0"/>
        </a:p>
      </dgm:t>
    </dgm:pt>
    <dgm:pt modelId="{9611CB96-551D-4186-9048-BBB33028E1F8}" type="parTrans" cxnId="{63673DCF-AF2D-4C81-AEDA-87386ACE0FA7}">
      <dgm:prSet/>
      <dgm:spPr/>
      <dgm:t>
        <a:bodyPr/>
        <a:lstStyle/>
        <a:p>
          <a:endParaRPr lang="es-MX"/>
        </a:p>
      </dgm:t>
    </dgm:pt>
    <dgm:pt modelId="{E986E1FF-5DB2-48D6-9724-D867EDD14104}" type="sibTrans" cxnId="{63673DCF-AF2D-4C81-AEDA-87386ACE0FA7}">
      <dgm:prSet/>
      <dgm:spPr/>
      <dgm:t>
        <a:bodyPr/>
        <a:lstStyle/>
        <a:p>
          <a:endParaRPr lang="es-MX"/>
        </a:p>
      </dgm:t>
    </dgm:pt>
    <dgm:pt modelId="{E3CEFDB6-CF8C-4C9D-BC1C-B6E9E9DB0367}">
      <dgm:prSet phldrT="[Texto]"/>
      <dgm:spPr>
        <a:solidFill>
          <a:schemeClr val="bg1">
            <a:lumMod val="75000"/>
          </a:schemeClr>
        </a:solidFill>
      </dgm:spPr>
      <dgm:t>
        <a:bodyPr/>
        <a:lstStyle/>
        <a:p>
          <a:r>
            <a:rPr lang="es-MX" dirty="0" smtClean="0"/>
            <a:t>Nivel 1</a:t>
          </a:r>
          <a:endParaRPr lang="es-MX" dirty="0"/>
        </a:p>
      </dgm:t>
    </dgm:pt>
    <dgm:pt modelId="{F3DAA995-F2E3-4000-993C-BC2A866549DB}" type="parTrans" cxnId="{22DB6FF5-72B9-4A39-8B36-EE27059BB7B6}">
      <dgm:prSet/>
      <dgm:spPr/>
      <dgm:t>
        <a:bodyPr/>
        <a:lstStyle/>
        <a:p>
          <a:endParaRPr lang="es-MX"/>
        </a:p>
      </dgm:t>
    </dgm:pt>
    <dgm:pt modelId="{80E50F17-B56E-4117-94E9-F6BE1E96FD56}" type="sibTrans" cxnId="{22DB6FF5-72B9-4A39-8B36-EE27059BB7B6}">
      <dgm:prSet/>
      <dgm:spPr/>
      <dgm:t>
        <a:bodyPr/>
        <a:lstStyle/>
        <a:p>
          <a:endParaRPr lang="es-MX"/>
        </a:p>
      </dgm:t>
    </dgm:pt>
    <dgm:pt modelId="{38C05A82-D711-468F-A1E0-6E1BF4CE6C66}">
      <dgm:prSet phldrT="[Texto]"/>
      <dgm:spPr>
        <a:solidFill>
          <a:schemeClr val="bg1">
            <a:lumMod val="75000"/>
          </a:schemeClr>
        </a:solidFill>
      </dgm:spPr>
      <dgm:t>
        <a:bodyPr/>
        <a:lstStyle/>
        <a:p>
          <a:r>
            <a:rPr lang="es-MX" dirty="0" smtClean="0"/>
            <a:t>Nivel 2</a:t>
          </a:r>
          <a:endParaRPr lang="es-MX" dirty="0"/>
        </a:p>
      </dgm:t>
    </dgm:pt>
    <dgm:pt modelId="{8061DE86-30F5-4C4D-98F8-DF22B4F8B806}" type="parTrans" cxnId="{7426977B-BAD2-4C91-A6A6-338235582404}">
      <dgm:prSet/>
      <dgm:spPr/>
      <dgm:t>
        <a:bodyPr/>
        <a:lstStyle/>
        <a:p>
          <a:endParaRPr lang="es-MX"/>
        </a:p>
      </dgm:t>
    </dgm:pt>
    <dgm:pt modelId="{05FFF126-6206-4D89-8098-46233BA9F200}" type="sibTrans" cxnId="{7426977B-BAD2-4C91-A6A6-338235582404}">
      <dgm:prSet/>
      <dgm:spPr/>
      <dgm:t>
        <a:bodyPr/>
        <a:lstStyle/>
        <a:p>
          <a:endParaRPr lang="es-MX"/>
        </a:p>
      </dgm:t>
    </dgm:pt>
    <dgm:pt modelId="{B2587C0C-4DC5-4FA2-9217-AF364B90DEFA}" type="pres">
      <dgm:prSet presAssocID="{B61272F3-CC10-4C2C-820D-6823994B95A4}" presName="CompostProcess" presStyleCnt="0">
        <dgm:presLayoutVars>
          <dgm:dir/>
          <dgm:resizeHandles val="exact"/>
        </dgm:presLayoutVars>
      </dgm:prSet>
      <dgm:spPr/>
    </dgm:pt>
    <dgm:pt modelId="{BF72885C-8E48-4C5C-B124-920950B491C4}" type="pres">
      <dgm:prSet presAssocID="{B61272F3-CC10-4C2C-820D-6823994B95A4}" presName="arrow" presStyleLbl="bgShp" presStyleIdx="0" presStyleCnt="1"/>
      <dgm:spPr/>
    </dgm:pt>
    <dgm:pt modelId="{A3478408-A221-4789-A878-6CAAF1324772}" type="pres">
      <dgm:prSet presAssocID="{B61272F3-CC10-4C2C-820D-6823994B95A4}" presName="linearProcess" presStyleCnt="0"/>
      <dgm:spPr/>
    </dgm:pt>
    <dgm:pt modelId="{2835E815-E135-4F9C-ADBF-5BFF0BF4D8EC}" type="pres">
      <dgm:prSet presAssocID="{B86EF1EE-0353-452E-BA5D-1E35E513A7A5}" presName="textNode" presStyleLbl="node1" presStyleIdx="0" presStyleCnt="5">
        <dgm:presLayoutVars>
          <dgm:bulletEnabled val="1"/>
        </dgm:presLayoutVars>
      </dgm:prSet>
      <dgm:spPr/>
      <dgm:t>
        <a:bodyPr/>
        <a:lstStyle/>
        <a:p>
          <a:endParaRPr lang="es-MX"/>
        </a:p>
      </dgm:t>
    </dgm:pt>
    <dgm:pt modelId="{F1908F61-D4BF-4725-B3CC-401D8CC22EDC}" type="pres">
      <dgm:prSet presAssocID="{086011D8-1735-48BF-A8EB-F1B9E2097913}" presName="sibTrans" presStyleCnt="0"/>
      <dgm:spPr/>
    </dgm:pt>
    <dgm:pt modelId="{E0160B93-A623-472D-AFB4-135C8C115B2C}" type="pres">
      <dgm:prSet presAssocID="{D957F3D2-A376-473A-A446-D4CFF0E7B123}" presName="textNode" presStyleLbl="node1" presStyleIdx="1" presStyleCnt="5">
        <dgm:presLayoutVars>
          <dgm:bulletEnabled val="1"/>
        </dgm:presLayoutVars>
      </dgm:prSet>
      <dgm:spPr/>
      <dgm:t>
        <a:bodyPr/>
        <a:lstStyle/>
        <a:p>
          <a:endParaRPr lang="es-MX"/>
        </a:p>
      </dgm:t>
    </dgm:pt>
    <dgm:pt modelId="{0260241D-4151-4546-8E9B-0EDF4BB8141B}" type="pres">
      <dgm:prSet presAssocID="{D70D9557-B3C5-4AF2-A82F-1039293506C6}" presName="sibTrans" presStyleCnt="0"/>
      <dgm:spPr/>
    </dgm:pt>
    <dgm:pt modelId="{0F617A5E-F29D-4B02-80AC-4B7C9C2006A2}" type="pres">
      <dgm:prSet presAssocID="{D8200CD7-1710-461D-9C58-445C926F3D98}" presName="textNode" presStyleLbl="node1" presStyleIdx="2" presStyleCnt="5" custScaleX="190116" custScaleY="162109">
        <dgm:presLayoutVars>
          <dgm:bulletEnabled val="1"/>
        </dgm:presLayoutVars>
      </dgm:prSet>
      <dgm:spPr/>
      <dgm:t>
        <a:bodyPr/>
        <a:lstStyle/>
        <a:p>
          <a:endParaRPr lang="es-MX"/>
        </a:p>
      </dgm:t>
    </dgm:pt>
    <dgm:pt modelId="{6EF604DF-C672-4808-8CF1-ADAAABAD9BE1}" type="pres">
      <dgm:prSet presAssocID="{E986E1FF-5DB2-48D6-9724-D867EDD14104}" presName="sibTrans" presStyleCnt="0"/>
      <dgm:spPr/>
    </dgm:pt>
    <dgm:pt modelId="{2877FBE4-8E45-42C6-92BE-5C000C246E32}" type="pres">
      <dgm:prSet presAssocID="{E3CEFDB6-CF8C-4C9D-BC1C-B6E9E9DB0367}" presName="textNode" presStyleLbl="node1" presStyleIdx="3" presStyleCnt="5">
        <dgm:presLayoutVars>
          <dgm:bulletEnabled val="1"/>
        </dgm:presLayoutVars>
      </dgm:prSet>
      <dgm:spPr/>
      <dgm:t>
        <a:bodyPr/>
        <a:lstStyle/>
        <a:p>
          <a:endParaRPr lang="es-MX"/>
        </a:p>
      </dgm:t>
    </dgm:pt>
    <dgm:pt modelId="{676690AA-F4D9-4B7D-8EDC-0F2840861003}" type="pres">
      <dgm:prSet presAssocID="{80E50F17-B56E-4117-94E9-F6BE1E96FD56}" presName="sibTrans" presStyleCnt="0"/>
      <dgm:spPr/>
    </dgm:pt>
    <dgm:pt modelId="{3C590864-C13C-4FD7-823C-5F8CD5BC0D59}" type="pres">
      <dgm:prSet presAssocID="{38C05A82-D711-468F-A1E0-6E1BF4CE6C66}" presName="textNode" presStyleLbl="node1" presStyleIdx="4" presStyleCnt="5">
        <dgm:presLayoutVars>
          <dgm:bulletEnabled val="1"/>
        </dgm:presLayoutVars>
      </dgm:prSet>
      <dgm:spPr/>
      <dgm:t>
        <a:bodyPr/>
        <a:lstStyle/>
        <a:p>
          <a:endParaRPr lang="es-MX"/>
        </a:p>
      </dgm:t>
    </dgm:pt>
  </dgm:ptLst>
  <dgm:cxnLst>
    <dgm:cxn modelId="{2E21108A-0B10-4AC3-B7D5-DBED2FCE0639}" srcId="{B61272F3-CC10-4C2C-820D-6823994B95A4}" destId="{B86EF1EE-0353-452E-BA5D-1E35E513A7A5}" srcOrd="0" destOrd="0" parTransId="{0370A2BD-C25B-4BA7-B6E8-6FC51137A58A}" sibTransId="{086011D8-1735-48BF-A8EB-F1B9E2097913}"/>
    <dgm:cxn modelId="{7426977B-BAD2-4C91-A6A6-338235582404}" srcId="{B61272F3-CC10-4C2C-820D-6823994B95A4}" destId="{38C05A82-D711-468F-A1E0-6E1BF4CE6C66}" srcOrd="4" destOrd="0" parTransId="{8061DE86-30F5-4C4D-98F8-DF22B4F8B806}" sibTransId="{05FFF126-6206-4D89-8098-46233BA9F200}"/>
    <dgm:cxn modelId="{BCA7881F-FFBB-412B-BAC8-835F37D35D3C}" type="presOf" srcId="{B61272F3-CC10-4C2C-820D-6823994B95A4}" destId="{B2587C0C-4DC5-4FA2-9217-AF364B90DEFA}" srcOrd="0" destOrd="0" presId="urn:microsoft.com/office/officeart/2005/8/layout/hProcess9"/>
    <dgm:cxn modelId="{560A4CAF-6067-4A6F-B1CD-DFBF76436316}" srcId="{B61272F3-CC10-4C2C-820D-6823994B95A4}" destId="{D957F3D2-A376-473A-A446-D4CFF0E7B123}" srcOrd="1" destOrd="0" parTransId="{FCFEFAB5-C49F-4C01-AEDF-FCD0A82536BB}" sibTransId="{D70D9557-B3C5-4AF2-A82F-1039293506C6}"/>
    <dgm:cxn modelId="{63673DCF-AF2D-4C81-AEDA-87386ACE0FA7}" srcId="{B61272F3-CC10-4C2C-820D-6823994B95A4}" destId="{D8200CD7-1710-461D-9C58-445C926F3D98}" srcOrd="2" destOrd="0" parTransId="{9611CB96-551D-4186-9048-BBB33028E1F8}" sibTransId="{E986E1FF-5DB2-48D6-9724-D867EDD14104}"/>
    <dgm:cxn modelId="{8C1FAE35-0A04-4AEE-9486-07CB66BC047D}" type="presOf" srcId="{38C05A82-D711-468F-A1E0-6E1BF4CE6C66}" destId="{3C590864-C13C-4FD7-823C-5F8CD5BC0D59}" srcOrd="0" destOrd="0" presId="urn:microsoft.com/office/officeart/2005/8/layout/hProcess9"/>
    <dgm:cxn modelId="{FF222D46-F844-4BCC-97C4-E209E6CF25B3}" type="presOf" srcId="{B86EF1EE-0353-452E-BA5D-1E35E513A7A5}" destId="{2835E815-E135-4F9C-ADBF-5BFF0BF4D8EC}" srcOrd="0" destOrd="0" presId="urn:microsoft.com/office/officeart/2005/8/layout/hProcess9"/>
    <dgm:cxn modelId="{F385EE06-1333-4F86-86DD-CFE94213997F}" type="presOf" srcId="{D8200CD7-1710-461D-9C58-445C926F3D98}" destId="{0F617A5E-F29D-4B02-80AC-4B7C9C2006A2}" srcOrd="0" destOrd="0" presId="urn:microsoft.com/office/officeart/2005/8/layout/hProcess9"/>
    <dgm:cxn modelId="{22DB6FF5-72B9-4A39-8B36-EE27059BB7B6}" srcId="{B61272F3-CC10-4C2C-820D-6823994B95A4}" destId="{E3CEFDB6-CF8C-4C9D-BC1C-B6E9E9DB0367}" srcOrd="3" destOrd="0" parTransId="{F3DAA995-F2E3-4000-993C-BC2A866549DB}" sibTransId="{80E50F17-B56E-4117-94E9-F6BE1E96FD56}"/>
    <dgm:cxn modelId="{89219C3E-CD78-4489-B4EE-A0CFAF1AC7DD}" type="presOf" srcId="{D957F3D2-A376-473A-A446-D4CFF0E7B123}" destId="{E0160B93-A623-472D-AFB4-135C8C115B2C}" srcOrd="0" destOrd="0" presId="urn:microsoft.com/office/officeart/2005/8/layout/hProcess9"/>
    <dgm:cxn modelId="{9E30024E-5874-4E53-8923-08207FC9F356}" type="presOf" srcId="{E3CEFDB6-CF8C-4C9D-BC1C-B6E9E9DB0367}" destId="{2877FBE4-8E45-42C6-92BE-5C000C246E32}" srcOrd="0" destOrd="0" presId="urn:microsoft.com/office/officeart/2005/8/layout/hProcess9"/>
    <dgm:cxn modelId="{3B88F464-EAA2-4EC0-ADB7-902F01781E60}" type="presParOf" srcId="{B2587C0C-4DC5-4FA2-9217-AF364B90DEFA}" destId="{BF72885C-8E48-4C5C-B124-920950B491C4}" srcOrd="0" destOrd="0" presId="urn:microsoft.com/office/officeart/2005/8/layout/hProcess9"/>
    <dgm:cxn modelId="{32E4119E-7A32-41D7-B2F0-06A632033ECD}" type="presParOf" srcId="{B2587C0C-4DC5-4FA2-9217-AF364B90DEFA}" destId="{A3478408-A221-4789-A878-6CAAF1324772}" srcOrd="1" destOrd="0" presId="urn:microsoft.com/office/officeart/2005/8/layout/hProcess9"/>
    <dgm:cxn modelId="{AD9C53F9-84C7-44B0-9CE0-0CD372DAAC1E}" type="presParOf" srcId="{A3478408-A221-4789-A878-6CAAF1324772}" destId="{2835E815-E135-4F9C-ADBF-5BFF0BF4D8EC}" srcOrd="0" destOrd="0" presId="urn:microsoft.com/office/officeart/2005/8/layout/hProcess9"/>
    <dgm:cxn modelId="{F58CC471-B4C1-4639-B0F4-4C2A7CFD8670}" type="presParOf" srcId="{A3478408-A221-4789-A878-6CAAF1324772}" destId="{F1908F61-D4BF-4725-B3CC-401D8CC22EDC}" srcOrd="1" destOrd="0" presId="urn:microsoft.com/office/officeart/2005/8/layout/hProcess9"/>
    <dgm:cxn modelId="{2FBDACD9-2A77-464B-8228-877D7D732810}" type="presParOf" srcId="{A3478408-A221-4789-A878-6CAAF1324772}" destId="{E0160B93-A623-472D-AFB4-135C8C115B2C}" srcOrd="2" destOrd="0" presId="urn:microsoft.com/office/officeart/2005/8/layout/hProcess9"/>
    <dgm:cxn modelId="{A441CF3E-D36E-4A96-9D0D-D090AC201E42}" type="presParOf" srcId="{A3478408-A221-4789-A878-6CAAF1324772}" destId="{0260241D-4151-4546-8E9B-0EDF4BB8141B}" srcOrd="3" destOrd="0" presId="urn:microsoft.com/office/officeart/2005/8/layout/hProcess9"/>
    <dgm:cxn modelId="{52FB8D9D-6890-4ED6-AC03-BFB9B597D1B4}" type="presParOf" srcId="{A3478408-A221-4789-A878-6CAAF1324772}" destId="{0F617A5E-F29D-4B02-80AC-4B7C9C2006A2}" srcOrd="4" destOrd="0" presId="urn:microsoft.com/office/officeart/2005/8/layout/hProcess9"/>
    <dgm:cxn modelId="{AF488C71-9308-4739-A7AE-EB7DC8F109C1}" type="presParOf" srcId="{A3478408-A221-4789-A878-6CAAF1324772}" destId="{6EF604DF-C672-4808-8CF1-ADAAABAD9BE1}" srcOrd="5" destOrd="0" presId="urn:microsoft.com/office/officeart/2005/8/layout/hProcess9"/>
    <dgm:cxn modelId="{B38B62F1-85F8-4E85-82F6-F47DF4AFE675}" type="presParOf" srcId="{A3478408-A221-4789-A878-6CAAF1324772}" destId="{2877FBE4-8E45-42C6-92BE-5C000C246E32}" srcOrd="6" destOrd="0" presId="urn:microsoft.com/office/officeart/2005/8/layout/hProcess9"/>
    <dgm:cxn modelId="{0A710FCF-F550-437F-971B-C6147AA1D9A8}" type="presParOf" srcId="{A3478408-A221-4789-A878-6CAAF1324772}" destId="{676690AA-F4D9-4B7D-8EDC-0F2840861003}" srcOrd="7" destOrd="0" presId="urn:microsoft.com/office/officeart/2005/8/layout/hProcess9"/>
    <dgm:cxn modelId="{118ED3F9-117A-4131-B2D7-752971885BCC}" type="presParOf" srcId="{A3478408-A221-4789-A878-6CAAF1324772}" destId="{3C590864-C13C-4FD7-823C-5F8CD5BC0D59}" srcOrd="8" destOrd="0" presId="urn:microsoft.com/office/officeart/2005/8/layout/hProcess9"/>
  </dgm:cxnLst>
  <dgm:bg/>
  <dgm:whole/>
</dgm:dataModel>
</file>

<file path=ppt/diagrams/data5.xml><?xml version="1.0" encoding="utf-8"?>
<dgm:dataModel xmlns:dgm="http://schemas.openxmlformats.org/drawingml/2006/diagram" xmlns:a="http://schemas.openxmlformats.org/drawingml/2006/main">
  <dgm:ptLst>
    <dgm:pt modelId="{B61272F3-CC10-4C2C-820D-6823994B95A4}" type="doc">
      <dgm:prSet loTypeId="urn:microsoft.com/office/officeart/2005/8/layout/hProcess9" loCatId="process" qsTypeId="urn:microsoft.com/office/officeart/2005/8/quickstyle/3d1" qsCatId="3D" csTypeId="urn:microsoft.com/office/officeart/2005/8/colors/colorful3" csCatId="colorful" phldr="1"/>
      <dgm:spPr/>
    </dgm:pt>
    <dgm:pt modelId="{B86EF1EE-0353-452E-BA5D-1E35E513A7A5}">
      <dgm:prSet phldrT="[Texto]"/>
      <dgm:spPr>
        <a:solidFill>
          <a:schemeClr val="bg1">
            <a:lumMod val="75000"/>
          </a:schemeClr>
        </a:solidFill>
      </dgm:spPr>
      <dgm:t>
        <a:bodyPr/>
        <a:lstStyle/>
        <a:p>
          <a:r>
            <a:rPr lang="es-MX" dirty="0" smtClean="0"/>
            <a:t>Originador</a:t>
          </a:r>
          <a:endParaRPr lang="es-MX" dirty="0"/>
        </a:p>
      </dgm:t>
    </dgm:pt>
    <dgm:pt modelId="{0370A2BD-C25B-4BA7-B6E8-6FC51137A58A}" type="parTrans" cxnId="{2E21108A-0B10-4AC3-B7D5-DBED2FCE0639}">
      <dgm:prSet/>
      <dgm:spPr/>
      <dgm:t>
        <a:bodyPr/>
        <a:lstStyle/>
        <a:p>
          <a:endParaRPr lang="es-MX"/>
        </a:p>
      </dgm:t>
    </dgm:pt>
    <dgm:pt modelId="{086011D8-1735-48BF-A8EB-F1B9E2097913}" type="sibTrans" cxnId="{2E21108A-0B10-4AC3-B7D5-DBED2FCE0639}">
      <dgm:prSet/>
      <dgm:spPr/>
      <dgm:t>
        <a:bodyPr/>
        <a:lstStyle/>
        <a:p>
          <a:endParaRPr lang="es-MX"/>
        </a:p>
      </dgm:t>
    </dgm:pt>
    <dgm:pt modelId="{D957F3D2-A376-473A-A446-D4CFF0E7B123}">
      <dgm:prSet phldrT="[Texto]"/>
      <dgm:spPr>
        <a:solidFill>
          <a:schemeClr val="bg1">
            <a:lumMod val="75000"/>
          </a:schemeClr>
        </a:solidFill>
      </dgm:spPr>
      <dgm:t>
        <a:bodyPr/>
        <a:lstStyle/>
        <a:p>
          <a:r>
            <a:rPr lang="es-MX" dirty="0" smtClean="0"/>
            <a:t>Administrador</a:t>
          </a:r>
          <a:endParaRPr lang="es-MX" dirty="0"/>
        </a:p>
      </dgm:t>
    </dgm:pt>
    <dgm:pt modelId="{FCFEFAB5-C49F-4C01-AEDF-FCD0A82536BB}" type="parTrans" cxnId="{560A4CAF-6067-4A6F-B1CD-DFBF76436316}">
      <dgm:prSet/>
      <dgm:spPr/>
      <dgm:t>
        <a:bodyPr/>
        <a:lstStyle/>
        <a:p>
          <a:endParaRPr lang="es-MX"/>
        </a:p>
      </dgm:t>
    </dgm:pt>
    <dgm:pt modelId="{D70D9557-B3C5-4AF2-A82F-1039293506C6}" type="sibTrans" cxnId="{560A4CAF-6067-4A6F-B1CD-DFBF76436316}">
      <dgm:prSet/>
      <dgm:spPr/>
      <dgm:t>
        <a:bodyPr/>
        <a:lstStyle/>
        <a:p>
          <a:endParaRPr lang="es-MX"/>
        </a:p>
      </dgm:t>
    </dgm:pt>
    <dgm:pt modelId="{D8200CD7-1710-461D-9C58-445C926F3D98}">
      <dgm:prSet phldrT="[Texto]"/>
      <dgm:spPr>
        <a:solidFill>
          <a:schemeClr val="bg1">
            <a:lumMod val="75000"/>
          </a:schemeClr>
        </a:solidFill>
      </dgm:spPr>
      <dgm:t>
        <a:bodyPr/>
        <a:lstStyle/>
        <a:p>
          <a:r>
            <a:rPr lang="es-MX" dirty="0" smtClean="0"/>
            <a:t>Nivel 0</a:t>
          </a:r>
          <a:endParaRPr lang="es-MX" dirty="0"/>
        </a:p>
      </dgm:t>
    </dgm:pt>
    <dgm:pt modelId="{9611CB96-551D-4186-9048-BBB33028E1F8}" type="parTrans" cxnId="{63673DCF-AF2D-4C81-AEDA-87386ACE0FA7}">
      <dgm:prSet/>
      <dgm:spPr/>
      <dgm:t>
        <a:bodyPr/>
        <a:lstStyle/>
        <a:p>
          <a:endParaRPr lang="es-MX"/>
        </a:p>
      </dgm:t>
    </dgm:pt>
    <dgm:pt modelId="{E986E1FF-5DB2-48D6-9724-D867EDD14104}" type="sibTrans" cxnId="{63673DCF-AF2D-4C81-AEDA-87386ACE0FA7}">
      <dgm:prSet/>
      <dgm:spPr/>
      <dgm:t>
        <a:bodyPr/>
        <a:lstStyle/>
        <a:p>
          <a:endParaRPr lang="es-MX"/>
        </a:p>
      </dgm:t>
    </dgm:pt>
    <dgm:pt modelId="{E3CEFDB6-CF8C-4C9D-BC1C-B6E9E9DB0367}">
      <dgm:prSet phldrT="[Texto]" custT="1"/>
      <dgm:spPr/>
      <dgm:t>
        <a:bodyPr/>
        <a:lstStyle/>
        <a:p>
          <a:r>
            <a:rPr lang="es-MX" sz="2600" dirty="0" smtClean="0"/>
            <a:t>Nivel 1</a:t>
          </a:r>
          <a:endParaRPr lang="es-MX" sz="2600" dirty="0"/>
        </a:p>
      </dgm:t>
    </dgm:pt>
    <dgm:pt modelId="{F3DAA995-F2E3-4000-993C-BC2A866549DB}" type="parTrans" cxnId="{22DB6FF5-72B9-4A39-8B36-EE27059BB7B6}">
      <dgm:prSet/>
      <dgm:spPr/>
      <dgm:t>
        <a:bodyPr/>
        <a:lstStyle/>
        <a:p>
          <a:endParaRPr lang="es-MX"/>
        </a:p>
      </dgm:t>
    </dgm:pt>
    <dgm:pt modelId="{80E50F17-B56E-4117-94E9-F6BE1E96FD56}" type="sibTrans" cxnId="{22DB6FF5-72B9-4A39-8B36-EE27059BB7B6}">
      <dgm:prSet/>
      <dgm:spPr/>
      <dgm:t>
        <a:bodyPr/>
        <a:lstStyle/>
        <a:p>
          <a:endParaRPr lang="es-MX"/>
        </a:p>
      </dgm:t>
    </dgm:pt>
    <dgm:pt modelId="{38C05A82-D711-468F-A1E0-6E1BF4CE6C66}">
      <dgm:prSet phldrT="[Texto]"/>
      <dgm:spPr>
        <a:solidFill>
          <a:schemeClr val="bg1">
            <a:lumMod val="75000"/>
          </a:schemeClr>
        </a:solidFill>
      </dgm:spPr>
      <dgm:t>
        <a:bodyPr/>
        <a:lstStyle/>
        <a:p>
          <a:r>
            <a:rPr lang="es-MX" dirty="0" smtClean="0"/>
            <a:t>Nivel 2</a:t>
          </a:r>
          <a:endParaRPr lang="es-MX" dirty="0"/>
        </a:p>
      </dgm:t>
    </dgm:pt>
    <dgm:pt modelId="{8061DE86-30F5-4C4D-98F8-DF22B4F8B806}" type="parTrans" cxnId="{7426977B-BAD2-4C91-A6A6-338235582404}">
      <dgm:prSet/>
      <dgm:spPr/>
      <dgm:t>
        <a:bodyPr/>
        <a:lstStyle/>
        <a:p>
          <a:endParaRPr lang="es-MX"/>
        </a:p>
      </dgm:t>
    </dgm:pt>
    <dgm:pt modelId="{05FFF126-6206-4D89-8098-46233BA9F200}" type="sibTrans" cxnId="{7426977B-BAD2-4C91-A6A6-338235582404}">
      <dgm:prSet/>
      <dgm:spPr/>
      <dgm:t>
        <a:bodyPr/>
        <a:lstStyle/>
        <a:p>
          <a:endParaRPr lang="es-MX"/>
        </a:p>
      </dgm:t>
    </dgm:pt>
    <dgm:pt modelId="{B2587C0C-4DC5-4FA2-9217-AF364B90DEFA}" type="pres">
      <dgm:prSet presAssocID="{B61272F3-CC10-4C2C-820D-6823994B95A4}" presName="CompostProcess" presStyleCnt="0">
        <dgm:presLayoutVars>
          <dgm:dir/>
          <dgm:resizeHandles val="exact"/>
        </dgm:presLayoutVars>
      </dgm:prSet>
      <dgm:spPr/>
    </dgm:pt>
    <dgm:pt modelId="{BF72885C-8E48-4C5C-B124-920950B491C4}" type="pres">
      <dgm:prSet presAssocID="{B61272F3-CC10-4C2C-820D-6823994B95A4}" presName="arrow" presStyleLbl="bgShp" presStyleIdx="0" presStyleCnt="1"/>
      <dgm:spPr/>
    </dgm:pt>
    <dgm:pt modelId="{A3478408-A221-4789-A878-6CAAF1324772}" type="pres">
      <dgm:prSet presAssocID="{B61272F3-CC10-4C2C-820D-6823994B95A4}" presName="linearProcess" presStyleCnt="0"/>
      <dgm:spPr/>
    </dgm:pt>
    <dgm:pt modelId="{2835E815-E135-4F9C-ADBF-5BFF0BF4D8EC}" type="pres">
      <dgm:prSet presAssocID="{B86EF1EE-0353-452E-BA5D-1E35E513A7A5}" presName="textNode" presStyleLbl="node1" presStyleIdx="0" presStyleCnt="5">
        <dgm:presLayoutVars>
          <dgm:bulletEnabled val="1"/>
        </dgm:presLayoutVars>
      </dgm:prSet>
      <dgm:spPr/>
      <dgm:t>
        <a:bodyPr/>
        <a:lstStyle/>
        <a:p>
          <a:endParaRPr lang="es-MX"/>
        </a:p>
      </dgm:t>
    </dgm:pt>
    <dgm:pt modelId="{F1908F61-D4BF-4725-B3CC-401D8CC22EDC}" type="pres">
      <dgm:prSet presAssocID="{086011D8-1735-48BF-A8EB-F1B9E2097913}" presName="sibTrans" presStyleCnt="0"/>
      <dgm:spPr/>
    </dgm:pt>
    <dgm:pt modelId="{E0160B93-A623-472D-AFB4-135C8C115B2C}" type="pres">
      <dgm:prSet presAssocID="{D957F3D2-A376-473A-A446-D4CFF0E7B123}" presName="textNode" presStyleLbl="node1" presStyleIdx="1" presStyleCnt="5">
        <dgm:presLayoutVars>
          <dgm:bulletEnabled val="1"/>
        </dgm:presLayoutVars>
      </dgm:prSet>
      <dgm:spPr/>
      <dgm:t>
        <a:bodyPr/>
        <a:lstStyle/>
        <a:p>
          <a:endParaRPr lang="es-MX"/>
        </a:p>
      </dgm:t>
    </dgm:pt>
    <dgm:pt modelId="{0260241D-4151-4546-8E9B-0EDF4BB8141B}" type="pres">
      <dgm:prSet presAssocID="{D70D9557-B3C5-4AF2-A82F-1039293506C6}" presName="sibTrans" presStyleCnt="0"/>
      <dgm:spPr/>
    </dgm:pt>
    <dgm:pt modelId="{0F617A5E-F29D-4B02-80AC-4B7C9C2006A2}" type="pres">
      <dgm:prSet presAssocID="{D8200CD7-1710-461D-9C58-445C926F3D98}" presName="textNode" presStyleLbl="node1" presStyleIdx="2" presStyleCnt="5">
        <dgm:presLayoutVars>
          <dgm:bulletEnabled val="1"/>
        </dgm:presLayoutVars>
      </dgm:prSet>
      <dgm:spPr/>
      <dgm:t>
        <a:bodyPr/>
        <a:lstStyle/>
        <a:p>
          <a:endParaRPr lang="es-MX"/>
        </a:p>
      </dgm:t>
    </dgm:pt>
    <dgm:pt modelId="{6EF604DF-C672-4808-8CF1-ADAAABAD9BE1}" type="pres">
      <dgm:prSet presAssocID="{E986E1FF-5DB2-48D6-9724-D867EDD14104}" presName="sibTrans" presStyleCnt="0"/>
      <dgm:spPr/>
    </dgm:pt>
    <dgm:pt modelId="{2877FBE4-8E45-42C6-92BE-5C000C246E32}" type="pres">
      <dgm:prSet presAssocID="{E3CEFDB6-CF8C-4C9D-BC1C-B6E9E9DB0367}" presName="textNode" presStyleLbl="node1" presStyleIdx="3" presStyleCnt="5" custScaleX="193241" custScaleY="158204" custLinFactNeighborX="-4925" custLinFactNeighborY="0">
        <dgm:presLayoutVars>
          <dgm:bulletEnabled val="1"/>
        </dgm:presLayoutVars>
      </dgm:prSet>
      <dgm:spPr/>
      <dgm:t>
        <a:bodyPr/>
        <a:lstStyle/>
        <a:p>
          <a:endParaRPr lang="es-MX"/>
        </a:p>
      </dgm:t>
    </dgm:pt>
    <dgm:pt modelId="{676690AA-F4D9-4B7D-8EDC-0F2840861003}" type="pres">
      <dgm:prSet presAssocID="{80E50F17-B56E-4117-94E9-F6BE1E96FD56}" presName="sibTrans" presStyleCnt="0"/>
      <dgm:spPr/>
    </dgm:pt>
    <dgm:pt modelId="{3C590864-C13C-4FD7-823C-5F8CD5BC0D59}" type="pres">
      <dgm:prSet presAssocID="{38C05A82-D711-468F-A1E0-6E1BF4CE6C66}" presName="textNode" presStyleLbl="node1" presStyleIdx="4" presStyleCnt="5">
        <dgm:presLayoutVars>
          <dgm:bulletEnabled val="1"/>
        </dgm:presLayoutVars>
      </dgm:prSet>
      <dgm:spPr/>
      <dgm:t>
        <a:bodyPr/>
        <a:lstStyle/>
        <a:p>
          <a:endParaRPr lang="es-MX"/>
        </a:p>
      </dgm:t>
    </dgm:pt>
  </dgm:ptLst>
  <dgm:cxnLst>
    <dgm:cxn modelId="{2E21108A-0B10-4AC3-B7D5-DBED2FCE0639}" srcId="{B61272F3-CC10-4C2C-820D-6823994B95A4}" destId="{B86EF1EE-0353-452E-BA5D-1E35E513A7A5}" srcOrd="0" destOrd="0" parTransId="{0370A2BD-C25B-4BA7-B6E8-6FC51137A58A}" sibTransId="{086011D8-1735-48BF-A8EB-F1B9E2097913}"/>
    <dgm:cxn modelId="{7426977B-BAD2-4C91-A6A6-338235582404}" srcId="{B61272F3-CC10-4C2C-820D-6823994B95A4}" destId="{38C05A82-D711-468F-A1E0-6E1BF4CE6C66}" srcOrd="4" destOrd="0" parTransId="{8061DE86-30F5-4C4D-98F8-DF22B4F8B806}" sibTransId="{05FFF126-6206-4D89-8098-46233BA9F200}"/>
    <dgm:cxn modelId="{899885C2-3018-4654-8E25-3F72B2704C2C}" type="presOf" srcId="{E3CEFDB6-CF8C-4C9D-BC1C-B6E9E9DB0367}" destId="{2877FBE4-8E45-42C6-92BE-5C000C246E32}" srcOrd="0" destOrd="0" presId="urn:microsoft.com/office/officeart/2005/8/layout/hProcess9"/>
    <dgm:cxn modelId="{903102B4-FB73-4E97-889C-A165744CF159}" type="presOf" srcId="{D8200CD7-1710-461D-9C58-445C926F3D98}" destId="{0F617A5E-F29D-4B02-80AC-4B7C9C2006A2}" srcOrd="0" destOrd="0" presId="urn:microsoft.com/office/officeart/2005/8/layout/hProcess9"/>
    <dgm:cxn modelId="{93DF8DA3-BD6E-49FB-B2EF-F93C7A8864E5}" type="presOf" srcId="{B61272F3-CC10-4C2C-820D-6823994B95A4}" destId="{B2587C0C-4DC5-4FA2-9217-AF364B90DEFA}" srcOrd="0" destOrd="0" presId="urn:microsoft.com/office/officeart/2005/8/layout/hProcess9"/>
    <dgm:cxn modelId="{560A4CAF-6067-4A6F-B1CD-DFBF76436316}" srcId="{B61272F3-CC10-4C2C-820D-6823994B95A4}" destId="{D957F3D2-A376-473A-A446-D4CFF0E7B123}" srcOrd="1" destOrd="0" parTransId="{FCFEFAB5-C49F-4C01-AEDF-FCD0A82536BB}" sibTransId="{D70D9557-B3C5-4AF2-A82F-1039293506C6}"/>
    <dgm:cxn modelId="{63673DCF-AF2D-4C81-AEDA-87386ACE0FA7}" srcId="{B61272F3-CC10-4C2C-820D-6823994B95A4}" destId="{D8200CD7-1710-461D-9C58-445C926F3D98}" srcOrd="2" destOrd="0" parTransId="{9611CB96-551D-4186-9048-BBB33028E1F8}" sibTransId="{E986E1FF-5DB2-48D6-9724-D867EDD14104}"/>
    <dgm:cxn modelId="{3B9D5219-E557-4193-9832-1B89FC659CF8}" type="presOf" srcId="{B86EF1EE-0353-452E-BA5D-1E35E513A7A5}" destId="{2835E815-E135-4F9C-ADBF-5BFF0BF4D8EC}" srcOrd="0" destOrd="0" presId="urn:microsoft.com/office/officeart/2005/8/layout/hProcess9"/>
    <dgm:cxn modelId="{22DB6FF5-72B9-4A39-8B36-EE27059BB7B6}" srcId="{B61272F3-CC10-4C2C-820D-6823994B95A4}" destId="{E3CEFDB6-CF8C-4C9D-BC1C-B6E9E9DB0367}" srcOrd="3" destOrd="0" parTransId="{F3DAA995-F2E3-4000-993C-BC2A866549DB}" sibTransId="{80E50F17-B56E-4117-94E9-F6BE1E96FD56}"/>
    <dgm:cxn modelId="{2761F83F-5BE8-44B0-B0B6-30209B69877C}" type="presOf" srcId="{D957F3D2-A376-473A-A446-D4CFF0E7B123}" destId="{E0160B93-A623-472D-AFB4-135C8C115B2C}" srcOrd="0" destOrd="0" presId="urn:microsoft.com/office/officeart/2005/8/layout/hProcess9"/>
    <dgm:cxn modelId="{C4A8C439-ED7F-4E11-A8CD-20635913FE95}" type="presOf" srcId="{38C05A82-D711-468F-A1E0-6E1BF4CE6C66}" destId="{3C590864-C13C-4FD7-823C-5F8CD5BC0D59}" srcOrd="0" destOrd="0" presId="urn:microsoft.com/office/officeart/2005/8/layout/hProcess9"/>
    <dgm:cxn modelId="{25A93E09-539E-40A9-B718-093A2612BBF7}" type="presParOf" srcId="{B2587C0C-4DC5-4FA2-9217-AF364B90DEFA}" destId="{BF72885C-8E48-4C5C-B124-920950B491C4}" srcOrd="0" destOrd="0" presId="urn:microsoft.com/office/officeart/2005/8/layout/hProcess9"/>
    <dgm:cxn modelId="{3896A786-D8DB-4AFE-B321-530917638FE2}" type="presParOf" srcId="{B2587C0C-4DC5-4FA2-9217-AF364B90DEFA}" destId="{A3478408-A221-4789-A878-6CAAF1324772}" srcOrd="1" destOrd="0" presId="urn:microsoft.com/office/officeart/2005/8/layout/hProcess9"/>
    <dgm:cxn modelId="{D97EB522-87E4-43BB-AF99-89282C968B1C}" type="presParOf" srcId="{A3478408-A221-4789-A878-6CAAF1324772}" destId="{2835E815-E135-4F9C-ADBF-5BFF0BF4D8EC}" srcOrd="0" destOrd="0" presId="urn:microsoft.com/office/officeart/2005/8/layout/hProcess9"/>
    <dgm:cxn modelId="{8F420A3E-4A46-46F4-9F3D-2F4A08720A84}" type="presParOf" srcId="{A3478408-A221-4789-A878-6CAAF1324772}" destId="{F1908F61-D4BF-4725-B3CC-401D8CC22EDC}" srcOrd="1" destOrd="0" presId="urn:microsoft.com/office/officeart/2005/8/layout/hProcess9"/>
    <dgm:cxn modelId="{C82081FE-E310-4171-8ED4-DCE35A2478D4}" type="presParOf" srcId="{A3478408-A221-4789-A878-6CAAF1324772}" destId="{E0160B93-A623-472D-AFB4-135C8C115B2C}" srcOrd="2" destOrd="0" presId="urn:microsoft.com/office/officeart/2005/8/layout/hProcess9"/>
    <dgm:cxn modelId="{2A803124-0D29-4883-A43F-A5B9EFC24392}" type="presParOf" srcId="{A3478408-A221-4789-A878-6CAAF1324772}" destId="{0260241D-4151-4546-8E9B-0EDF4BB8141B}" srcOrd="3" destOrd="0" presId="urn:microsoft.com/office/officeart/2005/8/layout/hProcess9"/>
    <dgm:cxn modelId="{1F8A56CF-4DE5-4FF9-9494-0A052AFE968F}" type="presParOf" srcId="{A3478408-A221-4789-A878-6CAAF1324772}" destId="{0F617A5E-F29D-4B02-80AC-4B7C9C2006A2}" srcOrd="4" destOrd="0" presId="urn:microsoft.com/office/officeart/2005/8/layout/hProcess9"/>
    <dgm:cxn modelId="{47493EAD-C7D3-4FEA-AACB-175B59371748}" type="presParOf" srcId="{A3478408-A221-4789-A878-6CAAF1324772}" destId="{6EF604DF-C672-4808-8CF1-ADAAABAD9BE1}" srcOrd="5" destOrd="0" presId="urn:microsoft.com/office/officeart/2005/8/layout/hProcess9"/>
    <dgm:cxn modelId="{E687F2A3-2EB3-4FBF-923D-DC9D6576A7B4}" type="presParOf" srcId="{A3478408-A221-4789-A878-6CAAF1324772}" destId="{2877FBE4-8E45-42C6-92BE-5C000C246E32}" srcOrd="6" destOrd="0" presId="urn:microsoft.com/office/officeart/2005/8/layout/hProcess9"/>
    <dgm:cxn modelId="{3F129152-E2C8-4829-AC23-3900BB24559C}" type="presParOf" srcId="{A3478408-A221-4789-A878-6CAAF1324772}" destId="{676690AA-F4D9-4B7D-8EDC-0F2840861003}" srcOrd="7" destOrd="0" presId="urn:microsoft.com/office/officeart/2005/8/layout/hProcess9"/>
    <dgm:cxn modelId="{59139098-9936-4E71-A057-E54B542B6F0F}" type="presParOf" srcId="{A3478408-A221-4789-A878-6CAAF1324772}" destId="{3C590864-C13C-4FD7-823C-5F8CD5BC0D59}" srcOrd="8" destOrd="0" presId="urn:microsoft.com/office/officeart/2005/8/layout/hProcess9"/>
  </dgm:cxnLst>
  <dgm:bg/>
  <dgm:whole/>
</dgm:dataModel>
</file>

<file path=ppt/diagrams/data6.xml><?xml version="1.0" encoding="utf-8"?>
<dgm:dataModel xmlns:dgm="http://schemas.openxmlformats.org/drawingml/2006/diagram" xmlns:a="http://schemas.openxmlformats.org/drawingml/2006/main">
  <dgm:ptLst>
    <dgm:pt modelId="{B61272F3-CC10-4C2C-820D-6823994B95A4}" type="doc">
      <dgm:prSet loTypeId="urn:microsoft.com/office/officeart/2005/8/layout/hProcess9" loCatId="process" qsTypeId="urn:microsoft.com/office/officeart/2005/8/quickstyle/3d1" qsCatId="3D" csTypeId="urn:microsoft.com/office/officeart/2005/8/colors/colorful3" csCatId="colorful" phldr="1"/>
      <dgm:spPr/>
    </dgm:pt>
    <dgm:pt modelId="{B86EF1EE-0353-452E-BA5D-1E35E513A7A5}">
      <dgm:prSet phldrT="[Texto]"/>
      <dgm:spPr>
        <a:solidFill>
          <a:schemeClr val="bg1">
            <a:lumMod val="75000"/>
          </a:schemeClr>
        </a:solidFill>
      </dgm:spPr>
      <dgm:t>
        <a:bodyPr/>
        <a:lstStyle/>
        <a:p>
          <a:r>
            <a:rPr lang="es-MX" dirty="0" smtClean="0"/>
            <a:t>Originador</a:t>
          </a:r>
          <a:endParaRPr lang="es-MX" dirty="0"/>
        </a:p>
      </dgm:t>
    </dgm:pt>
    <dgm:pt modelId="{0370A2BD-C25B-4BA7-B6E8-6FC51137A58A}" type="parTrans" cxnId="{2E21108A-0B10-4AC3-B7D5-DBED2FCE0639}">
      <dgm:prSet/>
      <dgm:spPr/>
      <dgm:t>
        <a:bodyPr/>
        <a:lstStyle/>
        <a:p>
          <a:endParaRPr lang="es-MX"/>
        </a:p>
      </dgm:t>
    </dgm:pt>
    <dgm:pt modelId="{086011D8-1735-48BF-A8EB-F1B9E2097913}" type="sibTrans" cxnId="{2E21108A-0B10-4AC3-B7D5-DBED2FCE0639}">
      <dgm:prSet/>
      <dgm:spPr/>
      <dgm:t>
        <a:bodyPr/>
        <a:lstStyle/>
        <a:p>
          <a:endParaRPr lang="es-MX"/>
        </a:p>
      </dgm:t>
    </dgm:pt>
    <dgm:pt modelId="{D957F3D2-A376-473A-A446-D4CFF0E7B123}">
      <dgm:prSet phldrT="[Texto]"/>
      <dgm:spPr>
        <a:solidFill>
          <a:schemeClr val="bg1">
            <a:lumMod val="75000"/>
          </a:schemeClr>
        </a:solidFill>
      </dgm:spPr>
      <dgm:t>
        <a:bodyPr/>
        <a:lstStyle/>
        <a:p>
          <a:r>
            <a:rPr lang="es-MX" dirty="0" smtClean="0"/>
            <a:t>Administrador</a:t>
          </a:r>
          <a:endParaRPr lang="es-MX" dirty="0"/>
        </a:p>
      </dgm:t>
    </dgm:pt>
    <dgm:pt modelId="{FCFEFAB5-C49F-4C01-AEDF-FCD0A82536BB}" type="parTrans" cxnId="{560A4CAF-6067-4A6F-B1CD-DFBF76436316}">
      <dgm:prSet/>
      <dgm:spPr/>
      <dgm:t>
        <a:bodyPr/>
        <a:lstStyle/>
        <a:p>
          <a:endParaRPr lang="es-MX"/>
        </a:p>
      </dgm:t>
    </dgm:pt>
    <dgm:pt modelId="{D70D9557-B3C5-4AF2-A82F-1039293506C6}" type="sibTrans" cxnId="{560A4CAF-6067-4A6F-B1CD-DFBF76436316}">
      <dgm:prSet/>
      <dgm:spPr/>
      <dgm:t>
        <a:bodyPr/>
        <a:lstStyle/>
        <a:p>
          <a:endParaRPr lang="es-MX"/>
        </a:p>
      </dgm:t>
    </dgm:pt>
    <dgm:pt modelId="{D8200CD7-1710-461D-9C58-445C926F3D98}">
      <dgm:prSet phldrT="[Texto]"/>
      <dgm:spPr>
        <a:solidFill>
          <a:schemeClr val="bg1">
            <a:lumMod val="75000"/>
          </a:schemeClr>
        </a:solidFill>
      </dgm:spPr>
      <dgm:t>
        <a:bodyPr/>
        <a:lstStyle/>
        <a:p>
          <a:r>
            <a:rPr lang="es-MX" dirty="0" smtClean="0"/>
            <a:t>Nivel 0</a:t>
          </a:r>
          <a:endParaRPr lang="es-MX" dirty="0"/>
        </a:p>
      </dgm:t>
    </dgm:pt>
    <dgm:pt modelId="{9611CB96-551D-4186-9048-BBB33028E1F8}" type="parTrans" cxnId="{63673DCF-AF2D-4C81-AEDA-87386ACE0FA7}">
      <dgm:prSet/>
      <dgm:spPr/>
      <dgm:t>
        <a:bodyPr/>
        <a:lstStyle/>
        <a:p>
          <a:endParaRPr lang="es-MX"/>
        </a:p>
      </dgm:t>
    </dgm:pt>
    <dgm:pt modelId="{E986E1FF-5DB2-48D6-9724-D867EDD14104}" type="sibTrans" cxnId="{63673DCF-AF2D-4C81-AEDA-87386ACE0FA7}">
      <dgm:prSet/>
      <dgm:spPr/>
      <dgm:t>
        <a:bodyPr/>
        <a:lstStyle/>
        <a:p>
          <a:endParaRPr lang="es-MX"/>
        </a:p>
      </dgm:t>
    </dgm:pt>
    <dgm:pt modelId="{E3CEFDB6-CF8C-4C9D-BC1C-B6E9E9DB0367}">
      <dgm:prSet phldrT="[Texto]"/>
      <dgm:spPr>
        <a:solidFill>
          <a:schemeClr val="bg1">
            <a:lumMod val="75000"/>
          </a:schemeClr>
        </a:solidFill>
      </dgm:spPr>
      <dgm:t>
        <a:bodyPr/>
        <a:lstStyle/>
        <a:p>
          <a:r>
            <a:rPr lang="es-MX" dirty="0" smtClean="0"/>
            <a:t>Nivel 1</a:t>
          </a:r>
          <a:endParaRPr lang="es-MX" dirty="0"/>
        </a:p>
      </dgm:t>
    </dgm:pt>
    <dgm:pt modelId="{F3DAA995-F2E3-4000-993C-BC2A866549DB}" type="parTrans" cxnId="{22DB6FF5-72B9-4A39-8B36-EE27059BB7B6}">
      <dgm:prSet/>
      <dgm:spPr/>
      <dgm:t>
        <a:bodyPr/>
        <a:lstStyle/>
        <a:p>
          <a:endParaRPr lang="es-MX"/>
        </a:p>
      </dgm:t>
    </dgm:pt>
    <dgm:pt modelId="{80E50F17-B56E-4117-94E9-F6BE1E96FD56}" type="sibTrans" cxnId="{22DB6FF5-72B9-4A39-8B36-EE27059BB7B6}">
      <dgm:prSet/>
      <dgm:spPr/>
      <dgm:t>
        <a:bodyPr/>
        <a:lstStyle/>
        <a:p>
          <a:endParaRPr lang="es-MX"/>
        </a:p>
      </dgm:t>
    </dgm:pt>
    <dgm:pt modelId="{38C05A82-D711-468F-A1E0-6E1BF4CE6C66}">
      <dgm:prSet phldrT="[Texto]" custT="1"/>
      <dgm:spPr/>
      <dgm:t>
        <a:bodyPr/>
        <a:lstStyle/>
        <a:p>
          <a:r>
            <a:rPr lang="es-MX" sz="2600" dirty="0" smtClean="0"/>
            <a:t>Nivel 2</a:t>
          </a:r>
          <a:endParaRPr lang="es-MX" sz="2600" dirty="0"/>
        </a:p>
      </dgm:t>
    </dgm:pt>
    <dgm:pt modelId="{8061DE86-30F5-4C4D-98F8-DF22B4F8B806}" type="parTrans" cxnId="{7426977B-BAD2-4C91-A6A6-338235582404}">
      <dgm:prSet/>
      <dgm:spPr/>
      <dgm:t>
        <a:bodyPr/>
        <a:lstStyle/>
        <a:p>
          <a:endParaRPr lang="es-MX"/>
        </a:p>
      </dgm:t>
    </dgm:pt>
    <dgm:pt modelId="{05FFF126-6206-4D89-8098-46233BA9F200}" type="sibTrans" cxnId="{7426977B-BAD2-4C91-A6A6-338235582404}">
      <dgm:prSet/>
      <dgm:spPr/>
      <dgm:t>
        <a:bodyPr/>
        <a:lstStyle/>
        <a:p>
          <a:endParaRPr lang="es-MX"/>
        </a:p>
      </dgm:t>
    </dgm:pt>
    <dgm:pt modelId="{B2587C0C-4DC5-4FA2-9217-AF364B90DEFA}" type="pres">
      <dgm:prSet presAssocID="{B61272F3-CC10-4C2C-820D-6823994B95A4}" presName="CompostProcess" presStyleCnt="0">
        <dgm:presLayoutVars>
          <dgm:dir/>
          <dgm:resizeHandles val="exact"/>
        </dgm:presLayoutVars>
      </dgm:prSet>
      <dgm:spPr/>
    </dgm:pt>
    <dgm:pt modelId="{BF72885C-8E48-4C5C-B124-920950B491C4}" type="pres">
      <dgm:prSet presAssocID="{B61272F3-CC10-4C2C-820D-6823994B95A4}" presName="arrow" presStyleLbl="bgShp" presStyleIdx="0" presStyleCnt="1"/>
      <dgm:spPr/>
    </dgm:pt>
    <dgm:pt modelId="{A3478408-A221-4789-A878-6CAAF1324772}" type="pres">
      <dgm:prSet presAssocID="{B61272F3-CC10-4C2C-820D-6823994B95A4}" presName="linearProcess" presStyleCnt="0"/>
      <dgm:spPr/>
    </dgm:pt>
    <dgm:pt modelId="{2835E815-E135-4F9C-ADBF-5BFF0BF4D8EC}" type="pres">
      <dgm:prSet presAssocID="{B86EF1EE-0353-452E-BA5D-1E35E513A7A5}" presName="textNode" presStyleLbl="node1" presStyleIdx="0" presStyleCnt="5">
        <dgm:presLayoutVars>
          <dgm:bulletEnabled val="1"/>
        </dgm:presLayoutVars>
      </dgm:prSet>
      <dgm:spPr/>
      <dgm:t>
        <a:bodyPr/>
        <a:lstStyle/>
        <a:p>
          <a:endParaRPr lang="es-MX"/>
        </a:p>
      </dgm:t>
    </dgm:pt>
    <dgm:pt modelId="{F1908F61-D4BF-4725-B3CC-401D8CC22EDC}" type="pres">
      <dgm:prSet presAssocID="{086011D8-1735-48BF-A8EB-F1B9E2097913}" presName="sibTrans" presStyleCnt="0"/>
      <dgm:spPr/>
    </dgm:pt>
    <dgm:pt modelId="{E0160B93-A623-472D-AFB4-135C8C115B2C}" type="pres">
      <dgm:prSet presAssocID="{D957F3D2-A376-473A-A446-D4CFF0E7B123}" presName="textNode" presStyleLbl="node1" presStyleIdx="1" presStyleCnt="5">
        <dgm:presLayoutVars>
          <dgm:bulletEnabled val="1"/>
        </dgm:presLayoutVars>
      </dgm:prSet>
      <dgm:spPr/>
      <dgm:t>
        <a:bodyPr/>
        <a:lstStyle/>
        <a:p>
          <a:endParaRPr lang="es-MX"/>
        </a:p>
      </dgm:t>
    </dgm:pt>
    <dgm:pt modelId="{0260241D-4151-4546-8E9B-0EDF4BB8141B}" type="pres">
      <dgm:prSet presAssocID="{D70D9557-B3C5-4AF2-A82F-1039293506C6}" presName="sibTrans" presStyleCnt="0"/>
      <dgm:spPr/>
    </dgm:pt>
    <dgm:pt modelId="{0F617A5E-F29D-4B02-80AC-4B7C9C2006A2}" type="pres">
      <dgm:prSet presAssocID="{D8200CD7-1710-461D-9C58-445C926F3D98}" presName="textNode" presStyleLbl="node1" presStyleIdx="2" presStyleCnt="5">
        <dgm:presLayoutVars>
          <dgm:bulletEnabled val="1"/>
        </dgm:presLayoutVars>
      </dgm:prSet>
      <dgm:spPr/>
      <dgm:t>
        <a:bodyPr/>
        <a:lstStyle/>
        <a:p>
          <a:endParaRPr lang="es-MX"/>
        </a:p>
      </dgm:t>
    </dgm:pt>
    <dgm:pt modelId="{6EF604DF-C672-4808-8CF1-ADAAABAD9BE1}" type="pres">
      <dgm:prSet presAssocID="{E986E1FF-5DB2-48D6-9724-D867EDD14104}" presName="sibTrans" presStyleCnt="0"/>
      <dgm:spPr/>
    </dgm:pt>
    <dgm:pt modelId="{2877FBE4-8E45-42C6-92BE-5C000C246E32}" type="pres">
      <dgm:prSet presAssocID="{E3CEFDB6-CF8C-4C9D-BC1C-B6E9E9DB0367}" presName="textNode" presStyleLbl="node1" presStyleIdx="3" presStyleCnt="5">
        <dgm:presLayoutVars>
          <dgm:bulletEnabled val="1"/>
        </dgm:presLayoutVars>
      </dgm:prSet>
      <dgm:spPr/>
      <dgm:t>
        <a:bodyPr/>
        <a:lstStyle/>
        <a:p>
          <a:endParaRPr lang="es-MX"/>
        </a:p>
      </dgm:t>
    </dgm:pt>
    <dgm:pt modelId="{676690AA-F4D9-4B7D-8EDC-0F2840861003}" type="pres">
      <dgm:prSet presAssocID="{80E50F17-B56E-4117-94E9-F6BE1E96FD56}" presName="sibTrans" presStyleCnt="0"/>
      <dgm:spPr/>
    </dgm:pt>
    <dgm:pt modelId="{3C590864-C13C-4FD7-823C-5F8CD5BC0D59}" type="pres">
      <dgm:prSet presAssocID="{38C05A82-D711-468F-A1E0-6E1BF4CE6C66}" presName="textNode" presStyleLbl="node1" presStyleIdx="4" presStyleCnt="5" custScaleX="189659" custScaleY="166993">
        <dgm:presLayoutVars>
          <dgm:bulletEnabled val="1"/>
        </dgm:presLayoutVars>
      </dgm:prSet>
      <dgm:spPr/>
      <dgm:t>
        <a:bodyPr/>
        <a:lstStyle/>
        <a:p>
          <a:endParaRPr lang="es-MX"/>
        </a:p>
      </dgm:t>
    </dgm:pt>
  </dgm:ptLst>
  <dgm:cxnLst>
    <dgm:cxn modelId="{EF44B4EE-4021-44EE-BD3E-E35C597DB9B4}" type="presOf" srcId="{E3CEFDB6-CF8C-4C9D-BC1C-B6E9E9DB0367}" destId="{2877FBE4-8E45-42C6-92BE-5C000C246E32}" srcOrd="0" destOrd="0" presId="urn:microsoft.com/office/officeart/2005/8/layout/hProcess9"/>
    <dgm:cxn modelId="{2E21108A-0B10-4AC3-B7D5-DBED2FCE0639}" srcId="{B61272F3-CC10-4C2C-820D-6823994B95A4}" destId="{B86EF1EE-0353-452E-BA5D-1E35E513A7A5}" srcOrd="0" destOrd="0" parTransId="{0370A2BD-C25B-4BA7-B6E8-6FC51137A58A}" sibTransId="{086011D8-1735-48BF-A8EB-F1B9E2097913}"/>
    <dgm:cxn modelId="{7426977B-BAD2-4C91-A6A6-338235582404}" srcId="{B61272F3-CC10-4C2C-820D-6823994B95A4}" destId="{38C05A82-D711-468F-A1E0-6E1BF4CE6C66}" srcOrd="4" destOrd="0" parTransId="{8061DE86-30F5-4C4D-98F8-DF22B4F8B806}" sibTransId="{05FFF126-6206-4D89-8098-46233BA9F200}"/>
    <dgm:cxn modelId="{DF5EBF0E-1C8D-43D4-A92B-0BF3C453F930}" type="presOf" srcId="{B61272F3-CC10-4C2C-820D-6823994B95A4}" destId="{B2587C0C-4DC5-4FA2-9217-AF364B90DEFA}" srcOrd="0" destOrd="0" presId="urn:microsoft.com/office/officeart/2005/8/layout/hProcess9"/>
    <dgm:cxn modelId="{61E05312-54CE-45BE-ACF4-47C77E8E77E5}" type="presOf" srcId="{38C05A82-D711-468F-A1E0-6E1BF4CE6C66}" destId="{3C590864-C13C-4FD7-823C-5F8CD5BC0D59}" srcOrd="0" destOrd="0" presId="urn:microsoft.com/office/officeart/2005/8/layout/hProcess9"/>
    <dgm:cxn modelId="{08D5DB46-98BF-45CB-8F8F-2BCD4688B13B}" type="presOf" srcId="{D957F3D2-A376-473A-A446-D4CFF0E7B123}" destId="{E0160B93-A623-472D-AFB4-135C8C115B2C}" srcOrd="0" destOrd="0" presId="urn:microsoft.com/office/officeart/2005/8/layout/hProcess9"/>
    <dgm:cxn modelId="{560A4CAF-6067-4A6F-B1CD-DFBF76436316}" srcId="{B61272F3-CC10-4C2C-820D-6823994B95A4}" destId="{D957F3D2-A376-473A-A446-D4CFF0E7B123}" srcOrd="1" destOrd="0" parTransId="{FCFEFAB5-C49F-4C01-AEDF-FCD0A82536BB}" sibTransId="{D70D9557-B3C5-4AF2-A82F-1039293506C6}"/>
    <dgm:cxn modelId="{63673DCF-AF2D-4C81-AEDA-87386ACE0FA7}" srcId="{B61272F3-CC10-4C2C-820D-6823994B95A4}" destId="{D8200CD7-1710-461D-9C58-445C926F3D98}" srcOrd="2" destOrd="0" parTransId="{9611CB96-551D-4186-9048-BBB33028E1F8}" sibTransId="{E986E1FF-5DB2-48D6-9724-D867EDD14104}"/>
    <dgm:cxn modelId="{AB0DF863-AB71-451D-A2C9-6D7F5BBCC15A}" type="presOf" srcId="{B86EF1EE-0353-452E-BA5D-1E35E513A7A5}" destId="{2835E815-E135-4F9C-ADBF-5BFF0BF4D8EC}" srcOrd="0" destOrd="0" presId="urn:microsoft.com/office/officeart/2005/8/layout/hProcess9"/>
    <dgm:cxn modelId="{61DCA27E-A144-466C-A48C-22738072F294}" type="presOf" srcId="{D8200CD7-1710-461D-9C58-445C926F3D98}" destId="{0F617A5E-F29D-4B02-80AC-4B7C9C2006A2}" srcOrd="0" destOrd="0" presId="urn:microsoft.com/office/officeart/2005/8/layout/hProcess9"/>
    <dgm:cxn modelId="{22DB6FF5-72B9-4A39-8B36-EE27059BB7B6}" srcId="{B61272F3-CC10-4C2C-820D-6823994B95A4}" destId="{E3CEFDB6-CF8C-4C9D-BC1C-B6E9E9DB0367}" srcOrd="3" destOrd="0" parTransId="{F3DAA995-F2E3-4000-993C-BC2A866549DB}" sibTransId="{80E50F17-B56E-4117-94E9-F6BE1E96FD56}"/>
    <dgm:cxn modelId="{97FBE0A0-3D47-4FB8-8521-CF8BC3EF0A63}" type="presParOf" srcId="{B2587C0C-4DC5-4FA2-9217-AF364B90DEFA}" destId="{BF72885C-8E48-4C5C-B124-920950B491C4}" srcOrd="0" destOrd="0" presId="urn:microsoft.com/office/officeart/2005/8/layout/hProcess9"/>
    <dgm:cxn modelId="{93A6F865-F9DD-41D1-81E9-BA16E603C7FC}" type="presParOf" srcId="{B2587C0C-4DC5-4FA2-9217-AF364B90DEFA}" destId="{A3478408-A221-4789-A878-6CAAF1324772}" srcOrd="1" destOrd="0" presId="urn:microsoft.com/office/officeart/2005/8/layout/hProcess9"/>
    <dgm:cxn modelId="{0AA5B79A-DF3F-40D4-99EC-8BB0E0191FBD}" type="presParOf" srcId="{A3478408-A221-4789-A878-6CAAF1324772}" destId="{2835E815-E135-4F9C-ADBF-5BFF0BF4D8EC}" srcOrd="0" destOrd="0" presId="urn:microsoft.com/office/officeart/2005/8/layout/hProcess9"/>
    <dgm:cxn modelId="{478309B6-C10C-4C50-A7B1-A434D4251F1D}" type="presParOf" srcId="{A3478408-A221-4789-A878-6CAAF1324772}" destId="{F1908F61-D4BF-4725-B3CC-401D8CC22EDC}" srcOrd="1" destOrd="0" presId="urn:microsoft.com/office/officeart/2005/8/layout/hProcess9"/>
    <dgm:cxn modelId="{90776E0B-9FEA-4F6D-9AA9-8915790585A8}" type="presParOf" srcId="{A3478408-A221-4789-A878-6CAAF1324772}" destId="{E0160B93-A623-472D-AFB4-135C8C115B2C}" srcOrd="2" destOrd="0" presId="urn:microsoft.com/office/officeart/2005/8/layout/hProcess9"/>
    <dgm:cxn modelId="{CC67D382-1F42-44B1-9498-B03FB682536B}" type="presParOf" srcId="{A3478408-A221-4789-A878-6CAAF1324772}" destId="{0260241D-4151-4546-8E9B-0EDF4BB8141B}" srcOrd="3" destOrd="0" presId="urn:microsoft.com/office/officeart/2005/8/layout/hProcess9"/>
    <dgm:cxn modelId="{775F589E-60A9-4A78-90EB-1D931B51EFA6}" type="presParOf" srcId="{A3478408-A221-4789-A878-6CAAF1324772}" destId="{0F617A5E-F29D-4B02-80AC-4B7C9C2006A2}" srcOrd="4" destOrd="0" presId="urn:microsoft.com/office/officeart/2005/8/layout/hProcess9"/>
    <dgm:cxn modelId="{A094A66B-A456-4CCC-90BA-09744AB26D08}" type="presParOf" srcId="{A3478408-A221-4789-A878-6CAAF1324772}" destId="{6EF604DF-C672-4808-8CF1-ADAAABAD9BE1}" srcOrd="5" destOrd="0" presId="urn:microsoft.com/office/officeart/2005/8/layout/hProcess9"/>
    <dgm:cxn modelId="{BD7BF10F-6E19-446B-989E-6EB542073A9A}" type="presParOf" srcId="{A3478408-A221-4789-A878-6CAAF1324772}" destId="{2877FBE4-8E45-42C6-92BE-5C000C246E32}" srcOrd="6" destOrd="0" presId="urn:microsoft.com/office/officeart/2005/8/layout/hProcess9"/>
    <dgm:cxn modelId="{F924FABE-F294-4647-A847-F5714957A967}" type="presParOf" srcId="{A3478408-A221-4789-A878-6CAAF1324772}" destId="{676690AA-F4D9-4B7D-8EDC-0F2840861003}" srcOrd="7" destOrd="0" presId="urn:microsoft.com/office/officeart/2005/8/layout/hProcess9"/>
    <dgm:cxn modelId="{CFBCEB18-B128-4530-ABC3-2739BD012DB6}" type="presParOf" srcId="{A3478408-A221-4789-A878-6CAAF1324772}" destId="{3C590864-C13C-4FD7-823C-5F8CD5BC0D59}" srcOrd="8" destOrd="0" presId="urn:microsoft.com/office/officeart/2005/8/layout/hProcess9"/>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2F545D-266C-466D-8E7F-CCF87E5371AD}" type="datetimeFigureOut">
              <a:rPr lang="en-US" smtClean="0"/>
              <a:pPr/>
              <a:t>11/26/2009</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C8B4C5-9389-440D-AE9E-6918F7D1F69C}" type="slidenum">
              <a:rPr lang="es-MX" smtClean="0"/>
              <a:pPr/>
              <a:t>‹Nº›</a:t>
            </a:fld>
            <a:endParaRPr lang="es-MX"/>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1</a:t>
            </a:fld>
            <a:endParaRPr lang="es-MX"/>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10</a:t>
            </a:fld>
            <a:endParaRPr lang="es-MX"/>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11</a:t>
            </a:fld>
            <a:endParaRPr lang="es-MX"/>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12</a:t>
            </a:fld>
            <a:endParaRPr lang="es-MX"/>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13</a:t>
            </a:fld>
            <a:endParaRPr lang="es-MX"/>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14</a:t>
            </a:fld>
            <a:endParaRPr lang="es-MX"/>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15</a:t>
            </a:fld>
            <a:endParaRPr lang="es-MX"/>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16</a:t>
            </a:fld>
            <a:endParaRPr lang="es-MX"/>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17</a:t>
            </a:fld>
            <a:endParaRPr lang="es-MX"/>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18</a:t>
            </a:fld>
            <a:endParaRPr lang="es-MX"/>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19</a:t>
            </a:fld>
            <a:endParaRPr lang="es-MX"/>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2</a:t>
            </a:fld>
            <a:endParaRPr lang="es-MX"/>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20</a:t>
            </a:fld>
            <a:endParaRPr lang="es-MX"/>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21</a:t>
            </a:fld>
            <a:endParaRPr lang="es-MX"/>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22</a:t>
            </a:fld>
            <a:endParaRPr lang="es-MX"/>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23</a:t>
            </a:fld>
            <a:endParaRPr lang="es-MX"/>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24</a:t>
            </a:fld>
            <a:endParaRPr lang="es-MX"/>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25</a:t>
            </a:fld>
            <a:endParaRPr lang="es-MX"/>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26</a:t>
            </a:fld>
            <a:endParaRPr lang="es-MX"/>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27</a:t>
            </a:fld>
            <a:endParaRPr lang="es-MX"/>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3</a:t>
            </a:fld>
            <a:endParaRPr lang="es-MX"/>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4</a:t>
            </a:fld>
            <a:endParaRPr lang="es-MX"/>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5</a:t>
            </a:fld>
            <a:endParaRPr lang="es-MX"/>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6</a:t>
            </a:fld>
            <a:endParaRPr lang="es-MX"/>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7</a:t>
            </a:fld>
            <a:endParaRPr lang="es-MX"/>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8</a:t>
            </a:fld>
            <a:endParaRPr lang="es-MX"/>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F3C8B4C5-9389-440D-AE9E-6918F7D1F69C}" type="slidenum">
              <a:rPr lang="es-MX" smtClean="0"/>
              <a:pPr/>
              <a:t>9</a:t>
            </a:fld>
            <a:endParaRPr lang="es-MX"/>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CAB3BA64-2C5E-473A-B401-FF227916131C}" type="datetimeFigureOut">
              <a:rPr lang="en-US" smtClean="0"/>
              <a:pPr/>
              <a:t>11/26/2009</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5BC13AA0-9BC4-4C7E-9B44-AA0C8ED8D48B}" type="slidenum">
              <a:rPr lang="es-MX" smtClean="0"/>
              <a:pPr/>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CAB3BA64-2C5E-473A-B401-FF227916131C}" type="datetimeFigureOut">
              <a:rPr lang="en-US" smtClean="0"/>
              <a:pPr/>
              <a:t>11/26/2009</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5BC13AA0-9BC4-4C7E-9B44-AA0C8ED8D48B}"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CAB3BA64-2C5E-473A-B401-FF227916131C}" type="datetimeFigureOut">
              <a:rPr lang="en-US" smtClean="0"/>
              <a:pPr/>
              <a:t>11/26/2009</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5BC13AA0-9BC4-4C7E-9B44-AA0C8ED8D48B}"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CAB3BA64-2C5E-473A-B401-FF227916131C}" type="datetimeFigureOut">
              <a:rPr lang="en-US" smtClean="0"/>
              <a:pPr/>
              <a:t>11/26/2009</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5BC13AA0-9BC4-4C7E-9B44-AA0C8ED8D48B}"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CAB3BA64-2C5E-473A-B401-FF227916131C}" type="datetimeFigureOut">
              <a:rPr lang="en-US" smtClean="0"/>
              <a:pPr/>
              <a:t>11/26/2009</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5BC13AA0-9BC4-4C7E-9B44-AA0C8ED8D48B}" type="slidenum">
              <a:rPr lang="es-MX" smtClean="0"/>
              <a:pPr/>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CAB3BA64-2C5E-473A-B401-FF227916131C}" type="datetimeFigureOut">
              <a:rPr lang="en-US" smtClean="0"/>
              <a:pPr/>
              <a:t>11/26/2009</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5BC13AA0-9BC4-4C7E-9B44-AA0C8ED8D48B}"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CAB3BA64-2C5E-473A-B401-FF227916131C}" type="datetimeFigureOut">
              <a:rPr lang="en-US" smtClean="0"/>
              <a:pPr/>
              <a:t>11/26/2009</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5BC13AA0-9BC4-4C7E-9B44-AA0C8ED8D48B}" type="slidenum">
              <a:rPr lang="es-MX" smtClean="0"/>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CAB3BA64-2C5E-473A-B401-FF227916131C}" type="datetimeFigureOut">
              <a:rPr lang="en-US" smtClean="0"/>
              <a:pPr/>
              <a:t>11/26/2009</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5BC13AA0-9BC4-4C7E-9B44-AA0C8ED8D48B}"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AB3BA64-2C5E-473A-B401-FF227916131C}" type="datetimeFigureOut">
              <a:rPr lang="en-US" smtClean="0"/>
              <a:pPr/>
              <a:t>11/26/2009</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5BC13AA0-9BC4-4C7E-9B44-AA0C8ED8D48B}"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AB3BA64-2C5E-473A-B401-FF227916131C}" type="datetimeFigureOut">
              <a:rPr lang="en-US" smtClean="0"/>
              <a:pPr/>
              <a:t>11/26/2009</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5BC13AA0-9BC4-4C7E-9B44-AA0C8ED8D48B}" type="slidenum">
              <a:rPr lang="es-MX" smtClean="0"/>
              <a:pPr/>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AB3BA64-2C5E-473A-B401-FF227916131C}" type="datetimeFigureOut">
              <a:rPr lang="en-US" smtClean="0"/>
              <a:pPr/>
              <a:t>11/26/2009</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5BC13AA0-9BC4-4C7E-9B44-AA0C8ED8D48B}" type="slidenum">
              <a:rPr lang="es-MX" smtClean="0"/>
              <a:pPr/>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B3BA64-2C5E-473A-B401-FF227916131C}" type="datetimeFigureOut">
              <a:rPr lang="en-US" smtClean="0"/>
              <a:pPr/>
              <a:t>11/26/2009</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C13AA0-9BC4-4C7E-9B44-AA0C8ED8D48B}" type="slidenum">
              <a:rPr lang="es-MX" smtClean="0"/>
              <a:pPr/>
              <a:t>‹Nº›</a:t>
            </a:fld>
            <a:endParaRPr lang="es-MX"/>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1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4.xml"/><Relationship Id="rId7"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5.xml"/><Relationship Id="rId7"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4.png"/><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4.png"/><Relationship Id="rId4" Type="http://schemas.openxmlformats.org/officeDocument/2006/relationships/image" Target="../media/image17.jpe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4.png"/><Relationship Id="rId4" Type="http://schemas.openxmlformats.org/officeDocument/2006/relationships/image" Target="../media/image18.jpeg"/></Relationships>
</file>

<file path=ppt/slides/_rels/slide2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6.xml"/><Relationship Id="rId7"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4.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4.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4.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4.png"/><Relationship Id="rId4" Type="http://schemas.openxmlformats.org/officeDocument/2006/relationships/image" Target="../media/image22.jpe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4.png"/><Relationship Id="rId4" Type="http://schemas.openxmlformats.org/officeDocument/2006/relationships/image" Target="../media/image23.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Data" Target="../diagrams/data1.xml"/><Relationship Id="rId7"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Data" Target="../diagrams/data2.xml"/><Relationship Id="rId7"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3.xml"/><Relationship Id="rId7"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4.pn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4000" b="-44000"/>
          </a:stretch>
        </a:blipFill>
        <a:effectLst/>
      </p:bgPr>
    </p:bg>
    <p:spTree>
      <p:nvGrpSpPr>
        <p:cNvPr id="1" name=""/>
        <p:cNvGrpSpPr/>
        <p:nvPr/>
      </p:nvGrpSpPr>
      <p:grpSpPr>
        <a:xfrm>
          <a:off x="0" y="0"/>
          <a:ext cx="0" cy="0"/>
          <a:chOff x="0" y="0"/>
          <a:chExt cx="0" cy="0"/>
        </a:xfrm>
      </p:grpSpPr>
      <p:sp>
        <p:nvSpPr>
          <p:cNvPr id="3" name="7 Título"/>
          <p:cNvSpPr txBox="1">
            <a:spLocks/>
          </p:cNvSpPr>
          <p:nvPr/>
        </p:nvSpPr>
        <p:spPr>
          <a:xfrm>
            <a:off x="4214810" y="1316033"/>
            <a:ext cx="4929190" cy="1470025"/>
          </a:xfrm>
          <a:prstGeom prst="rect">
            <a:avLst/>
          </a:prstGeom>
        </p:spPr>
        <p:txBody>
          <a:bodyPr>
            <a:normAutofit fontScale="92500" lnSpcReduction="20000"/>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s-MX" sz="6000" b="1" i="0" u="none" strike="noStrike" kern="1200" cap="none" spc="0" normalizeH="0" baseline="0" noProof="0" dirty="0" smtClean="0">
                <a:ln>
                  <a:noFill/>
                </a:ln>
                <a:solidFill>
                  <a:srgbClr val="235397"/>
                </a:solidFill>
                <a:effectLst/>
                <a:uLnTx/>
                <a:uFillTx/>
                <a:latin typeface="Century Gothic" pitchFamily="34" charset="0"/>
                <a:ea typeface="+mn-ea"/>
                <a:cs typeface="+mn-cs"/>
              </a:rPr>
              <a:t>PROCTER &amp; GAMBLE</a:t>
            </a:r>
            <a:endParaRPr kumimoji="0" lang="es-MX" sz="6000" b="1" i="0" u="none" strike="noStrike" kern="1200" cap="none" spc="0" normalizeH="0" baseline="0" noProof="0" dirty="0">
              <a:ln>
                <a:noFill/>
              </a:ln>
              <a:solidFill>
                <a:srgbClr val="235397"/>
              </a:solidFill>
              <a:effectLst/>
              <a:uLnTx/>
              <a:uFillTx/>
              <a:latin typeface="Century Gothic" pitchFamily="34" charset="0"/>
              <a:ea typeface="+mn-ea"/>
              <a:cs typeface="+mn-cs"/>
            </a:endParaRPr>
          </a:p>
        </p:txBody>
      </p:sp>
      <p:sp>
        <p:nvSpPr>
          <p:cNvPr id="4" name="8 Subtítulo"/>
          <p:cNvSpPr txBox="1">
            <a:spLocks/>
          </p:cNvSpPr>
          <p:nvPr/>
        </p:nvSpPr>
        <p:spPr>
          <a:xfrm>
            <a:off x="4143372" y="2957506"/>
            <a:ext cx="5000660" cy="1185874"/>
          </a:xfrm>
          <a:prstGeom prst="rect">
            <a:avLst/>
          </a:prstGeom>
        </p:spPr>
        <p:txBody>
          <a:bodyPr>
            <a:no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s-MX" sz="3600" b="0" i="0" u="none" strike="noStrike" kern="1200" cap="none" spc="0" normalizeH="0" baseline="0" noProof="0" dirty="0" smtClean="0">
                <a:ln>
                  <a:noFill/>
                </a:ln>
                <a:solidFill>
                  <a:srgbClr val="235397"/>
                </a:solidFill>
                <a:effectLst/>
                <a:uLnTx/>
                <a:uFillTx/>
                <a:latin typeface="Century Gothic" pitchFamily="34" charset="0"/>
                <a:ea typeface="+mn-ea"/>
                <a:cs typeface="+mn-cs"/>
              </a:rPr>
              <a:t>Sistema de control de cambios</a:t>
            </a:r>
            <a:endParaRPr kumimoji="0" lang="es-MX" sz="3600" b="0" i="0" u="none" strike="noStrike" kern="1200" cap="none" spc="0" normalizeH="0" baseline="0" noProof="0" dirty="0">
              <a:ln>
                <a:noFill/>
              </a:ln>
              <a:solidFill>
                <a:srgbClr val="235397"/>
              </a:solidFill>
              <a:effectLst/>
              <a:uLnTx/>
              <a:uFillTx/>
              <a:latin typeface="Century Gothic" pitchFamily="34" charset="0"/>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2"/>
          <p:cNvSpPr txBox="1">
            <a:spLocks noChangeArrowheads="1"/>
          </p:cNvSpPr>
          <p:nvPr/>
        </p:nvSpPr>
        <p:spPr bwMode="auto">
          <a:xfrm>
            <a:off x="6286512" y="504825"/>
            <a:ext cx="1555234" cy="446276"/>
          </a:xfrm>
          <a:prstGeom prst="rect">
            <a:avLst/>
          </a:prstGeom>
          <a:noFill/>
          <a:ln w="9525">
            <a:noFill/>
            <a:miter lim="800000"/>
            <a:headEnd/>
            <a:tailEnd/>
          </a:ln>
        </p:spPr>
        <p:txBody>
          <a:bodyPr wrap="none">
            <a:spAutoFit/>
          </a:bodyPr>
          <a:lstStyle/>
          <a:p>
            <a:pPr algn="r"/>
            <a:r>
              <a:rPr lang="es-ES_tradnl" sz="2300" dirty="0" smtClean="0">
                <a:solidFill>
                  <a:srgbClr val="929396"/>
                </a:solidFill>
                <a:latin typeface="Century Gothic" pitchFamily="34" charset="0"/>
              </a:rPr>
              <a:t>CAMBIOS</a:t>
            </a:r>
            <a:endParaRPr lang="es-ES_tradnl" sz="2300" dirty="0">
              <a:solidFill>
                <a:srgbClr val="929396"/>
              </a:solidFill>
              <a:latin typeface="Century Gothic" pitchFamily="34" charset="0"/>
            </a:endParaRPr>
          </a:p>
        </p:txBody>
      </p:sp>
      <p:sp>
        <p:nvSpPr>
          <p:cNvPr id="7" name="CuadroTexto 5"/>
          <p:cNvSpPr txBox="1">
            <a:spLocks noChangeArrowheads="1"/>
          </p:cNvSpPr>
          <p:nvPr/>
        </p:nvSpPr>
        <p:spPr bwMode="auto">
          <a:xfrm>
            <a:off x="357158" y="1142984"/>
            <a:ext cx="8286780" cy="584775"/>
          </a:xfrm>
          <a:prstGeom prst="rect">
            <a:avLst/>
          </a:prstGeom>
          <a:noFill/>
          <a:ln w="9525">
            <a:noFill/>
            <a:miter lim="800000"/>
            <a:headEnd/>
            <a:tailEnd/>
          </a:ln>
        </p:spPr>
        <p:txBody>
          <a:bodyPr wrap="square">
            <a:spAutoFit/>
          </a:bodyPr>
          <a:lstStyle/>
          <a:p>
            <a:pPr algn="just"/>
            <a:r>
              <a:rPr lang="es-MX" sz="1600" dirty="0" smtClean="0">
                <a:solidFill>
                  <a:srgbClr val="235397"/>
                </a:solidFill>
                <a:latin typeface="Century Gothic" pitchFamily="34" charset="0"/>
              </a:rPr>
              <a:t>En este apartado se dan de alta los distintos cambios que solicitan los originadores.</a:t>
            </a:r>
            <a:endParaRPr lang="es-MX" sz="1600" dirty="0">
              <a:solidFill>
                <a:srgbClr val="235397"/>
              </a:solidFill>
              <a:latin typeface="Century Gothic" pitchFamily="34" charset="0"/>
            </a:endParaRPr>
          </a:p>
        </p:txBody>
      </p:sp>
      <p:sp>
        <p:nvSpPr>
          <p:cNvPr id="9" name="8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9 Imagen" descr="tec-logo-full.jpg"/>
          <p:cNvPicPr>
            <a:picLocks noChangeAspect="1"/>
          </p:cNvPicPr>
          <p:nvPr/>
        </p:nvPicPr>
        <p:blipFill>
          <a:blip r:embed="rId3" cstate="print"/>
          <a:stretch>
            <a:fillRect/>
          </a:stretch>
        </p:blipFill>
        <p:spPr>
          <a:xfrm>
            <a:off x="7537561" y="6200801"/>
            <a:ext cx="1606471" cy="585785"/>
          </a:xfrm>
          <a:prstGeom prst="rect">
            <a:avLst/>
          </a:prstGeom>
        </p:spPr>
      </p:pic>
      <p:pic>
        <p:nvPicPr>
          <p:cNvPr id="38913" name="Picture 1" descr="F:\prints\cambios.bmp"/>
          <p:cNvPicPr>
            <a:picLocks noChangeAspect="1" noChangeArrowheads="1"/>
          </p:cNvPicPr>
          <p:nvPr/>
        </p:nvPicPr>
        <p:blipFill>
          <a:blip r:embed="rId4"/>
          <a:srcRect/>
          <a:stretch>
            <a:fillRect/>
          </a:stretch>
        </p:blipFill>
        <p:spPr bwMode="auto">
          <a:xfrm>
            <a:off x="214282" y="1714488"/>
            <a:ext cx="8724900" cy="4500594"/>
          </a:xfrm>
          <a:prstGeom prst="rect">
            <a:avLst/>
          </a:prstGeom>
          <a:noFill/>
        </p:spPr>
      </p:pic>
      <p:pic>
        <p:nvPicPr>
          <p:cNvPr id="11" name="10 Imagen" descr="blanco_sangre.jpg"/>
          <p:cNvPicPr>
            <a:picLocks noChangeAspect="1"/>
          </p:cNvPicPr>
          <p:nvPr/>
        </p:nvPicPr>
        <p:blipFill>
          <a:blip r:embed="rId5"/>
          <a:srcRect l="59376" t="6169" r="14374" b="35389"/>
          <a:stretch>
            <a:fillRect/>
          </a:stretch>
        </p:blipFill>
        <p:spPr>
          <a:xfrm>
            <a:off x="7786742" y="244943"/>
            <a:ext cx="785786" cy="898041"/>
          </a:xfrm>
          <a:prstGeom prst="rect">
            <a:avLst/>
          </a:prstGeom>
        </p:spPr>
      </p:pic>
      <p:pic>
        <p:nvPicPr>
          <p:cNvPr id="8" name="Picture 2" descr="http://www.stockwatch.in/files/Procter-Gamble.bmp"/>
          <p:cNvPicPr>
            <a:picLocks noChangeAspect="1" noChangeArrowheads="1"/>
          </p:cNvPicPr>
          <p:nvPr/>
        </p:nvPicPr>
        <p:blipFill>
          <a:blip r:embed="rId6" cstate="print"/>
          <a:srcRect/>
          <a:stretch>
            <a:fillRect/>
          </a:stretch>
        </p:blipFill>
        <p:spPr bwMode="auto">
          <a:xfrm>
            <a:off x="0" y="6215058"/>
            <a:ext cx="1070774" cy="642942"/>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2"/>
          <p:cNvSpPr txBox="1">
            <a:spLocks noChangeArrowheads="1"/>
          </p:cNvSpPr>
          <p:nvPr/>
        </p:nvSpPr>
        <p:spPr bwMode="auto">
          <a:xfrm>
            <a:off x="7000892" y="504825"/>
            <a:ext cx="878767" cy="446276"/>
          </a:xfrm>
          <a:prstGeom prst="rect">
            <a:avLst/>
          </a:prstGeom>
          <a:noFill/>
          <a:ln w="9525">
            <a:noFill/>
            <a:miter lim="800000"/>
            <a:headEnd/>
            <a:tailEnd/>
          </a:ln>
        </p:spPr>
        <p:txBody>
          <a:bodyPr wrap="none">
            <a:spAutoFit/>
          </a:bodyPr>
          <a:lstStyle/>
          <a:p>
            <a:pPr algn="r"/>
            <a:r>
              <a:rPr lang="es-ES_tradnl" sz="2300" dirty="0" smtClean="0">
                <a:solidFill>
                  <a:srgbClr val="929396"/>
                </a:solidFill>
                <a:latin typeface="Century Gothic" pitchFamily="34" charset="0"/>
              </a:rPr>
              <a:t>LISTA</a:t>
            </a:r>
            <a:endParaRPr lang="es-ES_tradnl" sz="2300" dirty="0">
              <a:solidFill>
                <a:srgbClr val="929396"/>
              </a:solidFill>
              <a:latin typeface="Century Gothic" pitchFamily="34" charset="0"/>
            </a:endParaRPr>
          </a:p>
        </p:txBody>
      </p:sp>
      <p:sp>
        <p:nvSpPr>
          <p:cNvPr id="7" name="CuadroTexto 5"/>
          <p:cNvSpPr txBox="1">
            <a:spLocks noChangeArrowheads="1"/>
          </p:cNvSpPr>
          <p:nvPr/>
        </p:nvSpPr>
        <p:spPr bwMode="auto">
          <a:xfrm>
            <a:off x="357158" y="1000108"/>
            <a:ext cx="8286780" cy="338554"/>
          </a:xfrm>
          <a:prstGeom prst="rect">
            <a:avLst/>
          </a:prstGeom>
          <a:noFill/>
          <a:ln w="9525">
            <a:noFill/>
            <a:miter lim="800000"/>
            <a:headEnd/>
            <a:tailEnd/>
          </a:ln>
        </p:spPr>
        <p:txBody>
          <a:bodyPr wrap="square">
            <a:spAutoFit/>
          </a:bodyPr>
          <a:lstStyle/>
          <a:p>
            <a:pPr algn="just"/>
            <a:r>
              <a:rPr lang="es-MX" sz="1600" dirty="0" smtClean="0">
                <a:solidFill>
                  <a:srgbClr val="235397"/>
                </a:solidFill>
                <a:latin typeface="Century Gothic" pitchFamily="34" charset="0"/>
              </a:rPr>
              <a:t>Aquí es donde se realiza cualquier tipo de reporte.</a:t>
            </a:r>
            <a:endParaRPr lang="es-MX" sz="1600" dirty="0">
              <a:solidFill>
                <a:srgbClr val="235397"/>
              </a:solidFill>
              <a:latin typeface="Century Gothic" pitchFamily="34" charset="0"/>
            </a:endParaRPr>
          </a:p>
        </p:txBody>
      </p:sp>
      <p:sp>
        <p:nvSpPr>
          <p:cNvPr id="10" name="9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1" name="10 Imagen" descr="tec-logo-full.jpg"/>
          <p:cNvPicPr>
            <a:picLocks noChangeAspect="1"/>
          </p:cNvPicPr>
          <p:nvPr/>
        </p:nvPicPr>
        <p:blipFill>
          <a:blip r:embed="rId3" cstate="print"/>
          <a:stretch>
            <a:fillRect/>
          </a:stretch>
        </p:blipFill>
        <p:spPr>
          <a:xfrm>
            <a:off x="7537561" y="6200801"/>
            <a:ext cx="1606471" cy="585785"/>
          </a:xfrm>
          <a:prstGeom prst="rect">
            <a:avLst/>
          </a:prstGeom>
        </p:spPr>
      </p:pic>
      <p:pic>
        <p:nvPicPr>
          <p:cNvPr id="34817" name="Picture 1" descr="F:\prints\lista.bmp"/>
          <p:cNvPicPr>
            <a:picLocks noChangeAspect="1" noChangeArrowheads="1"/>
          </p:cNvPicPr>
          <p:nvPr/>
        </p:nvPicPr>
        <p:blipFill>
          <a:blip r:embed="rId4"/>
          <a:srcRect/>
          <a:stretch>
            <a:fillRect/>
          </a:stretch>
        </p:blipFill>
        <p:spPr bwMode="auto">
          <a:xfrm>
            <a:off x="652488" y="1358459"/>
            <a:ext cx="7491412" cy="4856623"/>
          </a:xfrm>
          <a:prstGeom prst="rect">
            <a:avLst/>
          </a:prstGeom>
          <a:noFill/>
        </p:spPr>
      </p:pic>
      <p:pic>
        <p:nvPicPr>
          <p:cNvPr id="8" name="7 Imagen" descr="blanco_sangre.jpg"/>
          <p:cNvPicPr>
            <a:picLocks noChangeAspect="1"/>
          </p:cNvPicPr>
          <p:nvPr/>
        </p:nvPicPr>
        <p:blipFill>
          <a:blip r:embed="rId5"/>
          <a:srcRect l="59376" t="6169" r="14374" b="35389"/>
          <a:stretch>
            <a:fillRect/>
          </a:stretch>
        </p:blipFill>
        <p:spPr>
          <a:xfrm>
            <a:off x="7786742" y="244943"/>
            <a:ext cx="785786" cy="898041"/>
          </a:xfrm>
          <a:prstGeom prst="rect">
            <a:avLst/>
          </a:prstGeom>
        </p:spPr>
      </p:pic>
      <p:pic>
        <p:nvPicPr>
          <p:cNvPr id="9" name="Picture 2" descr="http://www.stockwatch.in/files/Procter-Gamble.bmp"/>
          <p:cNvPicPr>
            <a:picLocks noChangeAspect="1" noChangeArrowheads="1"/>
          </p:cNvPicPr>
          <p:nvPr/>
        </p:nvPicPr>
        <p:blipFill>
          <a:blip r:embed="rId6" cstate="print"/>
          <a:srcRect/>
          <a:stretch>
            <a:fillRect/>
          </a:stretch>
        </p:blipFill>
        <p:spPr bwMode="auto">
          <a:xfrm>
            <a:off x="0" y="6215058"/>
            <a:ext cx="1070774" cy="642942"/>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2"/>
          <p:cNvSpPr txBox="1">
            <a:spLocks noChangeArrowheads="1"/>
          </p:cNvSpPr>
          <p:nvPr/>
        </p:nvSpPr>
        <p:spPr bwMode="auto">
          <a:xfrm>
            <a:off x="6072198" y="504825"/>
            <a:ext cx="1805302" cy="446276"/>
          </a:xfrm>
          <a:prstGeom prst="rect">
            <a:avLst/>
          </a:prstGeom>
          <a:noFill/>
          <a:ln w="9525">
            <a:noFill/>
            <a:miter lim="800000"/>
            <a:headEnd/>
            <a:tailEnd/>
          </a:ln>
        </p:spPr>
        <p:txBody>
          <a:bodyPr wrap="none">
            <a:spAutoFit/>
          </a:bodyPr>
          <a:lstStyle/>
          <a:p>
            <a:pPr algn="r"/>
            <a:r>
              <a:rPr lang="es-ES_tradnl" sz="2300" dirty="0" smtClean="0">
                <a:solidFill>
                  <a:srgbClr val="929396"/>
                </a:solidFill>
                <a:latin typeface="Century Gothic" pitchFamily="34" charset="0"/>
              </a:rPr>
              <a:t>INCIDENTES</a:t>
            </a:r>
            <a:endParaRPr lang="es-ES_tradnl" sz="2300" dirty="0">
              <a:solidFill>
                <a:srgbClr val="929396"/>
              </a:solidFill>
              <a:latin typeface="Century Gothic" pitchFamily="34" charset="0"/>
            </a:endParaRPr>
          </a:p>
        </p:txBody>
      </p:sp>
      <p:sp>
        <p:nvSpPr>
          <p:cNvPr id="7" name="CuadroTexto 5"/>
          <p:cNvSpPr txBox="1">
            <a:spLocks noChangeArrowheads="1"/>
          </p:cNvSpPr>
          <p:nvPr/>
        </p:nvSpPr>
        <p:spPr bwMode="auto">
          <a:xfrm>
            <a:off x="357158" y="1129713"/>
            <a:ext cx="8286780" cy="584775"/>
          </a:xfrm>
          <a:prstGeom prst="rect">
            <a:avLst/>
          </a:prstGeom>
          <a:noFill/>
          <a:ln w="9525">
            <a:noFill/>
            <a:miter lim="800000"/>
            <a:headEnd/>
            <a:tailEnd/>
          </a:ln>
        </p:spPr>
        <p:txBody>
          <a:bodyPr wrap="square">
            <a:spAutoFit/>
          </a:bodyPr>
          <a:lstStyle/>
          <a:p>
            <a:pPr algn="just"/>
            <a:r>
              <a:rPr lang="es-MX" sz="1600" dirty="0" smtClean="0">
                <a:solidFill>
                  <a:srgbClr val="235397"/>
                </a:solidFill>
                <a:latin typeface="Century Gothic" pitchFamily="34" charset="0"/>
              </a:rPr>
              <a:t>En este apartado tenemos aquellos cambios que se realizaron sin pasar por control de cambios</a:t>
            </a:r>
            <a:endParaRPr lang="es-MX" sz="1600" dirty="0">
              <a:solidFill>
                <a:srgbClr val="235397"/>
              </a:solidFill>
              <a:latin typeface="Century Gothic" pitchFamily="34" charset="0"/>
            </a:endParaRPr>
          </a:p>
        </p:txBody>
      </p:sp>
      <p:sp>
        <p:nvSpPr>
          <p:cNvPr id="10" name="9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1" name="10 Imagen" descr="tec-logo-full.jpg"/>
          <p:cNvPicPr>
            <a:picLocks noChangeAspect="1"/>
          </p:cNvPicPr>
          <p:nvPr/>
        </p:nvPicPr>
        <p:blipFill>
          <a:blip r:embed="rId3" cstate="print"/>
          <a:stretch>
            <a:fillRect/>
          </a:stretch>
        </p:blipFill>
        <p:spPr>
          <a:xfrm>
            <a:off x="7537561" y="6200801"/>
            <a:ext cx="1606471" cy="585785"/>
          </a:xfrm>
          <a:prstGeom prst="rect">
            <a:avLst/>
          </a:prstGeom>
        </p:spPr>
      </p:pic>
      <p:pic>
        <p:nvPicPr>
          <p:cNvPr id="32769" name="Picture 1" descr="F:\prints\incidentes.bmp"/>
          <p:cNvPicPr>
            <a:picLocks noChangeAspect="1" noChangeArrowheads="1"/>
          </p:cNvPicPr>
          <p:nvPr/>
        </p:nvPicPr>
        <p:blipFill>
          <a:blip r:embed="rId4"/>
          <a:srcRect/>
          <a:stretch>
            <a:fillRect/>
          </a:stretch>
        </p:blipFill>
        <p:spPr bwMode="auto">
          <a:xfrm>
            <a:off x="357158" y="1626546"/>
            <a:ext cx="8310592" cy="4602790"/>
          </a:xfrm>
          <a:prstGeom prst="rect">
            <a:avLst/>
          </a:prstGeom>
          <a:noFill/>
        </p:spPr>
      </p:pic>
      <p:pic>
        <p:nvPicPr>
          <p:cNvPr id="8" name="7 Imagen" descr="blanco_sangre.jpg"/>
          <p:cNvPicPr>
            <a:picLocks noChangeAspect="1"/>
          </p:cNvPicPr>
          <p:nvPr/>
        </p:nvPicPr>
        <p:blipFill>
          <a:blip r:embed="rId5"/>
          <a:srcRect l="59376" t="6169" r="14374" b="35389"/>
          <a:stretch>
            <a:fillRect/>
          </a:stretch>
        </p:blipFill>
        <p:spPr>
          <a:xfrm>
            <a:off x="7786742" y="244943"/>
            <a:ext cx="785786" cy="898041"/>
          </a:xfrm>
          <a:prstGeom prst="rect">
            <a:avLst/>
          </a:prstGeom>
        </p:spPr>
      </p:pic>
      <p:pic>
        <p:nvPicPr>
          <p:cNvPr id="9" name="Picture 2" descr="http://www.stockwatch.in/files/Procter-Gamble.bmp"/>
          <p:cNvPicPr>
            <a:picLocks noChangeAspect="1" noChangeArrowheads="1"/>
          </p:cNvPicPr>
          <p:nvPr/>
        </p:nvPicPr>
        <p:blipFill>
          <a:blip r:embed="rId6" cstate="print"/>
          <a:srcRect/>
          <a:stretch>
            <a:fillRect/>
          </a:stretch>
        </p:blipFill>
        <p:spPr bwMode="auto">
          <a:xfrm>
            <a:off x="0" y="6215058"/>
            <a:ext cx="1070774" cy="642942"/>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2"/>
          <p:cNvSpPr txBox="1">
            <a:spLocks noChangeArrowheads="1"/>
          </p:cNvSpPr>
          <p:nvPr/>
        </p:nvSpPr>
        <p:spPr bwMode="auto">
          <a:xfrm>
            <a:off x="6286512" y="482394"/>
            <a:ext cx="1585690" cy="446276"/>
          </a:xfrm>
          <a:prstGeom prst="rect">
            <a:avLst/>
          </a:prstGeom>
          <a:noFill/>
          <a:ln w="9525">
            <a:noFill/>
            <a:miter lim="800000"/>
            <a:headEnd/>
            <a:tailEnd/>
          </a:ln>
        </p:spPr>
        <p:txBody>
          <a:bodyPr wrap="none">
            <a:spAutoFit/>
          </a:bodyPr>
          <a:lstStyle/>
          <a:p>
            <a:pPr algn="r"/>
            <a:r>
              <a:rPr lang="es-ES_tradnl" sz="2300" dirty="0" smtClean="0">
                <a:solidFill>
                  <a:srgbClr val="929396"/>
                </a:solidFill>
                <a:latin typeface="Century Gothic" pitchFamily="34" charset="0"/>
              </a:rPr>
              <a:t>USUARIOS</a:t>
            </a:r>
            <a:endParaRPr lang="es-ES_tradnl" sz="2300" dirty="0">
              <a:solidFill>
                <a:srgbClr val="929396"/>
              </a:solidFill>
              <a:latin typeface="Century Gothic" pitchFamily="34" charset="0"/>
            </a:endParaRPr>
          </a:p>
        </p:txBody>
      </p:sp>
      <p:sp>
        <p:nvSpPr>
          <p:cNvPr id="7" name="CuadroTexto 5"/>
          <p:cNvSpPr txBox="1">
            <a:spLocks noChangeArrowheads="1"/>
          </p:cNvSpPr>
          <p:nvPr/>
        </p:nvSpPr>
        <p:spPr bwMode="auto">
          <a:xfrm>
            <a:off x="357158" y="1214422"/>
            <a:ext cx="8286780" cy="338554"/>
          </a:xfrm>
          <a:prstGeom prst="rect">
            <a:avLst/>
          </a:prstGeom>
          <a:noFill/>
          <a:ln w="9525">
            <a:noFill/>
            <a:miter lim="800000"/>
            <a:headEnd/>
            <a:tailEnd/>
          </a:ln>
        </p:spPr>
        <p:txBody>
          <a:bodyPr wrap="square">
            <a:spAutoFit/>
          </a:bodyPr>
          <a:lstStyle/>
          <a:p>
            <a:pPr algn="just"/>
            <a:r>
              <a:rPr lang="es-MX" sz="1600" dirty="0" smtClean="0">
                <a:solidFill>
                  <a:srgbClr val="235397"/>
                </a:solidFill>
                <a:latin typeface="Century Gothic" pitchFamily="34" charset="0"/>
              </a:rPr>
              <a:t>Es aquí donde se modifica el responsable de cada nivel y su respectivo backup</a:t>
            </a:r>
            <a:endParaRPr lang="es-MX" sz="1600" dirty="0">
              <a:solidFill>
                <a:srgbClr val="235397"/>
              </a:solidFill>
              <a:latin typeface="Century Gothic" pitchFamily="34" charset="0"/>
            </a:endParaRPr>
          </a:p>
        </p:txBody>
      </p:sp>
      <p:sp>
        <p:nvSpPr>
          <p:cNvPr id="8" name="7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1" name="10 Imagen" descr="tec-logo-full.jpg"/>
          <p:cNvPicPr>
            <a:picLocks noChangeAspect="1"/>
          </p:cNvPicPr>
          <p:nvPr/>
        </p:nvPicPr>
        <p:blipFill>
          <a:blip r:embed="rId3" cstate="print"/>
          <a:stretch>
            <a:fillRect/>
          </a:stretch>
        </p:blipFill>
        <p:spPr>
          <a:xfrm>
            <a:off x="7537561" y="6200801"/>
            <a:ext cx="1606471" cy="585785"/>
          </a:xfrm>
          <a:prstGeom prst="rect">
            <a:avLst/>
          </a:prstGeom>
        </p:spPr>
      </p:pic>
      <p:pic>
        <p:nvPicPr>
          <p:cNvPr id="36866" name="Picture 2" descr="http://www.stockwatch.in/files/Procter-Gamble.bmp"/>
          <p:cNvPicPr>
            <a:picLocks noChangeAspect="1" noChangeArrowheads="1"/>
          </p:cNvPicPr>
          <p:nvPr/>
        </p:nvPicPr>
        <p:blipFill>
          <a:blip r:embed="rId4" cstate="print"/>
          <a:srcRect/>
          <a:stretch>
            <a:fillRect/>
          </a:stretch>
        </p:blipFill>
        <p:spPr bwMode="auto">
          <a:xfrm>
            <a:off x="0" y="6215058"/>
            <a:ext cx="1070774" cy="642942"/>
          </a:xfrm>
          <a:prstGeom prst="rect">
            <a:avLst/>
          </a:prstGeom>
          <a:noFill/>
        </p:spPr>
      </p:pic>
      <p:pic>
        <p:nvPicPr>
          <p:cNvPr id="36867" name="Picture 3" descr="F:\prints\usuarios.bmp"/>
          <p:cNvPicPr>
            <a:picLocks noChangeAspect="1" noChangeArrowheads="1"/>
          </p:cNvPicPr>
          <p:nvPr/>
        </p:nvPicPr>
        <p:blipFill>
          <a:blip r:embed="rId5"/>
          <a:srcRect/>
          <a:stretch>
            <a:fillRect/>
          </a:stretch>
        </p:blipFill>
        <p:spPr bwMode="auto">
          <a:xfrm>
            <a:off x="571472" y="1554486"/>
            <a:ext cx="7929618" cy="4632929"/>
          </a:xfrm>
          <a:prstGeom prst="rect">
            <a:avLst/>
          </a:prstGeom>
          <a:noFill/>
        </p:spPr>
      </p:pic>
      <p:pic>
        <p:nvPicPr>
          <p:cNvPr id="9" name="8 Imagen" descr="blanco_sangre.jpg"/>
          <p:cNvPicPr>
            <a:picLocks noChangeAspect="1"/>
          </p:cNvPicPr>
          <p:nvPr/>
        </p:nvPicPr>
        <p:blipFill>
          <a:blip r:embed="rId6"/>
          <a:srcRect l="59376" t="6169" r="14374" b="35389"/>
          <a:stretch>
            <a:fillRect/>
          </a:stretch>
        </p:blipFill>
        <p:spPr>
          <a:xfrm>
            <a:off x="7786742" y="244943"/>
            <a:ext cx="785786" cy="898041"/>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Diagrama"/>
          <p:cNvGraphicFramePr/>
          <p:nvPr/>
        </p:nvGraphicFramePr>
        <p:xfrm>
          <a:off x="214282" y="1357298"/>
          <a:ext cx="8643998"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8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9 Imagen" descr="tec-logo-full.jpg"/>
          <p:cNvPicPr>
            <a:picLocks noChangeAspect="1"/>
          </p:cNvPicPr>
          <p:nvPr/>
        </p:nvPicPr>
        <p:blipFill>
          <a:blip r:embed="rId7" cstate="print"/>
          <a:stretch>
            <a:fillRect/>
          </a:stretch>
        </p:blipFill>
        <p:spPr>
          <a:xfrm>
            <a:off x="7537561" y="6200801"/>
            <a:ext cx="1606471" cy="585785"/>
          </a:xfrm>
          <a:prstGeom prst="rect">
            <a:avLst/>
          </a:prstGeom>
        </p:spPr>
      </p:pic>
      <p:pic>
        <p:nvPicPr>
          <p:cNvPr id="8" name="Picture 2" descr="http://www.stockwatch.in/files/Procter-Gamble.bmp"/>
          <p:cNvPicPr>
            <a:picLocks noChangeAspect="1" noChangeArrowheads="1"/>
          </p:cNvPicPr>
          <p:nvPr/>
        </p:nvPicPr>
        <p:blipFill>
          <a:blip r:embed="rId8" cstate="print"/>
          <a:srcRect/>
          <a:stretch>
            <a:fillRect/>
          </a:stretch>
        </p:blipFill>
        <p:spPr bwMode="auto">
          <a:xfrm>
            <a:off x="0" y="6215058"/>
            <a:ext cx="1070774" cy="642942"/>
          </a:xfrm>
          <a:prstGeom prst="rect">
            <a:avLst/>
          </a:prstGeom>
          <a:noFill/>
        </p:spPr>
      </p:pic>
      <p:pic>
        <p:nvPicPr>
          <p:cNvPr id="11" name="10 Imagen" descr="blanco_sangre.jpg"/>
          <p:cNvPicPr>
            <a:picLocks noChangeAspect="1"/>
          </p:cNvPicPr>
          <p:nvPr/>
        </p:nvPicPr>
        <p:blipFill>
          <a:blip r:embed="rId9"/>
          <a:srcRect l="60600" t="6169" r="14374" b="37509"/>
          <a:stretch>
            <a:fillRect/>
          </a:stretch>
        </p:blipFill>
        <p:spPr>
          <a:xfrm>
            <a:off x="7000892" y="244943"/>
            <a:ext cx="1643074" cy="1898173"/>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2"/>
          <p:cNvSpPr txBox="1">
            <a:spLocks noChangeArrowheads="1"/>
          </p:cNvSpPr>
          <p:nvPr/>
        </p:nvSpPr>
        <p:spPr bwMode="auto">
          <a:xfrm>
            <a:off x="6643702" y="504825"/>
            <a:ext cx="1217000" cy="446276"/>
          </a:xfrm>
          <a:prstGeom prst="rect">
            <a:avLst/>
          </a:prstGeom>
          <a:noFill/>
          <a:ln w="9525">
            <a:noFill/>
            <a:miter lim="800000"/>
            <a:headEnd/>
            <a:tailEnd/>
          </a:ln>
        </p:spPr>
        <p:txBody>
          <a:bodyPr wrap="none">
            <a:spAutoFit/>
          </a:bodyPr>
          <a:lstStyle/>
          <a:p>
            <a:pPr algn="r"/>
            <a:r>
              <a:rPr lang="es-ES_tradnl" sz="2300" dirty="0" smtClean="0">
                <a:solidFill>
                  <a:srgbClr val="929396"/>
                </a:solidFill>
                <a:latin typeface="Century Gothic" pitchFamily="34" charset="0"/>
              </a:rPr>
              <a:t>NIVEL 0</a:t>
            </a:r>
            <a:endParaRPr lang="es-ES_tradnl" sz="2300" dirty="0">
              <a:solidFill>
                <a:srgbClr val="929396"/>
              </a:solidFill>
              <a:latin typeface="Century Gothic" pitchFamily="34" charset="0"/>
            </a:endParaRPr>
          </a:p>
        </p:txBody>
      </p:sp>
      <p:sp>
        <p:nvSpPr>
          <p:cNvPr id="6" name="CuadroTexto 5"/>
          <p:cNvSpPr txBox="1">
            <a:spLocks noChangeArrowheads="1"/>
          </p:cNvSpPr>
          <p:nvPr/>
        </p:nvSpPr>
        <p:spPr bwMode="auto">
          <a:xfrm>
            <a:off x="357158" y="1714488"/>
            <a:ext cx="8286780" cy="584775"/>
          </a:xfrm>
          <a:prstGeom prst="rect">
            <a:avLst/>
          </a:prstGeom>
          <a:noFill/>
          <a:ln w="9525">
            <a:noFill/>
            <a:miter lim="800000"/>
            <a:headEnd/>
            <a:tailEnd/>
          </a:ln>
        </p:spPr>
        <p:txBody>
          <a:bodyPr wrap="square">
            <a:spAutoFit/>
          </a:bodyPr>
          <a:lstStyle/>
          <a:p>
            <a:pPr algn="just"/>
            <a:r>
              <a:rPr lang="es-MX" sz="1600" dirty="0" smtClean="0">
                <a:solidFill>
                  <a:srgbClr val="235397"/>
                </a:solidFill>
                <a:latin typeface="Century Gothic" pitchFamily="34" charset="0"/>
              </a:rPr>
              <a:t>El nivel 0 es el responsable del departamento en donde se quiere hacer el cambio.</a:t>
            </a:r>
            <a:endParaRPr lang="es-MX" sz="1600" dirty="0">
              <a:solidFill>
                <a:srgbClr val="235397"/>
              </a:solidFill>
              <a:latin typeface="Century Gothic" pitchFamily="34" charset="0"/>
            </a:endParaRPr>
          </a:p>
        </p:txBody>
      </p:sp>
      <p:sp>
        <p:nvSpPr>
          <p:cNvPr id="9" name="8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9 Imagen" descr="tec-logo-full.jpg"/>
          <p:cNvPicPr>
            <a:picLocks noChangeAspect="1"/>
          </p:cNvPicPr>
          <p:nvPr/>
        </p:nvPicPr>
        <p:blipFill>
          <a:blip r:embed="rId3" cstate="print"/>
          <a:stretch>
            <a:fillRect/>
          </a:stretch>
        </p:blipFill>
        <p:spPr>
          <a:xfrm>
            <a:off x="7537561" y="6200801"/>
            <a:ext cx="1606471" cy="585785"/>
          </a:xfrm>
          <a:prstGeom prst="rect">
            <a:avLst/>
          </a:prstGeom>
        </p:spPr>
      </p:pic>
      <p:pic>
        <p:nvPicPr>
          <p:cNvPr id="28673" name="Picture 1" descr="F:\prints\nivel0Cambios.bmp"/>
          <p:cNvPicPr>
            <a:picLocks noChangeAspect="1" noChangeArrowheads="1"/>
          </p:cNvPicPr>
          <p:nvPr/>
        </p:nvPicPr>
        <p:blipFill>
          <a:blip r:embed="rId4"/>
          <a:srcRect b="21830"/>
          <a:stretch>
            <a:fillRect/>
          </a:stretch>
        </p:blipFill>
        <p:spPr bwMode="auto">
          <a:xfrm>
            <a:off x="195293" y="2571744"/>
            <a:ext cx="8734425" cy="3286148"/>
          </a:xfrm>
          <a:prstGeom prst="rect">
            <a:avLst/>
          </a:prstGeom>
          <a:noFill/>
        </p:spPr>
      </p:pic>
      <p:pic>
        <p:nvPicPr>
          <p:cNvPr id="11" name="10 Imagen" descr="blanco_sangre.jpg"/>
          <p:cNvPicPr>
            <a:picLocks noChangeAspect="1"/>
          </p:cNvPicPr>
          <p:nvPr/>
        </p:nvPicPr>
        <p:blipFill>
          <a:blip r:embed="rId5"/>
          <a:srcRect l="59376" t="6169" r="14374" b="35389"/>
          <a:stretch>
            <a:fillRect/>
          </a:stretch>
        </p:blipFill>
        <p:spPr>
          <a:xfrm>
            <a:off x="7786742" y="244943"/>
            <a:ext cx="785786" cy="898041"/>
          </a:xfrm>
          <a:prstGeom prst="rect">
            <a:avLst/>
          </a:prstGeom>
        </p:spPr>
      </p:pic>
      <p:pic>
        <p:nvPicPr>
          <p:cNvPr id="8" name="Picture 2" descr="http://www.stockwatch.in/files/Procter-Gamble.bmp"/>
          <p:cNvPicPr>
            <a:picLocks noChangeAspect="1" noChangeArrowheads="1"/>
          </p:cNvPicPr>
          <p:nvPr/>
        </p:nvPicPr>
        <p:blipFill>
          <a:blip r:embed="rId6" cstate="print"/>
          <a:srcRect/>
          <a:stretch>
            <a:fillRect/>
          </a:stretch>
        </p:blipFill>
        <p:spPr bwMode="auto">
          <a:xfrm>
            <a:off x="0" y="6215058"/>
            <a:ext cx="1070774" cy="642942"/>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2"/>
          <p:cNvSpPr txBox="1">
            <a:spLocks noChangeArrowheads="1"/>
          </p:cNvSpPr>
          <p:nvPr/>
        </p:nvSpPr>
        <p:spPr bwMode="auto">
          <a:xfrm>
            <a:off x="6286512" y="504825"/>
            <a:ext cx="1555234" cy="446276"/>
          </a:xfrm>
          <a:prstGeom prst="rect">
            <a:avLst/>
          </a:prstGeom>
          <a:noFill/>
          <a:ln w="9525">
            <a:noFill/>
            <a:miter lim="800000"/>
            <a:headEnd/>
            <a:tailEnd/>
          </a:ln>
        </p:spPr>
        <p:txBody>
          <a:bodyPr wrap="none">
            <a:spAutoFit/>
          </a:bodyPr>
          <a:lstStyle/>
          <a:p>
            <a:pPr algn="r"/>
            <a:r>
              <a:rPr lang="es-ES_tradnl" sz="2300" dirty="0" smtClean="0">
                <a:solidFill>
                  <a:srgbClr val="929396"/>
                </a:solidFill>
                <a:latin typeface="Century Gothic" pitchFamily="34" charset="0"/>
              </a:rPr>
              <a:t>CAMBIOS</a:t>
            </a:r>
            <a:endParaRPr lang="es-ES_tradnl" sz="2300" dirty="0">
              <a:solidFill>
                <a:srgbClr val="929396"/>
              </a:solidFill>
              <a:latin typeface="Century Gothic" pitchFamily="34" charset="0"/>
            </a:endParaRPr>
          </a:p>
        </p:txBody>
      </p:sp>
      <p:sp>
        <p:nvSpPr>
          <p:cNvPr id="8" name="7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8 Imagen" descr="tec-logo-full.jpg"/>
          <p:cNvPicPr>
            <a:picLocks noChangeAspect="1"/>
          </p:cNvPicPr>
          <p:nvPr/>
        </p:nvPicPr>
        <p:blipFill>
          <a:blip r:embed="rId3" cstate="print"/>
          <a:stretch>
            <a:fillRect/>
          </a:stretch>
        </p:blipFill>
        <p:spPr>
          <a:xfrm>
            <a:off x="7537561" y="6200801"/>
            <a:ext cx="1606471" cy="585785"/>
          </a:xfrm>
          <a:prstGeom prst="rect">
            <a:avLst/>
          </a:prstGeom>
        </p:spPr>
      </p:pic>
      <p:pic>
        <p:nvPicPr>
          <p:cNvPr id="26626" name="Picture 2" descr="F:\prints\AceptarCancelarNivel0.bmp"/>
          <p:cNvPicPr>
            <a:picLocks noChangeAspect="1" noChangeArrowheads="1"/>
          </p:cNvPicPr>
          <p:nvPr/>
        </p:nvPicPr>
        <p:blipFill>
          <a:blip r:embed="rId4"/>
          <a:srcRect/>
          <a:stretch>
            <a:fillRect/>
          </a:stretch>
        </p:blipFill>
        <p:spPr bwMode="auto">
          <a:xfrm>
            <a:off x="571472" y="1857364"/>
            <a:ext cx="7724780" cy="4357718"/>
          </a:xfrm>
          <a:prstGeom prst="rect">
            <a:avLst/>
          </a:prstGeom>
          <a:noFill/>
        </p:spPr>
      </p:pic>
      <p:pic>
        <p:nvPicPr>
          <p:cNvPr id="10" name="9 Imagen" descr="blanco_sangre.jpg"/>
          <p:cNvPicPr>
            <a:picLocks noChangeAspect="1"/>
          </p:cNvPicPr>
          <p:nvPr/>
        </p:nvPicPr>
        <p:blipFill>
          <a:blip r:embed="rId5"/>
          <a:srcRect l="59376" t="6169" r="14374" b="35389"/>
          <a:stretch>
            <a:fillRect/>
          </a:stretch>
        </p:blipFill>
        <p:spPr>
          <a:xfrm>
            <a:off x="7786742" y="244943"/>
            <a:ext cx="785786" cy="898041"/>
          </a:xfrm>
          <a:prstGeom prst="rect">
            <a:avLst/>
          </a:prstGeom>
        </p:spPr>
      </p:pic>
      <p:pic>
        <p:nvPicPr>
          <p:cNvPr id="7" name="Picture 2" descr="http://www.stockwatch.in/files/Procter-Gamble.bmp"/>
          <p:cNvPicPr>
            <a:picLocks noChangeAspect="1" noChangeArrowheads="1"/>
          </p:cNvPicPr>
          <p:nvPr/>
        </p:nvPicPr>
        <p:blipFill>
          <a:blip r:embed="rId6" cstate="print"/>
          <a:srcRect/>
          <a:stretch>
            <a:fillRect/>
          </a:stretch>
        </p:blipFill>
        <p:spPr bwMode="auto">
          <a:xfrm>
            <a:off x="0" y="6215058"/>
            <a:ext cx="1070774" cy="642942"/>
          </a:xfrm>
          <a:prstGeom prst="rect">
            <a:avLst/>
          </a:prstGeom>
          <a:noFill/>
        </p:spPr>
      </p:pic>
      <p:sp>
        <p:nvSpPr>
          <p:cNvPr id="11" name="CuadroTexto 5"/>
          <p:cNvSpPr txBox="1">
            <a:spLocks noChangeArrowheads="1"/>
          </p:cNvSpPr>
          <p:nvPr/>
        </p:nvSpPr>
        <p:spPr bwMode="auto">
          <a:xfrm>
            <a:off x="357158" y="1142984"/>
            <a:ext cx="8286780" cy="584775"/>
          </a:xfrm>
          <a:prstGeom prst="rect">
            <a:avLst/>
          </a:prstGeom>
          <a:noFill/>
          <a:ln w="9525">
            <a:noFill/>
            <a:miter lim="800000"/>
            <a:headEnd/>
            <a:tailEnd/>
          </a:ln>
        </p:spPr>
        <p:txBody>
          <a:bodyPr wrap="square">
            <a:spAutoFit/>
          </a:bodyPr>
          <a:lstStyle/>
          <a:p>
            <a:pPr algn="just"/>
            <a:r>
              <a:rPr lang="es-MX" sz="1600" dirty="0" smtClean="0">
                <a:solidFill>
                  <a:srgbClr val="235397"/>
                </a:solidFill>
                <a:latin typeface="Century Gothic" pitchFamily="34" charset="0"/>
              </a:rPr>
              <a:t>En este apartado es donde nivel 0 agrega sus comentarios y acepta o rechaza el cambio.</a:t>
            </a:r>
            <a:endParaRPr lang="es-MX" sz="1600" dirty="0">
              <a:solidFill>
                <a:srgbClr val="235397"/>
              </a:solidFill>
              <a:latin typeface="Century Gothic"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2"/>
          <p:cNvSpPr txBox="1">
            <a:spLocks noChangeArrowheads="1"/>
          </p:cNvSpPr>
          <p:nvPr/>
        </p:nvSpPr>
        <p:spPr bwMode="auto">
          <a:xfrm>
            <a:off x="6274060" y="500042"/>
            <a:ext cx="1584088" cy="446276"/>
          </a:xfrm>
          <a:prstGeom prst="rect">
            <a:avLst/>
          </a:prstGeom>
          <a:noFill/>
          <a:ln w="9525">
            <a:noFill/>
            <a:miter lim="800000"/>
            <a:headEnd/>
            <a:tailEnd/>
          </a:ln>
        </p:spPr>
        <p:txBody>
          <a:bodyPr wrap="none">
            <a:spAutoFit/>
          </a:bodyPr>
          <a:lstStyle/>
          <a:p>
            <a:pPr algn="r"/>
            <a:r>
              <a:rPr lang="es-ES_tradnl" sz="2300" dirty="0" smtClean="0">
                <a:solidFill>
                  <a:srgbClr val="929396"/>
                </a:solidFill>
                <a:latin typeface="Century Gothic" pitchFamily="34" charset="0"/>
              </a:rPr>
              <a:t>HISTORIAL</a:t>
            </a:r>
            <a:endParaRPr lang="es-ES_tradnl" sz="2300" dirty="0">
              <a:solidFill>
                <a:srgbClr val="929396"/>
              </a:solidFill>
              <a:latin typeface="Century Gothic" pitchFamily="34" charset="0"/>
            </a:endParaRPr>
          </a:p>
        </p:txBody>
      </p:sp>
      <p:sp>
        <p:nvSpPr>
          <p:cNvPr id="8" name="7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8 Imagen" descr="tec-logo-full.jpg"/>
          <p:cNvPicPr>
            <a:picLocks noChangeAspect="1"/>
          </p:cNvPicPr>
          <p:nvPr/>
        </p:nvPicPr>
        <p:blipFill>
          <a:blip r:embed="rId3" cstate="print"/>
          <a:stretch>
            <a:fillRect/>
          </a:stretch>
        </p:blipFill>
        <p:spPr>
          <a:xfrm>
            <a:off x="7537561" y="6200801"/>
            <a:ext cx="1606471" cy="585785"/>
          </a:xfrm>
          <a:prstGeom prst="rect">
            <a:avLst/>
          </a:prstGeom>
        </p:spPr>
      </p:pic>
      <p:pic>
        <p:nvPicPr>
          <p:cNvPr id="24578" name="Picture 2" descr="F:\prints\historialDetalleNivel0.bmp"/>
          <p:cNvPicPr>
            <a:picLocks noChangeAspect="1" noChangeArrowheads="1"/>
          </p:cNvPicPr>
          <p:nvPr/>
        </p:nvPicPr>
        <p:blipFill>
          <a:blip r:embed="rId4"/>
          <a:srcRect/>
          <a:stretch>
            <a:fillRect/>
          </a:stretch>
        </p:blipFill>
        <p:spPr bwMode="auto">
          <a:xfrm>
            <a:off x="714348" y="1928802"/>
            <a:ext cx="7929618" cy="4143404"/>
          </a:xfrm>
          <a:prstGeom prst="rect">
            <a:avLst/>
          </a:prstGeom>
          <a:noFill/>
        </p:spPr>
      </p:pic>
      <p:pic>
        <p:nvPicPr>
          <p:cNvPr id="10" name="9 Imagen" descr="blanco_sangre.jpg"/>
          <p:cNvPicPr>
            <a:picLocks noChangeAspect="1"/>
          </p:cNvPicPr>
          <p:nvPr/>
        </p:nvPicPr>
        <p:blipFill>
          <a:blip r:embed="rId5"/>
          <a:srcRect l="59376" t="6169" r="14374" b="35389"/>
          <a:stretch>
            <a:fillRect/>
          </a:stretch>
        </p:blipFill>
        <p:spPr>
          <a:xfrm>
            <a:off x="7786742" y="244943"/>
            <a:ext cx="785786" cy="898041"/>
          </a:xfrm>
          <a:prstGeom prst="rect">
            <a:avLst/>
          </a:prstGeom>
        </p:spPr>
      </p:pic>
      <p:pic>
        <p:nvPicPr>
          <p:cNvPr id="7" name="Picture 2" descr="http://www.stockwatch.in/files/Procter-Gamble.bmp"/>
          <p:cNvPicPr>
            <a:picLocks noChangeAspect="1" noChangeArrowheads="1"/>
          </p:cNvPicPr>
          <p:nvPr/>
        </p:nvPicPr>
        <p:blipFill>
          <a:blip r:embed="rId6" cstate="print"/>
          <a:srcRect/>
          <a:stretch>
            <a:fillRect/>
          </a:stretch>
        </p:blipFill>
        <p:spPr bwMode="auto">
          <a:xfrm>
            <a:off x="0" y="6215058"/>
            <a:ext cx="1070774" cy="642942"/>
          </a:xfrm>
          <a:prstGeom prst="rect">
            <a:avLst/>
          </a:prstGeom>
          <a:noFill/>
        </p:spPr>
      </p:pic>
      <p:sp>
        <p:nvSpPr>
          <p:cNvPr id="11" name="CuadroTexto 5"/>
          <p:cNvSpPr txBox="1">
            <a:spLocks noChangeArrowheads="1"/>
          </p:cNvSpPr>
          <p:nvPr/>
        </p:nvSpPr>
        <p:spPr bwMode="auto">
          <a:xfrm>
            <a:off x="357158" y="1285860"/>
            <a:ext cx="8286780" cy="584775"/>
          </a:xfrm>
          <a:prstGeom prst="rect">
            <a:avLst/>
          </a:prstGeom>
          <a:noFill/>
          <a:ln w="9525">
            <a:noFill/>
            <a:miter lim="800000"/>
            <a:headEnd/>
            <a:tailEnd/>
          </a:ln>
        </p:spPr>
        <p:txBody>
          <a:bodyPr wrap="square">
            <a:spAutoFit/>
          </a:bodyPr>
          <a:lstStyle/>
          <a:p>
            <a:pPr algn="just"/>
            <a:r>
              <a:rPr lang="es-MX" sz="1600" dirty="0" smtClean="0">
                <a:solidFill>
                  <a:srgbClr val="235397"/>
                </a:solidFill>
                <a:latin typeface="Century Gothic" pitchFamily="34" charset="0"/>
              </a:rPr>
              <a:t>En este apartado se pueden ver todos los cambios que se han autorizado o rechazado y sus detalles</a:t>
            </a:r>
            <a:endParaRPr lang="es-MX" sz="1600" dirty="0">
              <a:solidFill>
                <a:srgbClr val="235397"/>
              </a:solidFill>
              <a:latin typeface="Century Gothic"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Diagrama"/>
          <p:cNvGraphicFramePr/>
          <p:nvPr/>
        </p:nvGraphicFramePr>
        <p:xfrm>
          <a:off x="214282" y="1397000"/>
          <a:ext cx="8643998"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7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8 Imagen" descr="tec-logo-full.jpg"/>
          <p:cNvPicPr>
            <a:picLocks noChangeAspect="1"/>
          </p:cNvPicPr>
          <p:nvPr/>
        </p:nvPicPr>
        <p:blipFill>
          <a:blip r:embed="rId7" cstate="print"/>
          <a:stretch>
            <a:fillRect/>
          </a:stretch>
        </p:blipFill>
        <p:spPr>
          <a:xfrm>
            <a:off x="7537561" y="6200801"/>
            <a:ext cx="1606471" cy="585785"/>
          </a:xfrm>
          <a:prstGeom prst="rect">
            <a:avLst/>
          </a:prstGeom>
        </p:spPr>
      </p:pic>
      <p:pic>
        <p:nvPicPr>
          <p:cNvPr id="5" name="Picture 2" descr="http://www.stockwatch.in/files/Procter-Gamble.bmp"/>
          <p:cNvPicPr>
            <a:picLocks noChangeAspect="1" noChangeArrowheads="1"/>
          </p:cNvPicPr>
          <p:nvPr/>
        </p:nvPicPr>
        <p:blipFill>
          <a:blip r:embed="rId8" cstate="print"/>
          <a:srcRect/>
          <a:stretch>
            <a:fillRect/>
          </a:stretch>
        </p:blipFill>
        <p:spPr bwMode="auto">
          <a:xfrm>
            <a:off x="0" y="6215058"/>
            <a:ext cx="1070774" cy="642942"/>
          </a:xfrm>
          <a:prstGeom prst="rect">
            <a:avLst/>
          </a:prstGeom>
          <a:noFill/>
        </p:spPr>
      </p:pic>
      <p:pic>
        <p:nvPicPr>
          <p:cNvPr id="10" name="9 Imagen" descr="blanco_sangre.jpg"/>
          <p:cNvPicPr>
            <a:picLocks noChangeAspect="1"/>
          </p:cNvPicPr>
          <p:nvPr/>
        </p:nvPicPr>
        <p:blipFill>
          <a:blip r:embed="rId9"/>
          <a:srcRect l="60600" t="6169" r="14374" b="37509"/>
          <a:stretch>
            <a:fillRect/>
          </a:stretch>
        </p:blipFill>
        <p:spPr>
          <a:xfrm>
            <a:off x="7000892" y="244943"/>
            <a:ext cx="1643074" cy="1898173"/>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2"/>
          <p:cNvSpPr txBox="1">
            <a:spLocks noChangeArrowheads="1"/>
          </p:cNvSpPr>
          <p:nvPr/>
        </p:nvSpPr>
        <p:spPr bwMode="auto">
          <a:xfrm>
            <a:off x="6712586" y="504825"/>
            <a:ext cx="1217000" cy="446276"/>
          </a:xfrm>
          <a:prstGeom prst="rect">
            <a:avLst/>
          </a:prstGeom>
          <a:noFill/>
          <a:ln w="9525">
            <a:noFill/>
            <a:miter lim="800000"/>
            <a:headEnd/>
            <a:tailEnd/>
          </a:ln>
        </p:spPr>
        <p:txBody>
          <a:bodyPr wrap="none">
            <a:spAutoFit/>
          </a:bodyPr>
          <a:lstStyle/>
          <a:p>
            <a:pPr algn="r"/>
            <a:r>
              <a:rPr lang="es-ES_tradnl" sz="2300" dirty="0" smtClean="0">
                <a:solidFill>
                  <a:srgbClr val="929396"/>
                </a:solidFill>
                <a:latin typeface="Century Gothic" pitchFamily="34" charset="0"/>
              </a:rPr>
              <a:t>NIVEL 1</a:t>
            </a:r>
            <a:endParaRPr lang="es-ES_tradnl" sz="2300" dirty="0">
              <a:solidFill>
                <a:srgbClr val="929396"/>
              </a:solidFill>
              <a:latin typeface="Century Gothic" pitchFamily="34" charset="0"/>
            </a:endParaRPr>
          </a:p>
        </p:txBody>
      </p:sp>
      <p:sp>
        <p:nvSpPr>
          <p:cNvPr id="6" name="CuadroTexto 5"/>
          <p:cNvSpPr txBox="1">
            <a:spLocks noChangeArrowheads="1"/>
          </p:cNvSpPr>
          <p:nvPr/>
        </p:nvSpPr>
        <p:spPr bwMode="auto">
          <a:xfrm>
            <a:off x="357158" y="1714488"/>
            <a:ext cx="8286780" cy="584775"/>
          </a:xfrm>
          <a:prstGeom prst="rect">
            <a:avLst/>
          </a:prstGeom>
          <a:noFill/>
          <a:ln w="9525">
            <a:noFill/>
            <a:miter lim="800000"/>
            <a:headEnd/>
            <a:tailEnd/>
          </a:ln>
        </p:spPr>
        <p:txBody>
          <a:bodyPr wrap="square">
            <a:spAutoFit/>
          </a:bodyPr>
          <a:lstStyle/>
          <a:p>
            <a:pPr algn="just"/>
            <a:r>
              <a:rPr lang="es-MX" sz="1600" dirty="0" smtClean="0">
                <a:solidFill>
                  <a:srgbClr val="235397"/>
                </a:solidFill>
                <a:latin typeface="Century Gothic" pitchFamily="34" charset="0"/>
              </a:rPr>
              <a:t>El nivel 1 es el responsable del departamento de seguridad (SHE) y el de calidad (QA)</a:t>
            </a:r>
            <a:endParaRPr lang="es-MX" sz="1600" dirty="0">
              <a:solidFill>
                <a:srgbClr val="235397"/>
              </a:solidFill>
              <a:latin typeface="Century Gothic" pitchFamily="34" charset="0"/>
            </a:endParaRPr>
          </a:p>
        </p:txBody>
      </p:sp>
      <p:sp>
        <p:nvSpPr>
          <p:cNvPr id="9" name="8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9 Imagen" descr="tec-logo-full.jpg"/>
          <p:cNvPicPr>
            <a:picLocks noChangeAspect="1"/>
          </p:cNvPicPr>
          <p:nvPr/>
        </p:nvPicPr>
        <p:blipFill>
          <a:blip r:embed="rId3" cstate="print"/>
          <a:stretch>
            <a:fillRect/>
          </a:stretch>
        </p:blipFill>
        <p:spPr>
          <a:xfrm>
            <a:off x="7537561" y="6200801"/>
            <a:ext cx="1606471" cy="585785"/>
          </a:xfrm>
          <a:prstGeom prst="rect">
            <a:avLst/>
          </a:prstGeom>
        </p:spPr>
      </p:pic>
      <p:pic>
        <p:nvPicPr>
          <p:cNvPr id="20481" name="Picture 1" descr="G:\PrintScreen\cambios_pendientes_QA.jpg"/>
          <p:cNvPicPr>
            <a:picLocks noChangeAspect="1" noChangeArrowheads="1"/>
          </p:cNvPicPr>
          <p:nvPr/>
        </p:nvPicPr>
        <p:blipFill>
          <a:blip r:embed="rId4"/>
          <a:srcRect/>
          <a:stretch>
            <a:fillRect/>
          </a:stretch>
        </p:blipFill>
        <p:spPr bwMode="auto">
          <a:xfrm>
            <a:off x="1" y="2714620"/>
            <a:ext cx="9056526" cy="2819399"/>
          </a:xfrm>
          <a:prstGeom prst="rect">
            <a:avLst/>
          </a:prstGeom>
          <a:noFill/>
        </p:spPr>
      </p:pic>
      <p:pic>
        <p:nvPicPr>
          <p:cNvPr id="8" name="Picture 2" descr="http://www.stockwatch.in/files/Procter-Gamble.bmp"/>
          <p:cNvPicPr>
            <a:picLocks noChangeAspect="1" noChangeArrowheads="1"/>
          </p:cNvPicPr>
          <p:nvPr/>
        </p:nvPicPr>
        <p:blipFill>
          <a:blip r:embed="rId5" cstate="print"/>
          <a:srcRect/>
          <a:stretch>
            <a:fillRect/>
          </a:stretch>
        </p:blipFill>
        <p:spPr bwMode="auto">
          <a:xfrm>
            <a:off x="0" y="6215058"/>
            <a:ext cx="1070774" cy="642942"/>
          </a:xfrm>
          <a:prstGeom prst="rect">
            <a:avLst/>
          </a:prstGeom>
          <a:noFill/>
        </p:spPr>
      </p:pic>
      <p:pic>
        <p:nvPicPr>
          <p:cNvPr id="11" name="10 Imagen" descr="blanco_sangre.jpg"/>
          <p:cNvPicPr>
            <a:picLocks noChangeAspect="1"/>
          </p:cNvPicPr>
          <p:nvPr/>
        </p:nvPicPr>
        <p:blipFill>
          <a:blip r:embed="rId6"/>
          <a:srcRect l="59376" t="6169" r="14374" b="35389"/>
          <a:stretch>
            <a:fillRect/>
          </a:stretch>
        </p:blipFill>
        <p:spPr>
          <a:xfrm>
            <a:off x="7786742" y="244943"/>
            <a:ext cx="785786" cy="89804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2"/>
          <p:cNvSpPr txBox="1">
            <a:spLocks noChangeArrowheads="1"/>
          </p:cNvSpPr>
          <p:nvPr/>
        </p:nvSpPr>
        <p:spPr bwMode="auto">
          <a:xfrm>
            <a:off x="5376886" y="504825"/>
            <a:ext cx="2481262" cy="446088"/>
          </a:xfrm>
          <a:prstGeom prst="rect">
            <a:avLst/>
          </a:prstGeom>
          <a:noFill/>
          <a:ln w="9525">
            <a:noFill/>
            <a:miter lim="800000"/>
            <a:headEnd/>
            <a:tailEnd/>
          </a:ln>
        </p:spPr>
        <p:txBody>
          <a:bodyPr wrap="none">
            <a:spAutoFit/>
          </a:bodyPr>
          <a:lstStyle/>
          <a:p>
            <a:pPr algn="r"/>
            <a:r>
              <a:rPr lang="es-ES_tradnl" sz="2300" dirty="0">
                <a:solidFill>
                  <a:srgbClr val="929396"/>
                </a:solidFill>
                <a:latin typeface="Century Gothic" pitchFamily="34" charset="0"/>
              </a:rPr>
              <a:t>PROBLEMÁTICA</a:t>
            </a:r>
          </a:p>
        </p:txBody>
      </p:sp>
      <p:sp>
        <p:nvSpPr>
          <p:cNvPr id="6" name="CuadroTexto 5"/>
          <p:cNvSpPr txBox="1">
            <a:spLocks noChangeArrowheads="1"/>
          </p:cNvSpPr>
          <p:nvPr/>
        </p:nvSpPr>
        <p:spPr bwMode="auto">
          <a:xfrm>
            <a:off x="381000" y="1957037"/>
            <a:ext cx="8262938" cy="2554545"/>
          </a:xfrm>
          <a:prstGeom prst="rect">
            <a:avLst/>
          </a:prstGeom>
          <a:noFill/>
          <a:ln w="9525">
            <a:noFill/>
            <a:miter lim="800000"/>
            <a:headEnd/>
            <a:tailEnd/>
          </a:ln>
        </p:spPr>
        <p:txBody>
          <a:bodyPr>
            <a:spAutoFit/>
          </a:bodyPr>
          <a:lstStyle/>
          <a:p>
            <a:pPr algn="just"/>
            <a:r>
              <a:rPr lang="es-MX" sz="1600" dirty="0" smtClean="0">
                <a:solidFill>
                  <a:srgbClr val="235397"/>
                </a:solidFill>
                <a:latin typeface="Century Gothic" pitchFamily="34" charset="0"/>
              </a:rPr>
              <a:t>El tiempo en un proceso de control de cambios tiene un gran impacto en la planta industrial, hablando en cuanto a economía, por ende es necesario optimizar los tiempos de dicho proceso y evitar que por un retraso o falta de cambio haya pérdidas económicas para la planta.</a:t>
            </a:r>
          </a:p>
          <a:p>
            <a:pPr algn="just"/>
            <a:endParaRPr lang="es-MX" sz="1600" dirty="0" smtClean="0">
              <a:solidFill>
                <a:srgbClr val="235397"/>
              </a:solidFill>
              <a:latin typeface="Century Gothic" pitchFamily="34" charset="0"/>
            </a:endParaRPr>
          </a:p>
          <a:p>
            <a:pPr algn="just"/>
            <a:r>
              <a:rPr lang="es-MX" sz="1600" dirty="0" smtClean="0">
                <a:solidFill>
                  <a:srgbClr val="235397"/>
                </a:solidFill>
                <a:latin typeface="Century Gothic" pitchFamily="34" charset="0"/>
              </a:rPr>
              <a:t>Actualmente cada vez que se desea hacer un cambio, suele tardar mucho tiempo en ser procesado y aceptado. Además en muchas ocasiones, las personas encargadas de autorizar dichos cambios dejan de lado éstos, por lo que se van acumulando y por consecuencia la aprobación de los cambios llegan a retrasarse por varios días o en el peor de los casos no se realizan.</a:t>
            </a:r>
            <a:endParaRPr lang="es-MX" sz="1600" dirty="0">
              <a:solidFill>
                <a:srgbClr val="235397"/>
              </a:solidFill>
              <a:latin typeface="Century Gothic" pitchFamily="34" charset="0"/>
            </a:endParaRPr>
          </a:p>
        </p:txBody>
      </p:sp>
      <p:sp>
        <p:nvSpPr>
          <p:cNvPr id="8" name="7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8 Imagen" descr="tec-logo-full.jpg"/>
          <p:cNvPicPr>
            <a:picLocks noChangeAspect="1"/>
          </p:cNvPicPr>
          <p:nvPr/>
        </p:nvPicPr>
        <p:blipFill>
          <a:blip r:embed="rId3" cstate="print"/>
          <a:stretch>
            <a:fillRect/>
          </a:stretch>
        </p:blipFill>
        <p:spPr>
          <a:xfrm>
            <a:off x="7537561" y="6200801"/>
            <a:ext cx="1606471" cy="585785"/>
          </a:xfrm>
          <a:prstGeom prst="rect">
            <a:avLst/>
          </a:prstGeom>
        </p:spPr>
      </p:pic>
      <p:pic>
        <p:nvPicPr>
          <p:cNvPr id="11" name="10 Imagen" descr="blanco_sangre.jpg"/>
          <p:cNvPicPr>
            <a:picLocks noChangeAspect="1"/>
          </p:cNvPicPr>
          <p:nvPr/>
        </p:nvPicPr>
        <p:blipFill>
          <a:blip r:embed="rId4"/>
          <a:srcRect l="59376" t="6169" r="14374" b="35389"/>
          <a:stretch>
            <a:fillRect/>
          </a:stretch>
        </p:blipFill>
        <p:spPr>
          <a:xfrm>
            <a:off x="7786742" y="244943"/>
            <a:ext cx="785786" cy="898041"/>
          </a:xfrm>
          <a:prstGeom prst="rect">
            <a:avLst/>
          </a:prstGeom>
        </p:spPr>
      </p:pic>
      <p:pic>
        <p:nvPicPr>
          <p:cNvPr id="7" name="Picture 2" descr="http://www.stockwatch.in/files/Procter-Gamble.bmp"/>
          <p:cNvPicPr>
            <a:picLocks noChangeAspect="1" noChangeArrowheads="1"/>
          </p:cNvPicPr>
          <p:nvPr/>
        </p:nvPicPr>
        <p:blipFill>
          <a:blip r:embed="rId5" cstate="print"/>
          <a:srcRect/>
          <a:stretch>
            <a:fillRect/>
          </a:stretch>
        </p:blipFill>
        <p:spPr bwMode="auto">
          <a:xfrm>
            <a:off x="0" y="6215058"/>
            <a:ext cx="1070774" cy="642942"/>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2"/>
          <p:cNvSpPr txBox="1">
            <a:spLocks noChangeArrowheads="1"/>
          </p:cNvSpPr>
          <p:nvPr/>
        </p:nvSpPr>
        <p:spPr bwMode="auto">
          <a:xfrm>
            <a:off x="6286512" y="504825"/>
            <a:ext cx="1555234" cy="446276"/>
          </a:xfrm>
          <a:prstGeom prst="rect">
            <a:avLst/>
          </a:prstGeom>
          <a:noFill/>
          <a:ln w="9525">
            <a:noFill/>
            <a:miter lim="800000"/>
            <a:headEnd/>
            <a:tailEnd/>
          </a:ln>
        </p:spPr>
        <p:txBody>
          <a:bodyPr wrap="none">
            <a:spAutoFit/>
          </a:bodyPr>
          <a:lstStyle/>
          <a:p>
            <a:pPr algn="r"/>
            <a:r>
              <a:rPr lang="es-ES_tradnl" sz="2300" dirty="0" smtClean="0">
                <a:solidFill>
                  <a:srgbClr val="929396"/>
                </a:solidFill>
                <a:latin typeface="Century Gothic" pitchFamily="34" charset="0"/>
              </a:rPr>
              <a:t>CAMBIOS</a:t>
            </a:r>
            <a:endParaRPr lang="es-ES_tradnl" sz="2300" dirty="0">
              <a:solidFill>
                <a:srgbClr val="929396"/>
              </a:solidFill>
              <a:latin typeface="Century Gothic" pitchFamily="34" charset="0"/>
            </a:endParaRPr>
          </a:p>
        </p:txBody>
      </p:sp>
      <p:sp>
        <p:nvSpPr>
          <p:cNvPr id="8" name="7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8 Imagen" descr="tec-logo-full.jpg"/>
          <p:cNvPicPr>
            <a:picLocks noChangeAspect="1"/>
          </p:cNvPicPr>
          <p:nvPr/>
        </p:nvPicPr>
        <p:blipFill>
          <a:blip r:embed="rId3" cstate="print"/>
          <a:stretch>
            <a:fillRect/>
          </a:stretch>
        </p:blipFill>
        <p:spPr>
          <a:xfrm>
            <a:off x="7537561" y="6200801"/>
            <a:ext cx="1606471" cy="585785"/>
          </a:xfrm>
          <a:prstGeom prst="rect">
            <a:avLst/>
          </a:prstGeom>
        </p:spPr>
      </p:pic>
      <p:pic>
        <p:nvPicPr>
          <p:cNvPr id="18433" name="Picture 1" descr="G:\PrintScreen\Detalles_cambio_QA_1.jpg"/>
          <p:cNvPicPr>
            <a:picLocks noChangeAspect="1" noChangeArrowheads="1"/>
          </p:cNvPicPr>
          <p:nvPr/>
        </p:nvPicPr>
        <p:blipFill>
          <a:blip r:embed="rId4"/>
          <a:srcRect r="21429"/>
          <a:stretch>
            <a:fillRect/>
          </a:stretch>
        </p:blipFill>
        <p:spPr bwMode="auto">
          <a:xfrm>
            <a:off x="714348" y="1785926"/>
            <a:ext cx="7286676" cy="4500594"/>
          </a:xfrm>
          <a:prstGeom prst="rect">
            <a:avLst/>
          </a:prstGeom>
          <a:noFill/>
        </p:spPr>
      </p:pic>
      <p:sp>
        <p:nvSpPr>
          <p:cNvPr id="10" name="CuadroTexto 5"/>
          <p:cNvSpPr txBox="1">
            <a:spLocks noChangeArrowheads="1"/>
          </p:cNvSpPr>
          <p:nvPr/>
        </p:nvSpPr>
        <p:spPr bwMode="auto">
          <a:xfrm>
            <a:off x="357158" y="1142984"/>
            <a:ext cx="8286780" cy="584775"/>
          </a:xfrm>
          <a:prstGeom prst="rect">
            <a:avLst/>
          </a:prstGeom>
          <a:noFill/>
          <a:ln w="9525">
            <a:noFill/>
            <a:miter lim="800000"/>
            <a:headEnd/>
            <a:tailEnd/>
          </a:ln>
        </p:spPr>
        <p:txBody>
          <a:bodyPr wrap="square">
            <a:spAutoFit/>
          </a:bodyPr>
          <a:lstStyle/>
          <a:p>
            <a:pPr algn="just"/>
            <a:r>
              <a:rPr lang="es-MX" sz="1600" dirty="0" smtClean="0">
                <a:solidFill>
                  <a:srgbClr val="235397"/>
                </a:solidFill>
                <a:latin typeface="Century Gothic" pitchFamily="34" charset="0"/>
              </a:rPr>
              <a:t>En este apartado es donde nivel 1 observa el comentario de nivel 0, agrega sus comentarios y acepta o rechaza el cambio.</a:t>
            </a:r>
            <a:endParaRPr lang="es-MX" sz="1600" dirty="0">
              <a:solidFill>
                <a:srgbClr val="235397"/>
              </a:solidFill>
              <a:latin typeface="Century Gothic" pitchFamily="34" charset="0"/>
            </a:endParaRPr>
          </a:p>
        </p:txBody>
      </p:sp>
      <p:pic>
        <p:nvPicPr>
          <p:cNvPr id="7" name="Picture 2" descr="http://www.stockwatch.in/files/Procter-Gamble.bmp"/>
          <p:cNvPicPr>
            <a:picLocks noChangeAspect="1" noChangeArrowheads="1"/>
          </p:cNvPicPr>
          <p:nvPr/>
        </p:nvPicPr>
        <p:blipFill>
          <a:blip r:embed="rId5" cstate="print"/>
          <a:srcRect/>
          <a:stretch>
            <a:fillRect/>
          </a:stretch>
        </p:blipFill>
        <p:spPr bwMode="auto">
          <a:xfrm>
            <a:off x="0" y="6215058"/>
            <a:ext cx="1070774" cy="642942"/>
          </a:xfrm>
          <a:prstGeom prst="rect">
            <a:avLst/>
          </a:prstGeom>
          <a:noFill/>
        </p:spPr>
      </p:pic>
      <p:pic>
        <p:nvPicPr>
          <p:cNvPr id="11" name="10 Imagen" descr="blanco_sangre.jpg"/>
          <p:cNvPicPr>
            <a:picLocks noChangeAspect="1"/>
          </p:cNvPicPr>
          <p:nvPr/>
        </p:nvPicPr>
        <p:blipFill>
          <a:blip r:embed="rId6"/>
          <a:srcRect l="59376" t="6169" r="14374" b="35389"/>
          <a:stretch>
            <a:fillRect/>
          </a:stretch>
        </p:blipFill>
        <p:spPr>
          <a:xfrm>
            <a:off x="7786742" y="244943"/>
            <a:ext cx="785786" cy="898041"/>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2"/>
          <p:cNvSpPr txBox="1">
            <a:spLocks noChangeArrowheads="1"/>
          </p:cNvSpPr>
          <p:nvPr/>
        </p:nvSpPr>
        <p:spPr bwMode="auto">
          <a:xfrm>
            <a:off x="6286512" y="504825"/>
            <a:ext cx="1584088" cy="446276"/>
          </a:xfrm>
          <a:prstGeom prst="rect">
            <a:avLst/>
          </a:prstGeom>
          <a:noFill/>
          <a:ln w="9525">
            <a:noFill/>
            <a:miter lim="800000"/>
            <a:headEnd/>
            <a:tailEnd/>
          </a:ln>
        </p:spPr>
        <p:txBody>
          <a:bodyPr wrap="none">
            <a:spAutoFit/>
          </a:bodyPr>
          <a:lstStyle/>
          <a:p>
            <a:pPr algn="r"/>
            <a:r>
              <a:rPr lang="es-ES_tradnl" sz="2300" dirty="0" smtClean="0">
                <a:solidFill>
                  <a:srgbClr val="929396"/>
                </a:solidFill>
                <a:latin typeface="Century Gothic" pitchFamily="34" charset="0"/>
              </a:rPr>
              <a:t>HISTORIAL</a:t>
            </a:r>
            <a:endParaRPr lang="es-ES_tradnl" sz="2300" dirty="0">
              <a:solidFill>
                <a:srgbClr val="929396"/>
              </a:solidFill>
              <a:latin typeface="Century Gothic" pitchFamily="34" charset="0"/>
            </a:endParaRPr>
          </a:p>
        </p:txBody>
      </p:sp>
      <p:sp>
        <p:nvSpPr>
          <p:cNvPr id="9" name="8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9 Imagen" descr="tec-logo-full.jpg"/>
          <p:cNvPicPr>
            <a:picLocks noChangeAspect="1"/>
          </p:cNvPicPr>
          <p:nvPr/>
        </p:nvPicPr>
        <p:blipFill>
          <a:blip r:embed="rId3" cstate="print"/>
          <a:stretch>
            <a:fillRect/>
          </a:stretch>
        </p:blipFill>
        <p:spPr>
          <a:xfrm>
            <a:off x="7537561" y="6200801"/>
            <a:ext cx="1606471" cy="585785"/>
          </a:xfrm>
          <a:prstGeom prst="rect">
            <a:avLst/>
          </a:prstGeom>
        </p:spPr>
      </p:pic>
      <p:pic>
        <p:nvPicPr>
          <p:cNvPr id="16387" name="Picture 3" descr="G:\PrintScreen\Detalles_cambio_Historial_QA_1.jpg"/>
          <p:cNvPicPr>
            <a:picLocks noChangeAspect="1" noChangeArrowheads="1"/>
          </p:cNvPicPr>
          <p:nvPr/>
        </p:nvPicPr>
        <p:blipFill>
          <a:blip r:embed="rId4"/>
          <a:srcRect/>
          <a:stretch>
            <a:fillRect/>
          </a:stretch>
        </p:blipFill>
        <p:spPr bwMode="auto">
          <a:xfrm>
            <a:off x="785786" y="1697666"/>
            <a:ext cx="7072362" cy="4517416"/>
          </a:xfrm>
          <a:prstGeom prst="rect">
            <a:avLst/>
          </a:prstGeom>
          <a:noFill/>
        </p:spPr>
      </p:pic>
      <p:pic>
        <p:nvPicPr>
          <p:cNvPr id="8" name="Picture 2" descr="http://www.stockwatch.in/files/Procter-Gamble.bmp"/>
          <p:cNvPicPr>
            <a:picLocks noChangeAspect="1" noChangeArrowheads="1"/>
          </p:cNvPicPr>
          <p:nvPr/>
        </p:nvPicPr>
        <p:blipFill>
          <a:blip r:embed="rId5" cstate="print"/>
          <a:srcRect/>
          <a:stretch>
            <a:fillRect/>
          </a:stretch>
        </p:blipFill>
        <p:spPr bwMode="auto">
          <a:xfrm>
            <a:off x="0" y="6215058"/>
            <a:ext cx="1070774" cy="642942"/>
          </a:xfrm>
          <a:prstGeom prst="rect">
            <a:avLst/>
          </a:prstGeom>
          <a:noFill/>
        </p:spPr>
      </p:pic>
      <p:pic>
        <p:nvPicPr>
          <p:cNvPr id="7" name="6 Imagen" descr="blanco_sangre.jpg"/>
          <p:cNvPicPr>
            <a:picLocks noChangeAspect="1"/>
          </p:cNvPicPr>
          <p:nvPr/>
        </p:nvPicPr>
        <p:blipFill>
          <a:blip r:embed="rId6"/>
          <a:srcRect l="59376" t="6169" r="14374" b="35389"/>
          <a:stretch>
            <a:fillRect/>
          </a:stretch>
        </p:blipFill>
        <p:spPr>
          <a:xfrm>
            <a:off x="7786742" y="244943"/>
            <a:ext cx="785786" cy="898041"/>
          </a:xfrm>
          <a:prstGeom prst="rect">
            <a:avLst/>
          </a:prstGeom>
        </p:spPr>
      </p:pic>
      <p:sp>
        <p:nvSpPr>
          <p:cNvPr id="11" name="CuadroTexto 5"/>
          <p:cNvSpPr txBox="1">
            <a:spLocks noChangeArrowheads="1"/>
          </p:cNvSpPr>
          <p:nvPr/>
        </p:nvSpPr>
        <p:spPr bwMode="auto">
          <a:xfrm>
            <a:off x="357158" y="1214422"/>
            <a:ext cx="8286780" cy="584775"/>
          </a:xfrm>
          <a:prstGeom prst="rect">
            <a:avLst/>
          </a:prstGeom>
          <a:noFill/>
          <a:ln w="9525">
            <a:noFill/>
            <a:miter lim="800000"/>
            <a:headEnd/>
            <a:tailEnd/>
          </a:ln>
        </p:spPr>
        <p:txBody>
          <a:bodyPr wrap="square">
            <a:spAutoFit/>
          </a:bodyPr>
          <a:lstStyle/>
          <a:p>
            <a:pPr algn="just"/>
            <a:r>
              <a:rPr lang="es-MX" sz="1600" dirty="0" smtClean="0">
                <a:solidFill>
                  <a:srgbClr val="235397"/>
                </a:solidFill>
                <a:latin typeface="Century Gothic" pitchFamily="34" charset="0"/>
              </a:rPr>
              <a:t>En este apartado se pueden ver todos los cambios que se han autorizado o rechazado y sus detalles</a:t>
            </a:r>
            <a:endParaRPr lang="es-MX" sz="1600" dirty="0">
              <a:solidFill>
                <a:srgbClr val="235397"/>
              </a:solidFill>
              <a:latin typeface="Century Gothic"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Diagrama"/>
          <p:cNvGraphicFramePr/>
          <p:nvPr/>
        </p:nvGraphicFramePr>
        <p:xfrm>
          <a:off x="214282" y="1397000"/>
          <a:ext cx="8643998"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7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8 Imagen" descr="tec-logo-full.jpg"/>
          <p:cNvPicPr>
            <a:picLocks noChangeAspect="1"/>
          </p:cNvPicPr>
          <p:nvPr/>
        </p:nvPicPr>
        <p:blipFill>
          <a:blip r:embed="rId7" cstate="print"/>
          <a:stretch>
            <a:fillRect/>
          </a:stretch>
        </p:blipFill>
        <p:spPr>
          <a:xfrm>
            <a:off x="7537561" y="6200801"/>
            <a:ext cx="1606471" cy="585785"/>
          </a:xfrm>
          <a:prstGeom prst="rect">
            <a:avLst/>
          </a:prstGeom>
        </p:spPr>
      </p:pic>
      <p:pic>
        <p:nvPicPr>
          <p:cNvPr id="10" name="Picture 2" descr="http://www.stockwatch.in/files/Procter-Gamble.bmp"/>
          <p:cNvPicPr>
            <a:picLocks noChangeAspect="1" noChangeArrowheads="1"/>
          </p:cNvPicPr>
          <p:nvPr/>
        </p:nvPicPr>
        <p:blipFill>
          <a:blip r:embed="rId8" cstate="print"/>
          <a:srcRect/>
          <a:stretch>
            <a:fillRect/>
          </a:stretch>
        </p:blipFill>
        <p:spPr bwMode="auto">
          <a:xfrm>
            <a:off x="0" y="6215058"/>
            <a:ext cx="1070774" cy="642942"/>
          </a:xfrm>
          <a:prstGeom prst="rect">
            <a:avLst/>
          </a:prstGeom>
          <a:noFill/>
        </p:spPr>
      </p:pic>
      <p:pic>
        <p:nvPicPr>
          <p:cNvPr id="11" name="10 Imagen" descr="blanco_sangre.jpg"/>
          <p:cNvPicPr>
            <a:picLocks noChangeAspect="1"/>
          </p:cNvPicPr>
          <p:nvPr/>
        </p:nvPicPr>
        <p:blipFill>
          <a:blip r:embed="rId9"/>
          <a:srcRect l="60600" t="6169" r="14374" b="37509"/>
          <a:stretch>
            <a:fillRect/>
          </a:stretch>
        </p:blipFill>
        <p:spPr>
          <a:xfrm>
            <a:off x="7143768" y="71414"/>
            <a:ext cx="1643074" cy="1898173"/>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2"/>
          <p:cNvSpPr txBox="1">
            <a:spLocks noChangeArrowheads="1"/>
          </p:cNvSpPr>
          <p:nvPr/>
        </p:nvSpPr>
        <p:spPr bwMode="auto">
          <a:xfrm>
            <a:off x="6643702" y="504825"/>
            <a:ext cx="1217000" cy="446276"/>
          </a:xfrm>
          <a:prstGeom prst="rect">
            <a:avLst/>
          </a:prstGeom>
          <a:noFill/>
          <a:ln w="9525">
            <a:noFill/>
            <a:miter lim="800000"/>
            <a:headEnd/>
            <a:tailEnd/>
          </a:ln>
        </p:spPr>
        <p:txBody>
          <a:bodyPr wrap="none">
            <a:spAutoFit/>
          </a:bodyPr>
          <a:lstStyle/>
          <a:p>
            <a:pPr algn="r"/>
            <a:r>
              <a:rPr lang="es-ES_tradnl" sz="2300" dirty="0" smtClean="0">
                <a:solidFill>
                  <a:srgbClr val="929396"/>
                </a:solidFill>
                <a:latin typeface="Century Gothic" pitchFamily="34" charset="0"/>
              </a:rPr>
              <a:t>NIVEL 2</a:t>
            </a:r>
            <a:endParaRPr lang="es-ES_tradnl" sz="2300" dirty="0">
              <a:solidFill>
                <a:srgbClr val="929396"/>
              </a:solidFill>
              <a:latin typeface="Century Gothic" pitchFamily="34" charset="0"/>
            </a:endParaRPr>
          </a:p>
        </p:txBody>
      </p:sp>
      <p:sp>
        <p:nvSpPr>
          <p:cNvPr id="6" name="CuadroTexto 5"/>
          <p:cNvSpPr txBox="1">
            <a:spLocks noChangeArrowheads="1"/>
          </p:cNvSpPr>
          <p:nvPr/>
        </p:nvSpPr>
        <p:spPr bwMode="auto">
          <a:xfrm>
            <a:off x="357158" y="1285860"/>
            <a:ext cx="8286780" cy="338554"/>
          </a:xfrm>
          <a:prstGeom prst="rect">
            <a:avLst/>
          </a:prstGeom>
          <a:noFill/>
          <a:ln w="9525">
            <a:noFill/>
            <a:miter lim="800000"/>
            <a:headEnd/>
            <a:tailEnd/>
          </a:ln>
        </p:spPr>
        <p:txBody>
          <a:bodyPr wrap="square">
            <a:spAutoFit/>
          </a:bodyPr>
          <a:lstStyle/>
          <a:p>
            <a:pPr algn="just"/>
            <a:r>
              <a:rPr lang="es-MX" sz="1600" dirty="0" smtClean="0">
                <a:solidFill>
                  <a:srgbClr val="235397"/>
                </a:solidFill>
                <a:latin typeface="Century Gothic" pitchFamily="34" charset="0"/>
              </a:rPr>
              <a:t>El nivel 2 es el responsable de cada una de las áreas de soporte.</a:t>
            </a:r>
            <a:endParaRPr lang="es-MX" sz="1600" dirty="0">
              <a:solidFill>
                <a:srgbClr val="235397"/>
              </a:solidFill>
              <a:latin typeface="Century Gothic" pitchFamily="34" charset="0"/>
            </a:endParaRPr>
          </a:p>
        </p:txBody>
      </p:sp>
      <p:sp>
        <p:nvSpPr>
          <p:cNvPr id="9" name="8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9 Imagen" descr="tec-logo-full.jpg"/>
          <p:cNvPicPr>
            <a:picLocks noChangeAspect="1"/>
          </p:cNvPicPr>
          <p:nvPr/>
        </p:nvPicPr>
        <p:blipFill>
          <a:blip r:embed="rId3" cstate="print"/>
          <a:stretch>
            <a:fillRect/>
          </a:stretch>
        </p:blipFill>
        <p:spPr>
          <a:xfrm>
            <a:off x="7537561" y="6200801"/>
            <a:ext cx="1606471" cy="585785"/>
          </a:xfrm>
          <a:prstGeom prst="rect">
            <a:avLst/>
          </a:prstGeom>
        </p:spPr>
      </p:pic>
      <p:pic>
        <p:nvPicPr>
          <p:cNvPr id="12289" name="Picture 1" descr="C:\Users\User\Desktop\nivel2Ok.bmp"/>
          <p:cNvPicPr>
            <a:picLocks noChangeAspect="1" noChangeArrowheads="1"/>
          </p:cNvPicPr>
          <p:nvPr/>
        </p:nvPicPr>
        <p:blipFill>
          <a:blip r:embed="rId4"/>
          <a:srcRect/>
          <a:stretch>
            <a:fillRect/>
          </a:stretch>
        </p:blipFill>
        <p:spPr bwMode="auto">
          <a:xfrm>
            <a:off x="0" y="2143116"/>
            <a:ext cx="8905875" cy="3409953"/>
          </a:xfrm>
          <a:prstGeom prst="rect">
            <a:avLst/>
          </a:prstGeom>
          <a:noFill/>
        </p:spPr>
      </p:pic>
      <p:pic>
        <p:nvPicPr>
          <p:cNvPr id="8" name="Picture 2" descr="http://www.stockwatch.in/files/Procter-Gamble.bmp"/>
          <p:cNvPicPr>
            <a:picLocks noChangeAspect="1" noChangeArrowheads="1"/>
          </p:cNvPicPr>
          <p:nvPr/>
        </p:nvPicPr>
        <p:blipFill>
          <a:blip r:embed="rId5" cstate="print"/>
          <a:srcRect/>
          <a:stretch>
            <a:fillRect/>
          </a:stretch>
        </p:blipFill>
        <p:spPr bwMode="auto">
          <a:xfrm>
            <a:off x="0" y="6215058"/>
            <a:ext cx="1070774" cy="642942"/>
          </a:xfrm>
          <a:prstGeom prst="rect">
            <a:avLst/>
          </a:prstGeom>
          <a:noFill/>
        </p:spPr>
      </p:pic>
      <p:pic>
        <p:nvPicPr>
          <p:cNvPr id="11" name="10 Imagen" descr="blanco_sangre.jpg"/>
          <p:cNvPicPr>
            <a:picLocks noChangeAspect="1"/>
          </p:cNvPicPr>
          <p:nvPr/>
        </p:nvPicPr>
        <p:blipFill>
          <a:blip r:embed="rId6"/>
          <a:srcRect l="59376" t="6169" r="14374" b="35389"/>
          <a:stretch>
            <a:fillRect/>
          </a:stretch>
        </p:blipFill>
        <p:spPr>
          <a:xfrm>
            <a:off x="7786742" y="244943"/>
            <a:ext cx="785786" cy="898041"/>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2"/>
          <p:cNvSpPr txBox="1">
            <a:spLocks noChangeArrowheads="1"/>
          </p:cNvSpPr>
          <p:nvPr/>
        </p:nvSpPr>
        <p:spPr bwMode="auto">
          <a:xfrm>
            <a:off x="6286512" y="504825"/>
            <a:ext cx="1555234" cy="446276"/>
          </a:xfrm>
          <a:prstGeom prst="rect">
            <a:avLst/>
          </a:prstGeom>
          <a:noFill/>
          <a:ln w="9525">
            <a:noFill/>
            <a:miter lim="800000"/>
            <a:headEnd/>
            <a:tailEnd/>
          </a:ln>
        </p:spPr>
        <p:txBody>
          <a:bodyPr wrap="none">
            <a:spAutoFit/>
          </a:bodyPr>
          <a:lstStyle/>
          <a:p>
            <a:pPr algn="r"/>
            <a:r>
              <a:rPr lang="es-ES_tradnl" sz="2300" dirty="0" smtClean="0">
                <a:solidFill>
                  <a:srgbClr val="929396"/>
                </a:solidFill>
                <a:latin typeface="Century Gothic" pitchFamily="34" charset="0"/>
              </a:rPr>
              <a:t>CAMBIOS</a:t>
            </a:r>
            <a:endParaRPr lang="es-ES_tradnl" sz="2300" dirty="0">
              <a:solidFill>
                <a:srgbClr val="929396"/>
              </a:solidFill>
              <a:latin typeface="Century Gothic" pitchFamily="34" charset="0"/>
            </a:endParaRPr>
          </a:p>
        </p:txBody>
      </p:sp>
      <p:sp>
        <p:nvSpPr>
          <p:cNvPr id="8" name="7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8 Imagen" descr="tec-logo-full.jpg"/>
          <p:cNvPicPr>
            <a:picLocks noChangeAspect="1"/>
          </p:cNvPicPr>
          <p:nvPr/>
        </p:nvPicPr>
        <p:blipFill>
          <a:blip r:embed="rId3" cstate="print"/>
          <a:stretch>
            <a:fillRect/>
          </a:stretch>
        </p:blipFill>
        <p:spPr>
          <a:xfrm>
            <a:off x="7537561" y="6200801"/>
            <a:ext cx="1606471" cy="585785"/>
          </a:xfrm>
          <a:prstGeom prst="rect">
            <a:avLst/>
          </a:prstGeom>
        </p:spPr>
      </p:pic>
      <p:pic>
        <p:nvPicPr>
          <p:cNvPr id="10241" name="Picture 1" descr="C:\Users\User\Desktop\nivel2Cambios.bmp"/>
          <p:cNvPicPr>
            <a:picLocks noChangeAspect="1" noChangeArrowheads="1"/>
          </p:cNvPicPr>
          <p:nvPr/>
        </p:nvPicPr>
        <p:blipFill>
          <a:blip r:embed="rId4"/>
          <a:srcRect r="33218"/>
          <a:stretch>
            <a:fillRect/>
          </a:stretch>
        </p:blipFill>
        <p:spPr bwMode="auto">
          <a:xfrm>
            <a:off x="1071538" y="1928802"/>
            <a:ext cx="5857916" cy="4148343"/>
          </a:xfrm>
          <a:prstGeom prst="rect">
            <a:avLst/>
          </a:prstGeom>
          <a:noFill/>
        </p:spPr>
      </p:pic>
      <p:sp>
        <p:nvSpPr>
          <p:cNvPr id="10" name="CuadroTexto 5"/>
          <p:cNvSpPr txBox="1">
            <a:spLocks noChangeArrowheads="1"/>
          </p:cNvSpPr>
          <p:nvPr/>
        </p:nvSpPr>
        <p:spPr bwMode="auto">
          <a:xfrm>
            <a:off x="357158" y="1214422"/>
            <a:ext cx="8286780" cy="584775"/>
          </a:xfrm>
          <a:prstGeom prst="rect">
            <a:avLst/>
          </a:prstGeom>
          <a:noFill/>
          <a:ln w="9525">
            <a:noFill/>
            <a:miter lim="800000"/>
            <a:headEnd/>
            <a:tailEnd/>
          </a:ln>
        </p:spPr>
        <p:txBody>
          <a:bodyPr wrap="square">
            <a:spAutoFit/>
          </a:bodyPr>
          <a:lstStyle/>
          <a:p>
            <a:pPr algn="just"/>
            <a:r>
              <a:rPr lang="es-MX" sz="1600" dirty="0" smtClean="0">
                <a:solidFill>
                  <a:srgbClr val="235397"/>
                </a:solidFill>
                <a:latin typeface="Century Gothic" pitchFamily="34" charset="0"/>
              </a:rPr>
              <a:t>En este apartado es donde nivel 2 observa el comentario de nivel 0 y nivel 1, agrega sus comentarios y acepta o rechaza el cambio.</a:t>
            </a:r>
            <a:endParaRPr lang="es-MX" sz="1600" dirty="0">
              <a:solidFill>
                <a:srgbClr val="235397"/>
              </a:solidFill>
              <a:latin typeface="Century Gothic" pitchFamily="34" charset="0"/>
            </a:endParaRPr>
          </a:p>
        </p:txBody>
      </p:sp>
      <p:pic>
        <p:nvPicPr>
          <p:cNvPr id="7" name="Picture 2" descr="http://www.stockwatch.in/files/Procter-Gamble.bmp"/>
          <p:cNvPicPr>
            <a:picLocks noChangeAspect="1" noChangeArrowheads="1"/>
          </p:cNvPicPr>
          <p:nvPr/>
        </p:nvPicPr>
        <p:blipFill>
          <a:blip r:embed="rId5" cstate="print"/>
          <a:srcRect/>
          <a:stretch>
            <a:fillRect/>
          </a:stretch>
        </p:blipFill>
        <p:spPr bwMode="auto">
          <a:xfrm>
            <a:off x="0" y="6215058"/>
            <a:ext cx="1070774" cy="642942"/>
          </a:xfrm>
          <a:prstGeom prst="rect">
            <a:avLst/>
          </a:prstGeom>
          <a:noFill/>
        </p:spPr>
      </p:pic>
      <p:pic>
        <p:nvPicPr>
          <p:cNvPr id="11" name="10 Imagen" descr="blanco_sangre.jpg"/>
          <p:cNvPicPr>
            <a:picLocks noChangeAspect="1"/>
          </p:cNvPicPr>
          <p:nvPr/>
        </p:nvPicPr>
        <p:blipFill>
          <a:blip r:embed="rId6"/>
          <a:srcRect l="59376" t="6169" r="14374" b="35389"/>
          <a:stretch>
            <a:fillRect/>
          </a:stretch>
        </p:blipFill>
        <p:spPr>
          <a:xfrm>
            <a:off x="7786742" y="244943"/>
            <a:ext cx="785786" cy="898041"/>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2"/>
          <p:cNvSpPr txBox="1">
            <a:spLocks noChangeArrowheads="1"/>
          </p:cNvSpPr>
          <p:nvPr/>
        </p:nvSpPr>
        <p:spPr bwMode="auto">
          <a:xfrm>
            <a:off x="6286512" y="504825"/>
            <a:ext cx="1584088" cy="446276"/>
          </a:xfrm>
          <a:prstGeom prst="rect">
            <a:avLst/>
          </a:prstGeom>
          <a:noFill/>
          <a:ln w="9525">
            <a:noFill/>
            <a:miter lim="800000"/>
            <a:headEnd/>
            <a:tailEnd/>
          </a:ln>
        </p:spPr>
        <p:txBody>
          <a:bodyPr wrap="none">
            <a:spAutoFit/>
          </a:bodyPr>
          <a:lstStyle/>
          <a:p>
            <a:pPr algn="r"/>
            <a:r>
              <a:rPr lang="es-ES_tradnl" sz="2300" dirty="0" smtClean="0">
                <a:solidFill>
                  <a:srgbClr val="929396"/>
                </a:solidFill>
                <a:latin typeface="Century Gothic" pitchFamily="34" charset="0"/>
              </a:rPr>
              <a:t>HISTORIAL</a:t>
            </a:r>
            <a:endParaRPr lang="es-ES_tradnl" sz="2300" dirty="0">
              <a:solidFill>
                <a:srgbClr val="929396"/>
              </a:solidFill>
              <a:latin typeface="Century Gothic" pitchFamily="34" charset="0"/>
            </a:endParaRPr>
          </a:p>
        </p:txBody>
      </p:sp>
      <p:sp>
        <p:nvSpPr>
          <p:cNvPr id="9" name="8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9 Imagen" descr="tec-logo-full.jpg"/>
          <p:cNvPicPr>
            <a:picLocks noChangeAspect="1"/>
          </p:cNvPicPr>
          <p:nvPr/>
        </p:nvPicPr>
        <p:blipFill>
          <a:blip r:embed="rId3" cstate="print"/>
          <a:stretch>
            <a:fillRect/>
          </a:stretch>
        </p:blipFill>
        <p:spPr>
          <a:xfrm>
            <a:off x="7537561" y="6200801"/>
            <a:ext cx="1606471" cy="585785"/>
          </a:xfrm>
          <a:prstGeom prst="rect">
            <a:avLst/>
          </a:prstGeom>
        </p:spPr>
      </p:pic>
      <p:pic>
        <p:nvPicPr>
          <p:cNvPr id="8193" name="Picture 1" descr="F:\prints\HostorialN2.bmp"/>
          <p:cNvPicPr>
            <a:picLocks noChangeAspect="1" noChangeArrowheads="1"/>
          </p:cNvPicPr>
          <p:nvPr/>
        </p:nvPicPr>
        <p:blipFill>
          <a:blip r:embed="rId4"/>
          <a:srcRect/>
          <a:stretch>
            <a:fillRect/>
          </a:stretch>
        </p:blipFill>
        <p:spPr bwMode="auto">
          <a:xfrm>
            <a:off x="390525" y="1924069"/>
            <a:ext cx="8253441" cy="4219575"/>
          </a:xfrm>
          <a:prstGeom prst="rect">
            <a:avLst/>
          </a:prstGeom>
          <a:noFill/>
        </p:spPr>
      </p:pic>
      <p:pic>
        <p:nvPicPr>
          <p:cNvPr id="8" name="Picture 2" descr="http://www.stockwatch.in/files/Procter-Gamble.bmp"/>
          <p:cNvPicPr>
            <a:picLocks noChangeAspect="1" noChangeArrowheads="1"/>
          </p:cNvPicPr>
          <p:nvPr/>
        </p:nvPicPr>
        <p:blipFill>
          <a:blip r:embed="rId5" cstate="print"/>
          <a:srcRect/>
          <a:stretch>
            <a:fillRect/>
          </a:stretch>
        </p:blipFill>
        <p:spPr bwMode="auto">
          <a:xfrm>
            <a:off x="0" y="6215058"/>
            <a:ext cx="1070774" cy="642942"/>
          </a:xfrm>
          <a:prstGeom prst="rect">
            <a:avLst/>
          </a:prstGeom>
          <a:noFill/>
        </p:spPr>
      </p:pic>
      <p:pic>
        <p:nvPicPr>
          <p:cNvPr id="7" name="6 Imagen" descr="blanco_sangre.jpg"/>
          <p:cNvPicPr>
            <a:picLocks noChangeAspect="1"/>
          </p:cNvPicPr>
          <p:nvPr/>
        </p:nvPicPr>
        <p:blipFill>
          <a:blip r:embed="rId6"/>
          <a:srcRect l="59376" t="6169" r="14374" b="35389"/>
          <a:stretch>
            <a:fillRect/>
          </a:stretch>
        </p:blipFill>
        <p:spPr>
          <a:xfrm>
            <a:off x="7786742" y="244943"/>
            <a:ext cx="785786" cy="898041"/>
          </a:xfrm>
          <a:prstGeom prst="rect">
            <a:avLst/>
          </a:prstGeom>
        </p:spPr>
      </p:pic>
      <p:sp>
        <p:nvSpPr>
          <p:cNvPr id="11" name="CuadroTexto 5"/>
          <p:cNvSpPr txBox="1">
            <a:spLocks noChangeArrowheads="1"/>
          </p:cNvSpPr>
          <p:nvPr/>
        </p:nvSpPr>
        <p:spPr bwMode="auto">
          <a:xfrm>
            <a:off x="357158" y="1357298"/>
            <a:ext cx="8286780" cy="584775"/>
          </a:xfrm>
          <a:prstGeom prst="rect">
            <a:avLst/>
          </a:prstGeom>
          <a:noFill/>
          <a:ln w="9525">
            <a:noFill/>
            <a:miter lim="800000"/>
            <a:headEnd/>
            <a:tailEnd/>
          </a:ln>
        </p:spPr>
        <p:txBody>
          <a:bodyPr wrap="square">
            <a:spAutoFit/>
          </a:bodyPr>
          <a:lstStyle/>
          <a:p>
            <a:pPr algn="just"/>
            <a:r>
              <a:rPr lang="es-MX" sz="1600" dirty="0" smtClean="0">
                <a:solidFill>
                  <a:srgbClr val="235397"/>
                </a:solidFill>
                <a:latin typeface="Century Gothic" pitchFamily="34" charset="0"/>
              </a:rPr>
              <a:t>En este apartado se pueden ver todos los cambios que se han autorizado o rechazado y sus detalles</a:t>
            </a:r>
            <a:endParaRPr lang="es-MX" sz="1600" dirty="0">
              <a:solidFill>
                <a:srgbClr val="235397"/>
              </a:solidFill>
              <a:latin typeface="Century Gothic"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2"/>
          <p:cNvSpPr txBox="1">
            <a:spLocks noChangeArrowheads="1"/>
          </p:cNvSpPr>
          <p:nvPr/>
        </p:nvSpPr>
        <p:spPr bwMode="auto">
          <a:xfrm>
            <a:off x="6500826" y="504825"/>
            <a:ext cx="1354858" cy="446276"/>
          </a:xfrm>
          <a:prstGeom prst="rect">
            <a:avLst/>
          </a:prstGeom>
          <a:noFill/>
          <a:ln w="9525">
            <a:noFill/>
            <a:miter lim="800000"/>
            <a:headEnd/>
            <a:tailEnd/>
          </a:ln>
        </p:spPr>
        <p:txBody>
          <a:bodyPr wrap="none">
            <a:spAutoFit/>
          </a:bodyPr>
          <a:lstStyle/>
          <a:p>
            <a:pPr algn="r"/>
            <a:r>
              <a:rPr lang="es-ES_tradnl" sz="2300" dirty="0" smtClean="0">
                <a:solidFill>
                  <a:srgbClr val="929396"/>
                </a:solidFill>
                <a:latin typeface="Century Gothic" pitchFamily="34" charset="0"/>
              </a:rPr>
              <a:t>BACKUP</a:t>
            </a:r>
            <a:endParaRPr lang="es-ES_tradnl" sz="2300" dirty="0">
              <a:solidFill>
                <a:srgbClr val="929396"/>
              </a:solidFill>
              <a:latin typeface="Century Gothic" pitchFamily="34" charset="0"/>
            </a:endParaRPr>
          </a:p>
        </p:txBody>
      </p:sp>
      <p:sp>
        <p:nvSpPr>
          <p:cNvPr id="6" name="CuadroTexto 5"/>
          <p:cNvSpPr txBox="1">
            <a:spLocks noChangeArrowheads="1"/>
          </p:cNvSpPr>
          <p:nvPr/>
        </p:nvSpPr>
        <p:spPr bwMode="auto">
          <a:xfrm>
            <a:off x="357158" y="1571612"/>
            <a:ext cx="4500566" cy="2554545"/>
          </a:xfrm>
          <a:prstGeom prst="rect">
            <a:avLst/>
          </a:prstGeom>
          <a:noFill/>
          <a:ln w="9525">
            <a:noFill/>
            <a:miter lim="800000"/>
            <a:headEnd/>
            <a:tailEnd/>
          </a:ln>
        </p:spPr>
        <p:txBody>
          <a:bodyPr wrap="square">
            <a:spAutoFit/>
          </a:bodyPr>
          <a:lstStyle/>
          <a:p>
            <a:pPr algn="just"/>
            <a:r>
              <a:rPr lang="es-MX" sz="1600" dirty="0" smtClean="0">
                <a:solidFill>
                  <a:srgbClr val="235397"/>
                </a:solidFill>
                <a:latin typeface="Century Gothic" pitchFamily="34" charset="0"/>
              </a:rPr>
              <a:t>Todos los niveles, desde el administrador asta el nivel 2, cuentan con un respaldo para poder asegurar que el cambio sea revisado, es decir, si el responsable del departamento por alguna razón no responde en el tiempo establecido un cambio, éste se envía automáticamente a la segunda persona responsable de dicho departamento para asegurar que sea atendido el cambio.</a:t>
            </a:r>
            <a:endParaRPr lang="es-MX" sz="1600" dirty="0">
              <a:solidFill>
                <a:srgbClr val="235397"/>
              </a:solidFill>
              <a:latin typeface="Century Gothic" pitchFamily="34" charset="0"/>
            </a:endParaRPr>
          </a:p>
        </p:txBody>
      </p:sp>
      <p:sp>
        <p:nvSpPr>
          <p:cNvPr id="9" name="8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9 Imagen" descr="tec-logo-full.jpg"/>
          <p:cNvPicPr>
            <a:picLocks noChangeAspect="1"/>
          </p:cNvPicPr>
          <p:nvPr/>
        </p:nvPicPr>
        <p:blipFill>
          <a:blip r:embed="rId3" cstate="print"/>
          <a:stretch>
            <a:fillRect/>
          </a:stretch>
        </p:blipFill>
        <p:spPr>
          <a:xfrm>
            <a:off x="7537561" y="6200801"/>
            <a:ext cx="1606471" cy="585785"/>
          </a:xfrm>
          <a:prstGeom prst="rect">
            <a:avLst/>
          </a:prstGeom>
        </p:spPr>
      </p:pic>
      <p:pic>
        <p:nvPicPr>
          <p:cNvPr id="11" name="10 Imagen" descr="tt0300143.jpg"/>
          <p:cNvPicPr>
            <a:picLocks noChangeAspect="1"/>
          </p:cNvPicPr>
          <p:nvPr/>
        </p:nvPicPr>
        <p:blipFill>
          <a:blip r:embed="rId4"/>
          <a:srcRect r="27500"/>
          <a:stretch>
            <a:fillRect/>
          </a:stretch>
        </p:blipFill>
        <p:spPr>
          <a:xfrm>
            <a:off x="5214942" y="2643182"/>
            <a:ext cx="3250337" cy="2981337"/>
          </a:xfrm>
          <a:prstGeom prst="rect">
            <a:avLst/>
          </a:prstGeom>
          <a:ln>
            <a:noFill/>
          </a:ln>
          <a:effectLst>
            <a:softEdge rad="112500"/>
          </a:effectLst>
        </p:spPr>
      </p:pic>
      <p:pic>
        <p:nvPicPr>
          <p:cNvPr id="8" name="Picture 2" descr="http://www.stockwatch.in/files/Procter-Gamble.bmp"/>
          <p:cNvPicPr>
            <a:picLocks noChangeAspect="1" noChangeArrowheads="1"/>
          </p:cNvPicPr>
          <p:nvPr/>
        </p:nvPicPr>
        <p:blipFill>
          <a:blip r:embed="rId5" cstate="print"/>
          <a:srcRect/>
          <a:stretch>
            <a:fillRect/>
          </a:stretch>
        </p:blipFill>
        <p:spPr bwMode="auto">
          <a:xfrm>
            <a:off x="0" y="6215058"/>
            <a:ext cx="1070774" cy="642942"/>
          </a:xfrm>
          <a:prstGeom prst="rect">
            <a:avLst/>
          </a:prstGeom>
          <a:noFill/>
        </p:spPr>
      </p:pic>
      <p:pic>
        <p:nvPicPr>
          <p:cNvPr id="12" name="11 Imagen" descr="blanco_sangre.jpg"/>
          <p:cNvPicPr>
            <a:picLocks noChangeAspect="1"/>
          </p:cNvPicPr>
          <p:nvPr/>
        </p:nvPicPr>
        <p:blipFill>
          <a:blip r:embed="rId6"/>
          <a:srcRect l="59376" t="6169" r="14374" b="35389"/>
          <a:stretch>
            <a:fillRect/>
          </a:stretch>
        </p:blipFill>
        <p:spPr>
          <a:xfrm>
            <a:off x="7786742" y="244943"/>
            <a:ext cx="785786" cy="898041"/>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2"/>
          <p:cNvSpPr txBox="1">
            <a:spLocks noChangeArrowheads="1"/>
          </p:cNvSpPr>
          <p:nvPr/>
        </p:nvSpPr>
        <p:spPr bwMode="auto">
          <a:xfrm>
            <a:off x="6072198" y="504825"/>
            <a:ext cx="1811714" cy="446276"/>
          </a:xfrm>
          <a:prstGeom prst="rect">
            <a:avLst/>
          </a:prstGeom>
          <a:noFill/>
          <a:ln w="9525">
            <a:noFill/>
            <a:miter lim="800000"/>
            <a:headEnd/>
            <a:tailEnd/>
          </a:ln>
        </p:spPr>
        <p:txBody>
          <a:bodyPr wrap="none">
            <a:spAutoFit/>
          </a:bodyPr>
          <a:lstStyle/>
          <a:p>
            <a:pPr algn="r"/>
            <a:r>
              <a:rPr lang="es-ES_tradnl" sz="2300" dirty="0" smtClean="0">
                <a:solidFill>
                  <a:srgbClr val="929396"/>
                </a:solidFill>
                <a:latin typeface="Century Gothic" pitchFamily="34" charset="0"/>
              </a:rPr>
              <a:t>BENEFICIOS</a:t>
            </a:r>
            <a:endParaRPr lang="es-ES_tradnl" sz="2300" dirty="0">
              <a:solidFill>
                <a:srgbClr val="929396"/>
              </a:solidFill>
              <a:latin typeface="Century Gothic" pitchFamily="34" charset="0"/>
            </a:endParaRPr>
          </a:p>
        </p:txBody>
      </p:sp>
      <p:sp>
        <p:nvSpPr>
          <p:cNvPr id="6" name="CuadroTexto 5"/>
          <p:cNvSpPr txBox="1">
            <a:spLocks noChangeArrowheads="1"/>
          </p:cNvSpPr>
          <p:nvPr/>
        </p:nvSpPr>
        <p:spPr bwMode="auto">
          <a:xfrm>
            <a:off x="3857648" y="1341200"/>
            <a:ext cx="4857756" cy="5016758"/>
          </a:xfrm>
          <a:prstGeom prst="rect">
            <a:avLst/>
          </a:prstGeom>
          <a:noFill/>
          <a:ln w="9525">
            <a:noFill/>
            <a:miter lim="800000"/>
            <a:headEnd/>
            <a:tailEnd/>
          </a:ln>
        </p:spPr>
        <p:txBody>
          <a:bodyPr wrap="square">
            <a:spAutoFit/>
          </a:bodyPr>
          <a:lstStyle/>
          <a:p>
            <a:pPr algn="just"/>
            <a:r>
              <a:rPr lang="es-MX" sz="1600" dirty="0" smtClean="0">
                <a:solidFill>
                  <a:srgbClr val="235397"/>
                </a:solidFill>
                <a:latin typeface="Century Gothic" pitchFamily="34" charset="0"/>
              </a:rPr>
              <a:t>El proceso </a:t>
            </a:r>
            <a:r>
              <a:rPr lang="es-MX" sz="1600" dirty="0" smtClean="0">
                <a:solidFill>
                  <a:srgbClr val="235397"/>
                </a:solidFill>
                <a:latin typeface="Century Gothic" pitchFamily="34" charset="0"/>
              </a:rPr>
              <a:t>dura </a:t>
            </a:r>
            <a:r>
              <a:rPr lang="es-MX" sz="1600" dirty="0" smtClean="0">
                <a:solidFill>
                  <a:srgbClr val="235397"/>
                </a:solidFill>
                <a:latin typeface="Century Gothic" pitchFamily="34" charset="0"/>
              </a:rPr>
              <a:t>menos tiempo en cada uno de los pasos, debido a que los cambios se </a:t>
            </a:r>
            <a:r>
              <a:rPr lang="es-MX" sz="1600" dirty="0" smtClean="0">
                <a:solidFill>
                  <a:srgbClr val="235397"/>
                </a:solidFill>
                <a:latin typeface="Century Gothic" pitchFamily="34" charset="0"/>
              </a:rPr>
              <a:t>canalizan </a:t>
            </a:r>
            <a:r>
              <a:rPr lang="es-MX" sz="1600" dirty="0" smtClean="0">
                <a:solidFill>
                  <a:srgbClr val="235397"/>
                </a:solidFill>
                <a:latin typeface="Century Gothic" pitchFamily="34" charset="0"/>
              </a:rPr>
              <a:t>automáticamente a los respectivos supervisores y agregando recordatorios por día de retraso, el sistema </a:t>
            </a:r>
            <a:r>
              <a:rPr lang="es-MX" sz="1600" dirty="0" smtClean="0">
                <a:solidFill>
                  <a:srgbClr val="235397"/>
                </a:solidFill>
                <a:latin typeface="Century Gothic" pitchFamily="34" charset="0"/>
              </a:rPr>
              <a:t>optimiza </a:t>
            </a:r>
            <a:r>
              <a:rPr lang="es-MX" sz="1600" dirty="0" smtClean="0">
                <a:solidFill>
                  <a:srgbClr val="235397"/>
                </a:solidFill>
                <a:latin typeface="Century Gothic" pitchFamily="34" charset="0"/>
              </a:rPr>
              <a:t>la duración total de los cambios pues sólo </a:t>
            </a:r>
            <a:r>
              <a:rPr lang="es-MX" sz="1600" dirty="0" smtClean="0">
                <a:solidFill>
                  <a:srgbClr val="235397"/>
                </a:solidFill>
                <a:latin typeface="Century Gothic" pitchFamily="34" charset="0"/>
              </a:rPr>
              <a:t>permite </a:t>
            </a:r>
            <a:r>
              <a:rPr lang="es-MX" sz="1600" dirty="0" smtClean="0">
                <a:solidFill>
                  <a:srgbClr val="235397"/>
                </a:solidFill>
                <a:latin typeface="Century Gothic" pitchFamily="34" charset="0"/>
              </a:rPr>
              <a:t>que el cambio permanezca sin autorización máximo un día después de haber sido informado el correspondiente supervisor. Dicha medida </a:t>
            </a:r>
            <a:r>
              <a:rPr lang="es-MX" sz="1600" dirty="0" smtClean="0">
                <a:solidFill>
                  <a:srgbClr val="235397"/>
                </a:solidFill>
                <a:latin typeface="Century Gothic" pitchFamily="34" charset="0"/>
              </a:rPr>
              <a:t>permite </a:t>
            </a:r>
            <a:r>
              <a:rPr lang="es-MX" sz="1600" dirty="0" smtClean="0">
                <a:solidFill>
                  <a:srgbClr val="235397"/>
                </a:solidFill>
                <a:latin typeface="Century Gothic" pitchFamily="34" charset="0"/>
              </a:rPr>
              <a:t>que los cambios estén autorizados en no más de una semana.</a:t>
            </a:r>
          </a:p>
          <a:p>
            <a:pPr algn="just"/>
            <a:endParaRPr lang="es-MX" sz="1600" dirty="0" smtClean="0">
              <a:solidFill>
                <a:srgbClr val="235397"/>
              </a:solidFill>
              <a:latin typeface="Century Gothic" pitchFamily="34" charset="0"/>
            </a:endParaRPr>
          </a:p>
          <a:p>
            <a:pPr algn="just"/>
            <a:r>
              <a:rPr lang="es-MX" sz="1600" dirty="0" smtClean="0">
                <a:solidFill>
                  <a:srgbClr val="235397"/>
                </a:solidFill>
                <a:latin typeface="Century Gothic" pitchFamily="34" charset="0"/>
              </a:rPr>
              <a:t>El sistema </a:t>
            </a:r>
            <a:r>
              <a:rPr lang="es-MX" sz="1600" dirty="0" smtClean="0">
                <a:solidFill>
                  <a:srgbClr val="235397"/>
                </a:solidFill>
                <a:latin typeface="Century Gothic" pitchFamily="34" charset="0"/>
              </a:rPr>
              <a:t>es </a:t>
            </a:r>
            <a:r>
              <a:rPr lang="es-MX" sz="1600" dirty="0" smtClean="0">
                <a:solidFill>
                  <a:srgbClr val="235397"/>
                </a:solidFill>
                <a:latin typeface="Century Gothic" pitchFamily="34" charset="0"/>
              </a:rPr>
              <a:t>fácil de utilizar y tolerante a fallas pues el </a:t>
            </a:r>
            <a:r>
              <a:rPr lang="es-MX" sz="1600" dirty="0" smtClean="0">
                <a:solidFill>
                  <a:srgbClr val="235397"/>
                </a:solidFill>
                <a:latin typeface="Century Gothic" pitchFamily="34" charset="0"/>
              </a:rPr>
              <a:t>debe </a:t>
            </a:r>
            <a:r>
              <a:rPr lang="es-MX" sz="1600" dirty="0" smtClean="0">
                <a:solidFill>
                  <a:srgbClr val="235397"/>
                </a:solidFill>
                <a:latin typeface="Century Gothic" pitchFamily="34" charset="0"/>
              </a:rPr>
              <a:t>facilitar al desarrollo del proceso de cambios y evitar retrasos e inconsistencias. El aprendizaje del sistema, por su simplicidad, no </a:t>
            </a:r>
            <a:r>
              <a:rPr lang="es-MX" sz="1600" dirty="0" smtClean="0">
                <a:solidFill>
                  <a:srgbClr val="235397"/>
                </a:solidFill>
                <a:latin typeface="Century Gothic" pitchFamily="34" charset="0"/>
              </a:rPr>
              <a:t>necesita </a:t>
            </a:r>
            <a:r>
              <a:rPr lang="es-MX" sz="1600" dirty="0" smtClean="0">
                <a:solidFill>
                  <a:srgbClr val="235397"/>
                </a:solidFill>
                <a:latin typeface="Century Gothic" pitchFamily="34" charset="0"/>
              </a:rPr>
              <a:t>de una curva de aprendizaje grande, es por ello que los supervisores y los administradores podrán autorizar los cambios en tiempo</a:t>
            </a:r>
            <a:r>
              <a:rPr lang="es-MX" sz="1600" dirty="0" smtClean="0">
                <a:solidFill>
                  <a:srgbClr val="235397"/>
                </a:solidFill>
                <a:latin typeface="Century Gothic" pitchFamily="34" charset="0"/>
              </a:rPr>
              <a:t>.</a:t>
            </a:r>
            <a:endParaRPr lang="es-MX" sz="1600" dirty="0">
              <a:solidFill>
                <a:srgbClr val="235397"/>
              </a:solidFill>
              <a:latin typeface="Century Gothic" pitchFamily="34" charset="0"/>
            </a:endParaRPr>
          </a:p>
        </p:txBody>
      </p:sp>
      <p:sp>
        <p:nvSpPr>
          <p:cNvPr id="9" name="8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9 Imagen" descr="tec-logo-full.jpg"/>
          <p:cNvPicPr>
            <a:picLocks noChangeAspect="1"/>
          </p:cNvPicPr>
          <p:nvPr/>
        </p:nvPicPr>
        <p:blipFill>
          <a:blip r:embed="rId3" cstate="print"/>
          <a:stretch>
            <a:fillRect/>
          </a:stretch>
        </p:blipFill>
        <p:spPr>
          <a:xfrm>
            <a:off x="7537561" y="6200801"/>
            <a:ext cx="1606471" cy="585785"/>
          </a:xfrm>
          <a:prstGeom prst="rect">
            <a:avLst/>
          </a:prstGeom>
        </p:spPr>
      </p:pic>
      <p:pic>
        <p:nvPicPr>
          <p:cNvPr id="13" name="12 Imagen" descr="hnd0001.jpg"/>
          <p:cNvPicPr>
            <a:picLocks noChangeAspect="1"/>
          </p:cNvPicPr>
          <p:nvPr/>
        </p:nvPicPr>
        <p:blipFill>
          <a:blip r:embed="rId4"/>
          <a:srcRect t="9885" r="13670"/>
          <a:stretch>
            <a:fillRect/>
          </a:stretch>
        </p:blipFill>
        <p:spPr>
          <a:xfrm>
            <a:off x="357158" y="1785926"/>
            <a:ext cx="3249322" cy="3500462"/>
          </a:xfrm>
          <a:prstGeom prst="rect">
            <a:avLst/>
          </a:prstGeom>
          <a:ln>
            <a:noFill/>
          </a:ln>
          <a:effectLst>
            <a:softEdge rad="112500"/>
          </a:effectLst>
        </p:spPr>
      </p:pic>
      <p:pic>
        <p:nvPicPr>
          <p:cNvPr id="8" name="Picture 2" descr="http://www.stockwatch.in/files/Procter-Gamble.bmp"/>
          <p:cNvPicPr>
            <a:picLocks noChangeAspect="1" noChangeArrowheads="1"/>
          </p:cNvPicPr>
          <p:nvPr/>
        </p:nvPicPr>
        <p:blipFill>
          <a:blip r:embed="rId5" cstate="print"/>
          <a:srcRect/>
          <a:stretch>
            <a:fillRect/>
          </a:stretch>
        </p:blipFill>
        <p:spPr bwMode="auto">
          <a:xfrm>
            <a:off x="0" y="6215058"/>
            <a:ext cx="1070774" cy="642942"/>
          </a:xfrm>
          <a:prstGeom prst="rect">
            <a:avLst/>
          </a:prstGeom>
          <a:noFill/>
        </p:spPr>
      </p:pic>
      <p:pic>
        <p:nvPicPr>
          <p:cNvPr id="14" name="13 Imagen" descr="blanco_sangre.jpg"/>
          <p:cNvPicPr>
            <a:picLocks noChangeAspect="1"/>
          </p:cNvPicPr>
          <p:nvPr/>
        </p:nvPicPr>
        <p:blipFill>
          <a:blip r:embed="rId6"/>
          <a:srcRect l="59376" t="6169" r="14374" b="35389"/>
          <a:stretch>
            <a:fillRect/>
          </a:stretch>
        </p:blipFill>
        <p:spPr>
          <a:xfrm>
            <a:off x="7786742" y="244943"/>
            <a:ext cx="785786" cy="898041"/>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2"/>
          <p:cNvSpPr txBox="1">
            <a:spLocks noChangeArrowheads="1"/>
          </p:cNvSpPr>
          <p:nvPr/>
        </p:nvSpPr>
        <p:spPr bwMode="auto">
          <a:xfrm>
            <a:off x="6142061" y="482582"/>
            <a:ext cx="1716087" cy="446088"/>
          </a:xfrm>
          <a:prstGeom prst="rect">
            <a:avLst/>
          </a:prstGeom>
          <a:noFill/>
          <a:ln w="9525">
            <a:noFill/>
            <a:miter lim="800000"/>
            <a:headEnd/>
            <a:tailEnd/>
          </a:ln>
        </p:spPr>
        <p:txBody>
          <a:bodyPr wrap="none">
            <a:spAutoFit/>
          </a:bodyPr>
          <a:lstStyle/>
          <a:p>
            <a:pPr algn="r"/>
            <a:r>
              <a:rPr lang="es-ES_tradnl" sz="2300" dirty="0">
                <a:solidFill>
                  <a:srgbClr val="929396"/>
                </a:solidFill>
                <a:latin typeface="Century Gothic" pitchFamily="34" charset="0"/>
              </a:rPr>
              <a:t>OBJETIVOS</a:t>
            </a:r>
          </a:p>
        </p:txBody>
      </p:sp>
      <p:sp>
        <p:nvSpPr>
          <p:cNvPr id="7" name="CuadroTexto 5"/>
          <p:cNvSpPr txBox="1">
            <a:spLocks noChangeArrowheads="1"/>
          </p:cNvSpPr>
          <p:nvPr/>
        </p:nvSpPr>
        <p:spPr bwMode="auto">
          <a:xfrm>
            <a:off x="4143372" y="2281190"/>
            <a:ext cx="4500566" cy="3046988"/>
          </a:xfrm>
          <a:prstGeom prst="rect">
            <a:avLst/>
          </a:prstGeom>
          <a:noFill/>
          <a:ln w="9525">
            <a:noFill/>
            <a:miter lim="800000"/>
            <a:headEnd/>
            <a:tailEnd/>
          </a:ln>
        </p:spPr>
        <p:txBody>
          <a:bodyPr wrap="square">
            <a:spAutoFit/>
          </a:bodyPr>
          <a:lstStyle/>
          <a:p>
            <a:pPr algn="just"/>
            <a:r>
              <a:rPr lang="es-MX" sz="1600" dirty="0" smtClean="0">
                <a:solidFill>
                  <a:srgbClr val="235397"/>
                </a:solidFill>
                <a:latin typeface="Century Gothic" pitchFamily="34" charset="0"/>
              </a:rPr>
              <a:t>El objetivo es crear un sistema que permita administrar y controlar los cambios que se hagan a lo largo de toda la planta:</a:t>
            </a:r>
          </a:p>
          <a:p>
            <a:pPr algn="just"/>
            <a:endParaRPr lang="es-MX" sz="1600" dirty="0" smtClean="0">
              <a:solidFill>
                <a:srgbClr val="235397"/>
              </a:solidFill>
              <a:latin typeface="Century Gothic" pitchFamily="34" charset="0"/>
            </a:endParaRPr>
          </a:p>
          <a:p>
            <a:pPr lvl="1" algn="just">
              <a:buFont typeface="Arial" pitchFamily="34" charset="0"/>
              <a:buChar char="•"/>
            </a:pPr>
            <a:r>
              <a:rPr lang="es-MX" sz="1600" dirty="0">
                <a:solidFill>
                  <a:srgbClr val="235397"/>
                </a:solidFill>
                <a:latin typeface="Century Gothic" pitchFamily="34" charset="0"/>
              </a:rPr>
              <a:t>Q</a:t>
            </a:r>
            <a:r>
              <a:rPr lang="es-MX" sz="1600" dirty="0" smtClean="0">
                <a:solidFill>
                  <a:srgbClr val="235397"/>
                </a:solidFill>
                <a:latin typeface="Century Gothic" pitchFamily="34" charset="0"/>
              </a:rPr>
              <a:t>ue cada cambio tenga un seguimiento que permita la agilización del proceso</a:t>
            </a:r>
          </a:p>
          <a:p>
            <a:pPr lvl="1" algn="just">
              <a:buFont typeface="Arial" pitchFamily="34" charset="0"/>
              <a:buChar char="•"/>
            </a:pPr>
            <a:r>
              <a:rPr lang="es-MX" sz="1600" dirty="0" smtClean="0">
                <a:solidFill>
                  <a:srgbClr val="235397"/>
                </a:solidFill>
                <a:latin typeface="Century Gothic" pitchFamily="34" charset="0"/>
              </a:rPr>
              <a:t>Esta plataforma debe automatizar los cambios que se realicen en la planta</a:t>
            </a:r>
          </a:p>
          <a:p>
            <a:pPr lvl="1" algn="just">
              <a:buFont typeface="Arial" pitchFamily="34" charset="0"/>
              <a:buChar char="•"/>
            </a:pPr>
            <a:r>
              <a:rPr lang="es-MX" sz="1600" dirty="0" smtClean="0">
                <a:solidFill>
                  <a:srgbClr val="235397"/>
                </a:solidFill>
                <a:latin typeface="Century Gothic" pitchFamily="34" charset="0"/>
              </a:rPr>
              <a:t>Debe optimizar el tiempo del proceso, con un máximo de una semana por cambio. </a:t>
            </a:r>
            <a:endParaRPr lang="es-MX" sz="1600" dirty="0">
              <a:solidFill>
                <a:srgbClr val="235397"/>
              </a:solidFill>
              <a:latin typeface="Century Gothic" pitchFamily="34" charset="0"/>
            </a:endParaRPr>
          </a:p>
        </p:txBody>
      </p:sp>
      <p:pic>
        <p:nvPicPr>
          <p:cNvPr id="8" name="7 Imagen" descr="faa039000338.jpg"/>
          <p:cNvPicPr>
            <a:picLocks noChangeAspect="1"/>
          </p:cNvPicPr>
          <p:nvPr/>
        </p:nvPicPr>
        <p:blipFill>
          <a:blip r:embed="rId3"/>
          <a:srcRect t="10674" r="10625"/>
          <a:stretch>
            <a:fillRect/>
          </a:stretch>
        </p:blipFill>
        <p:spPr>
          <a:xfrm>
            <a:off x="571472" y="2143116"/>
            <a:ext cx="3405198" cy="3128975"/>
          </a:xfrm>
          <a:prstGeom prst="rect">
            <a:avLst/>
          </a:prstGeom>
          <a:ln>
            <a:noFill/>
          </a:ln>
          <a:effectLst>
            <a:softEdge rad="112500"/>
          </a:effectLst>
        </p:spPr>
      </p:pic>
      <p:sp>
        <p:nvSpPr>
          <p:cNvPr id="10" name="9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1" name="10 Imagen" descr="tec-logo-full.jpg"/>
          <p:cNvPicPr>
            <a:picLocks noChangeAspect="1"/>
          </p:cNvPicPr>
          <p:nvPr/>
        </p:nvPicPr>
        <p:blipFill>
          <a:blip r:embed="rId4" cstate="print"/>
          <a:stretch>
            <a:fillRect/>
          </a:stretch>
        </p:blipFill>
        <p:spPr>
          <a:xfrm>
            <a:off x="7537561" y="6200801"/>
            <a:ext cx="1606471" cy="585785"/>
          </a:xfrm>
          <a:prstGeom prst="rect">
            <a:avLst/>
          </a:prstGeom>
        </p:spPr>
      </p:pic>
      <p:pic>
        <p:nvPicPr>
          <p:cNvPr id="12" name="11 Imagen" descr="blanco_sangre.jpg"/>
          <p:cNvPicPr>
            <a:picLocks noChangeAspect="1"/>
          </p:cNvPicPr>
          <p:nvPr/>
        </p:nvPicPr>
        <p:blipFill>
          <a:blip r:embed="rId5"/>
          <a:srcRect l="59376" t="6169" r="14374" b="35389"/>
          <a:stretch>
            <a:fillRect/>
          </a:stretch>
        </p:blipFill>
        <p:spPr>
          <a:xfrm>
            <a:off x="7786742" y="244943"/>
            <a:ext cx="785786" cy="898041"/>
          </a:xfrm>
          <a:prstGeom prst="rect">
            <a:avLst/>
          </a:prstGeom>
        </p:spPr>
      </p:pic>
      <p:pic>
        <p:nvPicPr>
          <p:cNvPr id="9" name="Picture 2" descr="http://www.stockwatch.in/files/Procter-Gamble.bmp"/>
          <p:cNvPicPr>
            <a:picLocks noChangeAspect="1" noChangeArrowheads="1"/>
          </p:cNvPicPr>
          <p:nvPr/>
        </p:nvPicPr>
        <p:blipFill>
          <a:blip r:embed="rId6" cstate="print"/>
          <a:srcRect/>
          <a:stretch>
            <a:fillRect/>
          </a:stretch>
        </p:blipFill>
        <p:spPr bwMode="auto">
          <a:xfrm>
            <a:off x="0" y="6215058"/>
            <a:ext cx="1070774" cy="642942"/>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2"/>
          <p:cNvSpPr txBox="1">
            <a:spLocks noChangeArrowheads="1"/>
          </p:cNvSpPr>
          <p:nvPr/>
        </p:nvSpPr>
        <p:spPr bwMode="auto">
          <a:xfrm>
            <a:off x="3786182" y="504825"/>
            <a:ext cx="4060825" cy="446088"/>
          </a:xfrm>
          <a:prstGeom prst="rect">
            <a:avLst/>
          </a:prstGeom>
          <a:noFill/>
          <a:ln w="9525">
            <a:noFill/>
            <a:miter lim="800000"/>
            <a:headEnd/>
            <a:tailEnd/>
          </a:ln>
        </p:spPr>
        <p:txBody>
          <a:bodyPr wrap="none">
            <a:spAutoFit/>
          </a:bodyPr>
          <a:lstStyle/>
          <a:p>
            <a:pPr algn="r"/>
            <a:r>
              <a:rPr lang="es-ES_tradnl" sz="2300" dirty="0">
                <a:solidFill>
                  <a:srgbClr val="929396"/>
                </a:solidFill>
                <a:latin typeface="Century Gothic" pitchFamily="34" charset="0"/>
              </a:rPr>
              <a:t>ENFOQUE DE LA SOLUCIÓN</a:t>
            </a:r>
          </a:p>
        </p:txBody>
      </p:sp>
      <p:sp>
        <p:nvSpPr>
          <p:cNvPr id="6" name="CuadroTexto 5"/>
          <p:cNvSpPr txBox="1">
            <a:spLocks noChangeArrowheads="1"/>
          </p:cNvSpPr>
          <p:nvPr/>
        </p:nvSpPr>
        <p:spPr bwMode="auto">
          <a:xfrm>
            <a:off x="4143372" y="1714488"/>
            <a:ext cx="4500566" cy="3539430"/>
          </a:xfrm>
          <a:prstGeom prst="rect">
            <a:avLst/>
          </a:prstGeom>
          <a:noFill/>
          <a:ln w="9525">
            <a:noFill/>
            <a:miter lim="800000"/>
            <a:headEnd/>
            <a:tailEnd/>
          </a:ln>
        </p:spPr>
        <p:txBody>
          <a:bodyPr wrap="square">
            <a:spAutoFit/>
          </a:bodyPr>
          <a:lstStyle/>
          <a:p>
            <a:pPr algn="just"/>
            <a:r>
              <a:rPr lang="es-MX" sz="1600" dirty="0" smtClean="0">
                <a:solidFill>
                  <a:srgbClr val="235397"/>
                </a:solidFill>
                <a:latin typeface="Century Gothic" pitchFamily="34" charset="0"/>
              </a:rPr>
              <a:t>El sistema será una plataforma sencilla que permita realizar el proceso de cambios con facilidad y que la curva de aprendizaje del usuario final no sea  muy extensa, por lo que se evitará saturar de información al usuario y al administrador.</a:t>
            </a:r>
          </a:p>
          <a:p>
            <a:pPr algn="just"/>
            <a:endParaRPr lang="es-MX" sz="1600" dirty="0">
              <a:solidFill>
                <a:srgbClr val="235397"/>
              </a:solidFill>
              <a:latin typeface="Century Gothic" pitchFamily="34" charset="0"/>
            </a:endParaRPr>
          </a:p>
          <a:p>
            <a:pPr algn="just"/>
            <a:r>
              <a:rPr lang="es-MX" sz="1600" dirty="0" smtClean="0">
                <a:solidFill>
                  <a:srgbClr val="235397"/>
                </a:solidFill>
                <a:latin typeface="Century Gothic" pitchFamily="34" charset="0"/>
              </a:rPr>
              <a:t>El sistema debe ser persistente, confiable y seguro, la información de cada cambio, las autorizaciones e involucrados son de vital importancia para la aplicación. Cualquier cambio que ya se haya autorizado debe tener un seguimiento, un flujo y un control constantes.</a:t>
            </a:r>
            <a:endParaRPr lang="es-MX" sz="1600" dirty="0">
              <a:solidFill>
                <a:srgbClr val="235397"/>
              </a:solidFill>
              <a:latin typeface="Century Gothic" pitchFamily="34" charset="0"/>
            </a:endParaRPr>
          </a:p>
        </p:txBody>
      </p:sp>
      <p:pic>
        <p:nvPicPr>
          <p:cNvPr id="7" name="6 Imagen" descr="ptg00668623.jpg"/>
          <p:cNvPicPr>
            <a:picLocks noChangeAspect="1"/>
          </p:cNvPicPr>
          <p:nvPr/>
        </p:nvPicPr>
        <p:blipFill>
          <a:blip r:embed="rId3"/>
          <a:stretch>
            <a:fillRect/>
          </a:stretch>
        </p:blipFill>
        <p:spPr>
          <a:xfrm>
            <a:off x="571472" y="1428735"/>
            <a:ext cx="3286148" cy="4381531"/>
          </a:xfrm>
          <a:prstGeom prst="rect">
            <a:avLst/>
          </a:prstGeom>
          <a:ln>
            <a:noFill/>
          </a:ln>
          <a:effectLst>
            <a:softEdge rad="112500"/>
          </a:effectLst>
        </p:spPr>
      </p:pic>
      <p:sp>
        <p:nvSpPr>
          <p:cNvPr id="9" name="8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9 Imagen" descr="tec-logo-full.jpg"/>
          <p:cNvPicPr>
            <a:picLocks noChangeAspect="1"/>
          </p:cNvPicPr>
          <p:nvPr/>
        </p:nvPicPr>
        <p:blipFill>
          <a:blip r:embed="rId4" cstate="print"/>
          <a:stretch>
            <a:fillRect/>
          </a:stretch>
        </p:blipFill>
        <p:spPr>
          <a:xfrm>
            <a:off x="7537561" y="6200801"/>
            <a:ext cx="1606471" cy="585785"/>
          </a:xfrm>
          <a:prstGeom prst="rect">
            <a:avLst/>
          </a:prstGeom>
        </p:spPr>
      </p:pic>
      <p:pic>
        <p:nvPicPr>
          <p:cNvPr id="11" name="10 Imagen" descr="blanco_sangre.jpg"/>
          <p:cNvPicPr>
            <a:picLocks noChangeAspect="1"/>
          </p:cNvPicPr>
          <p:nvPr/>
        </p:nvPicPr>
        <p:blipFill>
          <a:blip r:embed="rId5"/>
          <a:srcRect l="59376" t="6169" r="14374" b="35389"/>
          <a:stretch>
            <a:fillRect/>
          </a:stretch>
        </p:blipFill>
        <p:spPr>
          <a:xfrm>
            <a:off x="7786742" y="244943"/>
            <a:ext cx="785786" cy="898041"/>
          </a:xfrm>
          <a:prstGeom prst="rect">
            <a:avLst/>
          </a:prstGeom>
        </p:spPr>
      </p:pic>
      <p:pic>
        <p:nvPicPr>
          <p:cNvPr id="8" name="Picture 2" descr="http://www.stockwatch.in/files/Procter-Gamble.bmp"/>
          <p:cNvPicPr>
            <a:picLocks noChangeAspect="1" noChangeArrowheads="1"/>
          </p:cNvPicPr>
          <p:nvPr/>
        </p:nvPicPr>
        <p:blipFill>
          <a:blip r:embed="rId6" cstate="print"/>
          <a:srcRect/>
          <a:stretch>
            <a:fillRect/>
          </a:stretch>
        </p:blipFill>
        <p:spPr bwMode="auto">
          <a:xfrm>
            <a:off x="0" y="6215058"/>
            <a:ext cx="1070774" cy="642942"/>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2"/>
          <p:cNvSpPr txBox="1">
            <a:spLocks noChangeArrowheads="1"/>
          </p:cNvSpPr>
          <p:nvPr/>
        </p:nvSpPr>
        <p:spPr bwMode="auto">
          <a:xfrm>
            <a:off x="5286380" y="504825"/>
            <a:ext cx="2603597" cy="446276"/>
          </a:xfrm>
          <a:prstGeom prst="rect">
            <a:avLst/>
          </a:prstGeom>
          <a:noFill/>
          <a:ln w="9525">
            <a:noFill/>
            <a:miter lim="800000"/>
            <a:headEnd/>
            <a:tailEnd/>
          </a:ln>
        </p:spPr>
        <p:txBody>
          <a:bodyPr wrap="none">
            <a:spAutoFit/>
          </a:bodyPr>
          <a:lstStyle/>
          <a:p>
            <a:pPr algn="r"/>
            <a:r>
              <a:rPr lang="es-ES_tradnl" sz="2300" dirty="0" smtClean="0">
                <a:solidFill>
                  <a:srgbClr val="929396"/>
                </a:solidFill>
                <a:latin typeface="Century Gothic" pitchFamily="34" charset="0"/>
              </a:rPr>
              <a:t>ORGANIZACIÓN</a:t>
            </a:r>
            <a:endParaRPr lang="es-ES_tradnl" sz="2300" dirty="0">
              <a:solidFill>
                <a:srgbClr val="929396"/>
              </a:solidFill>
              <a:latin typeface="Century Gothic" pitchFamily="34" charset="0"/>
            </a:endParaRPr>
          </a:p>
        </p:txBody>
      </p:sp>
      <p:graphicFrame>
        <p:nvGraphicFramePr>
          <p:cNvPr id="9" name="8 Diagrama"/>
          <p:cNvGraphicFramePr/>
          <p:nvPr/>
        </p:nvGraphicFramePr>
        <p:xfrm>
          <a:off x="428596" y="857232"/>
          <a:ext cx="8501122" cy="4929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7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9 Imagen" descr="tec-logo-full.jpg"/>
          <p:cNvPicPr>
            <a:picLocks noChangeAspect="1"/>
          </p:cNvPicPr>
          <p:nvPr/>
        </p:nvPicPr>
        <p:blipFill>
          <a:blip r:embed="rId7" cstate="print"/>
          <a:stretch>
            <a:fillRect/>
          </a:stretch>
        </p:blipFill>
        <p:spPr>
          <a:xfrm>
            <a:off x="7537561" y="6200801"/>
            <a:ext cx="1606471" cy="585785"/>
          </a:xfrm>
          <a:prstGeom prst="rect">
            <a:avLst/>
          </a:prstGeom>
        </p:spPr>
      </p:pic>
      <p:pic>
        <p:nvPicPr>
          <p:cNvPr id="11" name="10 Imagen" descr="blanco_sangre.jpg"/>
          <p:cNvPicPr>
            <a:picLocks noChangeAspect="1"/>
          </p:cNvPicPr>
          <p:nvPr/>
        </p:nvPicPr>
        <p:blipFill>
          <a:blip r:embed="rId8"/>
          <a:srcRect l="59376" t="6169" r="14374" b="35389"/>
          <a:stretch>
            <a:fillRect/>
          </a:stretch>
        </p:blipFill>
        <p:spPr>
          <a:xfrm>
            <a:off x="7786742" y="244943"/>
            <a:ext cx="785786" cy="898041"/>
          </a:xfrm>
          <a:prstGeom prst="rect">
            <a:avLst/>
          </a:prstGeom>
        </p:spPr>
      </p:pic>
      <p:pic>
        <p:nvPicPr>
          <p:cNvPr id="7" name="Picture 2" descr="http://www.stockwatch.in/files/Procter-Gamble.bmp"/>
          <p:cNvPicPr>
            <a:picLocks noChangeAspect="1" noChangeArrowheads="1"/>
          </p:cNvPicPr>
          <p:nvPr/>
        </p:nvPicPr>
        <p:blipFill>
          <a:blip r:embed="rId9" cstate="print"/>
          <a:srcRect/>
          <a:stretch>
            <a:fillRect/>
          </a:stretch>
        </p:blipFill>
        <p:spPr bwMode="auto">
          <a:xfrm>
            <a:off x="0" y="6215058"/>
            <a:ext cx="1070774" cy="642942"/>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2"/>
          <p:cNvSpPr txBox="1">
            <a:spLocks noChangeArrowheads="1"/>
          </p:cNvSpPr>
          <p:nvPr/>
        </p:nvSpPr>
        <p:spPr bwMode="auto">
          <a:xfrm>
            <a:off x="1357290" y="500042"/>
            <a:ext cx="6526245" cy="446088"/>
          </a:xfrm>
          <a:prstGeom prst="rect">
            <a:avLst/>
          </a:prstGeom>
          <a:noFill/>
          <a:ln w="9525">
            <a:noFill/>
            <a:miter lim="800000"/>
            <a:headEnd/>
            <a:tailEnd/>
          </a:ln>
        </p:spPr>
        <p:txBody>
          <a:bodyPr wrap="square">
            <a:spAutoFit/>
          </a:bodyPr>
          <a:lstStyle/>
          <a:p>
            <a:pPr algn="r"/>
            <a:r>
              <a:rPr lang="es-ES_tradnl" sz="2300" dirty="0" smtClean="0">
                <a:solidFill>
                  <a:srgbClr val="929396"/>
                </a:solidFill>
                <a:latin typeface="Century Gothic" pitchFamily="34" charset="0"/>
              </a:rPr>
              <a:t>FLUJO DEL CONTROL DE CAMBIOS</a:t>
            </a:r>
            <a:endParaRPr lang="es-ES_tradnl" sz="2300" dirty="0">
              <a:solidFill>
                <a:srgbClr val="929396"/>
              </a:solidFill>
              <a:latin typeface="Century Gothic" pitchFamily="34" charset="0"/>
            </a:endParaRPr>
          </a:p>
        </p:txBody>
      </p:sp>
      <p:graphicFrame>
        <p:nvGraphicFramePr>
          <p:cNvPr id="7" name="6 Diagrama"/>
          <p:cNvGraphicFramePr/>
          <p:nvPr/>
        </p:nvGraphicFramePr>
        <p:xfrm>
          <a:off x="214282" y="1397000"/>
          <a:ext cx="8643998"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8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9 Imagen" descr="tec-logo-full.jpg"/>
          <p:cNvPicPr>
            <a:picLocks noChangeAspect="1"/>
          </p:cNvPicPr>
          <p:nvPr/>
        </p:nvPicPr>
        <p:blipFill>
          <a:blip r:embed="rId7" cstate="print"/>
          <a:stretch>
            <a:fillRect/>
          </a:stretch>
        </p:blipFill>
        <p:spPr>
          <a:xfrm>
            <a:off x="7537561" y="6200801"/>
            <a:ext cx="1606471" cy="585785"/>
          </a:xfrm>
          <a:prstGeom prst="rect">
            <a:avLst/>
          </a:prstGeom>
        </p:spPr>
      </p:pic>
      <p:pic>
        <p:nvPicPr>
          <p:cNvPr id="11" name="10 Imagen" descr="blanco_sangre.jpg"/>
          <p:cNvPicPr>
            <a:picLocks noChangeAspect="1"/>
          </p:cNvPicPr>
          <p:nvPr/>
        </p:nvPicPr>
        <p:blipFill>
          <a:blip r:embed="rId8"/>
          <a:srcRect l="59376" t="6169" r="14374" b="35389"/>
          <a:stretch>
            <a:fillRect/>
          </a:stretch>
        </p:blipFill>
        <p:spPr>
          <a:xfrm>
            <a:off x="7786742" y="244943"/>
            <a:ext cx="785786" cy="898041"/>
          </a:xfrm>
          <a:prstGeom prst="rect">
            <a:avLst/>
          </a:prstGeom>
        </p:spPr>
      </p:pic>
      <p:pic>
        <p:nvPicPr>
          <p:cNvPr id="8" name="Picture 2" descr="http://www.stockwatch.in/files/Procter-Gamble.bmp"/>
          <p:cNvPicPr>
            <a:picLocks noChangeAspect="1" noChangeArrowheads="1"/>
          </p:cNvPicPr>
          <p:nvPr/>
        </p:nvPicPr>
        <p:blipFill>
          <a:blip r:embed="rId9" cstate="print"/>
          <a:srcRect/>
          <a:stretch>
            <a:fillRect/>
          </a:stretch>
        </p:blipFill>
        <p:spPr bwMode="auto">
          <a:xfrm>
            <a:off x="0" y="6215058"/>
            <a:ext cx="1070774" cy="642942"/>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Diagrama"/>
          <p:cNvGraphicFramePr/>
          <p:nvPr/>
        </p:nvGraphicFramePr>
        <p:xfrm>
          <a:off x="214282" y="1397000"/>
          <a:ext cx="8643998"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7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8 Imagen" descr="tec-logo-full.jpg"/>
          <p:cNvPicPr>
            <a:picLocks noChangeAspect="1"/>
          </p:cNvPicPr>
          <p:nvPr/>
        </p:nvPicPr>
        <p:blipFill>
          <a:blip r:embed="rId7" cstate="print"/>
          <a:stretch>
            <a:fillRect/>
          </a:stretch>
        </p:blipFill>
        <p:spPr>
          <a:xfrm>
            <a:off x="7537561" y="6200801"/>
            <a:ext cx="1606471" cy="585785"/>
          </a:xfrm>
          <a:prstGeom prst="rect">
            <a:avLst/>
          </a:prstGeom>
        </p:spPr>
      </p:pic>
      <p:pic>
        <p:nvPicPr>
          <p:cNvPr id="6" name="Picture 2" descr="http://www.stockwatch.in/files/Procter-Gamble.bmp"/>
          <p:cNvPicPr>
            <a:picLocks noChangeAspect="1" noChangeArrowheads="1"/>
          </p:cNvPicPr>
          <p:nvPr/>
        </p:nvPicPr>
        <p:blipFill>
          <a:blip r:embed="rId8" cstate="print"/>
          <a:srcRect/>
          <a:stretch>
            <a:fillRect/>
          </a:stretch>
        </p:blipFill>
        <p:spPr bwMode="auto">
          <a:xfrm>
            <a:off x="0" y="6215058"/>
            <a:ext cx="1070774" cy="642942"/>
          </a:xfrm>
          <a:prstGeom prst="rect">
            <a:avLst/>
          </a:prstGeom>
          <a:noFill/>
        </p:spPr>
      </p:pic>
      <p:pic>
        <p:nvPicPr>
          <p:cNvPr id="11" name="10 Imagen" descr="blanco_sangre.jpg"/>
          <p:cNvPicPr>
            <a:picLocks noChangeAspect="1"/>
          </p:cNvPicPr>
          <p:nvPr/>
        </p:nvPicPr>
        <p:blipFill>
          <a:blip r:embed="rId9"/>
          <a:srcRect l="60600" t="6169" r="14374" b="37509"/>
          <a:stretch>
            <a:fillRect/>
          </a:stretch>
        </p:blipFill>
        <p:spPr>
          <a:xfrm>
            <a:off x="6929454" y="244943"/>
            <a:ext cx="1643074" cy="189817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2"/>
          <p:cNvSpPr txBox="1">
            <a:spLocks noChangeArrowheads="1"/>
          </p:cNvSpPr>
          <p:nvPr/>
        </p:nvSpPr>
        <p:spPr bwMode="auto">
          <a:xfrm>
            <a:off x="5286380" y="504825"/>
            <a:ext cx="2571538" cy="446276"/>
          </a:xfrm>
          <a:prstGeom prst="rect">
            <a:avLst/>
          </a:prstGeom>
          <a:noFill/>
          <a:ln w="9525">
            <a:noFill/>
            <a:miter lim="800000"/>
            <a:headEnd/>
            <a:tailEnd/>
          </a:ln>
        </p:spPr>
        <p:txBody>
          <a:bodyPr wrap="none">
            <a:spAutoFit/>
          </a:bodyPr>
          <a:lstStyle/>
          <a:p>
            <a:pPr algn="r"/>
            <a:r>
              <a:rPr lang="es-ES_tradnl" sz="2300" dirty="0" smtClean="0">
                <a:solidFill>
                  <a:srgbClr val="929396"/>
                </a:solidFill>
                <a:latin typeface="Century Gothic" pitchFamily="34" charset="0"/>
              </a:rPr>
              <a:t>ADMINISTRADOR</a:t>
            </a:r>
            <a:endParaRPr lang="es-ES_tradnl" sz="2300" dirty="0">
              <a:solidFill>
                <a:srgbClr val="929396"/>
              </a:solidFill>
              <a:latin typeface="Century Gothic" pitchFamily="34" charset="0"/>
            </a:endParaRPr>
          </a:p>
        </p:txBody>
      </p:sp>
      <p:sp>
        <p:nvSpPr>
          <p:cNvPr id="6" name="CuadroTexto 5"/>
          <p:cNvSpPr txBox="1">
            <a:spLocks noChangeArrowheads="1"/>
          </p:cNvSpPr>
          <p:nvPr/>
        </p:nvSpPr>
        <p:spPr bwMode="auto">
          <a:xfrm>
            <a:off x="381000" y="1957037"/>
            <a:ext cx="8262938" cy="3046988"/>
          </a:xfrm>
          <a:prstGeom prst="rect">
            <a:avLst/>
          </a:prstGeom>
          <a:noFill/>
          <a:ln w="9525">
            <a:noFill/>
            <a:miter lim="800000"/>
            <a:headEnd/>
            <a:tailEnd/>
          </a:ln>
        </p:spPr>
        <p:txBody>
          <a:bodyPr>
            <a:spAutoFit/>
          </a:bodyPr>
          <a:lstStyle/>
          <a:p>
            <a:pPr algn="just"/>
            <a:r>
              <a:rPr lang="es-MX" sz="1600" dirty="0" smtClean="0">
                <a:solidFill>
                  <a:srgbClr val="235397"/>
                </a:solidFill>
                <a:latin typeface="Century Gothic" pitchFamily="34" charset="0"/>
              </a:rPr>
              <a:t>Es el encargado de monitorear el control de cambios desde que se genera </a:t>
            </a:r>
            <a:r>
              <a:rPr lang="es-MX" sz="1600" dirty="0" smtClean="0">
                <a:solidFill>
                  <a:srgbClr val="235397"/>
                </a:solidFill>
                <a:latin typeface="Century Gothic" pitchFamily="34" charset="0"/>
              </a:rPr>
              <a:t>hasta </a:t>
            </a:r>
            <a:r>
              <a:rPr lang="es-MX" sz="1600" dirty="0" smtClean="0">
                <a:solidFill>
                  <a:srgbClr val="235397"/>
                </a:solidFill>
                <a:latin typeface="Century Gothic" pitchFamily="34" charset="0"/>
              </a:rPr>
              <a:t>que se ejecuta o es rechazado.</a:t>
            </a:r>
          </a:p>
          <a:p>
            <a:pPr algn="just"/>
            <a:endParaRPr lang="es-MX" sz="1600" dirty="0" smtClean="0">
              <a:solidFill>
                <a:srgbClr val="235397"/>
              </a:solidFill>
              <a:latin typeface="Century Gothic" pitchFamily="34" charset="0"/>
            </a:endParaRPr>
          </a:p>
          <a:p>
            <a:pPr algn="just"/>
            <a:r>
              <a:rPr lang="es-MX" sz="1600" dirty="0" smtClean="0">
                <a:solidFill>
                  <a:srgbClr val="235397"/>
                </a:solidFill>
                <a:latin typeface="Century Gothic" pitchFamily="34" charset="0"/>
              </a:rPr>
              <a:t>Sus principales actividades son:</a:t>
            </a:r>
          </a:p>
          <a:p>
            <a:pPr algn="just"/>
            <a:endParaRPr lang="es-MX" sz="1600" dirty="0">
              <a:solidFill>
                <a:srgbClr val="235397"/>
              </a:solidFill>
              <a:latin typeface="Century Gothic" pitchFamily="34" charset="0"/>
            </a:endParaRPr>
          </a:p>
          <a:p>
            <a:pPr algn="just">
              <a:buFont typeface="Arial" pitchFamily="34" charset="0"/>
              <a:buChar char="•"/>
            </a:pPr>
            <a:r>
              <a:rPr lang="es-MX" sz="1600" dirty="0" smtClean="0">
                <a:solidFill>
                  <a:srgbClr val="235397"/>
                </a:solidFill>
                <a:latin typeface="Century Gothic" pitchFamily="34" charset="0"/>
              </a:rPr>
              <a:t> Crear un cambio</a:t>
            </a:r>
          </a:p>
          <a:p>
            <a:pPr algn="just">
              <a:buFont typeface="Arial" pitchFamily="34" charset="0"/>
              <a:buChar char="•"/>
            </a:pPr>
            <a:r>
              <a:rPr lang="es-MX" sz="1600" dirty="0">
                <a:solidFill>
                  <a:srgbClr val="235397"/>
                </a:solidFill>
                <a:latin typeface="Century Gothic" pitchFamily="34" charset="0"/>
              </a:rPr>
              <a:t> M</a:t>
            </a:r>
            <a:r>
              <a:rPr lang="es-MX" sz="1600" dirty="0" smtClean="0">
                <a:solidFill>
                  <a:srgbClr val="235397"/>
                </a:solidFill>
                <a:latin typeface="Century Gothic" pitchFamily="34" charset="0"/>
              </a:rPr>
              <a:t>odificar usuarios</a:t>
            </a:r>
          </a:p>
          <a:p>
            <a:pPr algn="just">
              <a:buFont typeface="Arial" pitchFamily="34" charset="0"/>
              <a:buChar char="•"/>
            </a:pPr>
            <a:r>
              <a:rPr lang="es-MX" sz="1600" dirty="0" smtClean="0">
                <a:solidFill>
                  <a:srgbClr val="235397"/>
                </a:solidFill>
                <a:latin typeface="Century Gothic" pitchFamily="34" charset="0"/>
              </a:rPr>
              <a:t> Generar reportes</a:t>
            </a:r>
          </a:p>
          <a:p>
            <a:pPr lvl="1" algn="just">
              <a:buFont typeface="Arial" pitchFamily="34" charset="0"/>
              <a:buChar char="•"/>
            </a:pPr>
            <a:r>
              <a:rPr lang="es-MX" sz="1600" dirty="0">
                <a:solidFill>
                  <a:srgbClr val="235397"/>
                </a:solidFill>
                <a:latin typeface="Century Gothic" pitchFamily="34" charset="0"/>
              </a:rPr>
              <a:t> P</a:t>
            </a:r>
            <a:r>
              <a:rPr lang="es-MX" sz="1600" dirty="0" smtClean="0">
                <a:solidFill>
                  <a:srgbClr val="235397"/>
                </a:solidFill>
                <a:latin typeface="Century Gothic" pitchFamily="34" charset="0"/>
              </a:rPr>
              <a:t>or departamento</a:t>
            </a:r>
          </a:p>
          <a:p>
            <a:pPr lvl="1" algn="just">
              <a:buFont typeface="Arial" pitchFamily="34" charset="0"/>
              <a:buChar char="•"/>
            </a:pPr>
            <a:r>
              <a:rPr lang="es-MX" sz="1600" dirty="0" smtClean="0">
                <a:solidFill>
                  <a:srgbClr val="235397"/>
                </a:solidFill>
                <a:latin typeface="Century Gothic" pitchFamily="34" charset="0"/>
              </a:rPr>
              <a:t>Por estatus</a:t>
            </a:r>
          </a:p>
          <a:p>
            <a:pPr lvl="1" algn="just">
              <a:buFont typeface="Arial" pitchFamily="34" charset="0"/>
              <a:buChar char="•"/>
            </a:pPr>
            <a:r>
              <a:rPr lang="es-MX" sz="1600" dirty="0">
                <a:solidFill>
                  <a:srgbClr val="235397"/>
                </a:solidFill>
                <a:latin typeface="Century Gothic" pitchFamily="34" charset="0"/>
              </a:rPr>
              <a:t> </a:t>
            </a:r>
            <a:r>
              <a:rPr lang="es-MX" sz="1600" dirty="0" smtClean="0">
                <a:solidFill>
                  <a:srgbClr val="235397"/>
                </a:solidFill>
                <a:latin typeface="Century Gothic" pitchFamily="34" charset="0"/>
              </a:rPr>
              <a:t>Fechas</a:t>
            </a:r>
          </a:p>
          <a:p>
            <a:pPr algn="just">
              <a:buFont typeface="Arial" pitchFamily="34" charset="0"/>
              <a:buChar char="•"/>
            </a:pPr>
            <a:r>
              <a:rPr lang="es-MX" sz="1600" dirty="0">
                <a:solidFill>
                  <a:srgbClr val="235397"/>
                </a:solidFill>
                <a:latin typeface="Century Gothic" pitchFamily="34" charset="0"/>
              </a:rPr>
              <a:t> </a:t>
            </a:r>
            <a:r>
              <a:rPr lang="es-MX" sz="1600" dirty="0" smtClean="0">
                <a:solidFill>
                  <a:srgbClr val="235397"/>
                </a:solidFill>
                <a:latin typeface="Century Gothic" pitchFamily="34" charset="0"/>
              </a:rPr>
              <a:t>Agregar incidentes</a:t>
            </a:r>
          </a:p>
        </p:txBody>
      </p:sp>
      <p:sp>
        <p:nvSpPr>
          <p:cNvPr id="8" name="7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8 Imagen" descr="tec-logo-full.jpg"/>
          <p:cNvPicPr>
            <a:picLocks noChangeAspect="1"/>
          </p:cNvPicPr>
          <p:nvPr/>
        </p:nvPicPr>
        <p:blipFill>
          <a:blip r:embed="rId3" cstate="print"/>
          <a:stretch>
            <a:fillRect/>
          </a:stretch>
        </p:blipFill>
        <p:spPr>
          <a:xfrm>
            <a:off x="7537561" y="6200801"/>
            <a:ext cx="1606471" cy="585785"/>
          </a:xfrm>
          <a:prstGeom prst="rect">
            <a:avLst/>
          </a:prstGeom>
        </p:spPr>
      </p:pic>
      <p:pic>
        <p:nvPicPr>
          <p:cNvPr id="10" name="9 Imagen" descr="blanco_sangre.jpg"/>
          <p:cNvPicPr>
            <a:picLocks noChangeAspect="1"/>
          </p:cNvPicPr>
          <p:nvPr/>
        </p:nvPicPr>
        <p:blipFill>
          <a:blip r:embed="rId4"/>
          <a:srcRect l="59376" t="6169" r="14374" b="35389"/>
          <a:stretch>
            <a:fillRect/>
          </a:stretch>
        </p:blipFill>
        <p:spPr>
          <a:xfrm>
            <a:off x="7786742" y="244943"/>
            <a:ext cx="785786" cy="898041"/>
          </a:xfrm>
          <a:prstGeom prst="rect">
            <a:avLst/>
          </a:prstGeom>
        </p:spPr>
      </p:pic>
      <p:pic>
        <p:nvPicPr>
          <p:cNvPr id="7" name="Picture 2" descr="http://www.stockwatch.in/files/Procter-Gamble.bmp"/>
          <p:cNvPicPr>
            <a:picLocks noChangeAspect="1" noChangeArrowheads="1"/>
          </p:cNvPicPr>
          <p:nvPr/>
        </p:nvPicPr>
        <p:blipFill>
          <a:blip r:embed="rId5" cstate="print"/>
          <a:srcRect/>
          <a:stretch>
            <a:fillRect/>
          </a:stretch>
        </p:blipFill>
        <p:spPr bwMode="auto">
          <a:xfrm>
            <a:off x="0" y="6215058"/>
            <a:ext cx="1070774" cy="642942"/>
          </a:xfrm>
          <a:prstGeom prst="rect">
            <a:avLst/>
          </a:prstGeom>
          <a:noFill/>
        </p:spPr>
      </p:pic>
      <p:pic>
        <p:nvPicPr>
          <p:cNvPr id="11" name="10 Imagen" descr="wse244075.jpg"/>
          <p:cNvPicPr>
            <a:picLocks noChangeAspect="1"/>
          </p:cNvPicPr>
          <p:nvPr/>
        </p:nvPicPr>
        <p:blipFill>
          <a:blip r:embed="rId6"/>
          <a:srcRect t="2809" r="21249"/>
          <a:stretch>
            <a:fillRect/>
          </a:stretch>
        </p:blipFill>
        <p:spPr>
          <a:xfrm>
            <a:off x="4429124" y="2651352"/>
            <a:ext cx="4143404" cy="3413352"/>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2"/>
          <p:cNvSpPr txBox="1">
            <a:spLocks noChangeArrowheads="1"/>
          </p:cNvSpPr>
          <p:nvPr/>
        </p:nvSpPr>
        <p:spPr bwMode="auto">
          <a:xfrm>
            <a:off x="6429388" y="482394"/>
            <a:ext cx="1417376" cy="446276"/>
          </a:xfrm>
          <a:prstGeom prst="rect">
            <a:avLst/>
          </a:prstGeom>
          <a:noFill/>
          <a:ln w="9525">
            <a:noFill/>
            <a:miter lim="800000"/>
            <a:headEnd/>
            <a:tailEnd/>
          </a:ln>
        </p:spPr>
        <p:txBody>
          <a:bodyPr wrap="none">
            <a:spAutoFit/>
          </a:bodyPr>
          <a:lstStyle/>
          <a:p>
            <a:pPr algn="r"/>
            <a:r>
              <a:rPr lang="es-ES_tradnl" sz="2300" dirty="0" smtClean="0">
                <a:solidFill>
                  <a:srgbClr val="929396"/>
                </a:solidFill>
                <a:latin typeface="Century Gothic" pitchFamily="34" charset="0"/>
              </a:rPr>
              <a:t>REPORTE</a:t>
            </a:r>
            <a:endParaRPr lang="es-ES_tradnl" sz="2300" dirty="0">
              <a:solidFill>
                <a:srgbClr val="929396"/>
              </a:solidFill>
              <a:latin typeface="Century Gothic" pitchFamily="34" charset="0"/>
            </a:endParaRPr>
          </a:p>
        </p:txBody>
      </p:sp>
      <p:sp>
        <p:nvSpPr>
          <p:cNvPr id="7" name="CuadroTexto 5"/>
          <p:cNvSpPr txBox="1">
            <a:spLocks noChangeArrowheads="1"/>
          </p:cNvSpPr>
          <p:nvPr/>
        </p:nvSpPr>
        <p:spPr bwMode="auto">
          <a:xfrm>
            <a:off x="357158" y="1071546"/>
            <a:ext cx="8286780" cy="338554"/>
          </a:xfrm>
          <a:prstGeom prst="rect">
            <a:avLst/>
          </a:prstGeom>
          <a:noFill/>
          <a:ln w="9525">
            <a:noFill/>
            <a:miter lim="800000"/>
            <a:headEnd/>
            <a:tailEnd/>
          </a:ln>
        </p:spPr>
        <p:txBody>
          <a:bodyPr wrap="square">
            <a:spAutoFit/>
          </a:bodyPr>
          <a:lstStyle/>
          <a:p>
            <a:pPr algn="just"/>
            <a:r>
              <a:rPr lang="es-MX" sz="1600" dirty="0" smtClean="0">
                <a:solidFill>
                  <a:srgbClr val="235397"/>
                </a:solidFill>
                <a:latin typeface="Century Gothic" pitchFamily="34" charset="0"/>
              </a:rPr>
              <a:t>Muestra el </a:t>
            </a:r>
            <a:r>
              <a:rPr lang="es-MX" sz="1600" dirty="0" smtClean="0">
                <a:solidFill>
                  <a:srgbClr val="235397"/>
                </a:solidFill>
                <a:latin typeface="Century Gothic" pitchFamily="34" charset="0"/>
              </a:rPr>
              <a:t>informe general de los cambios</a:t>
            </a:r>
            <a:endParaRPr lang="es-MX" sz="1600" dirty="0">
              <a:solidFill>
                <a:srgbClr val="235397"/>
              </a:solidFill>
              <a:latin typeface="Century Gothic" pitchFamily="34" charset="0"/>
            </a:endParaRPr>
          </a:p>
        </p:txBody>
      </p:sp>
      <p:sp>
        <p:nvSpPr>
          <p:cNvPr id="8" name="7 Rectángulo"/>
          <p:cNvSpPr/>
          <p:nvPr/>
        </p:nvSpPr>
        <p:spPr>
          <a:xfrm>
            <a:off x="0" y="6429396"/>
            <a:ext cx="9144000" cy="28572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1" name="10 Imagen" descr="tec-logo-full.jpg"/>
          <p:cNvPicPr>
            <a:picLocks noChangeAspect="1"/>
          </p:cNvPicPr>
          <p:nvPr/>
        </p:nvPicPr>
        <p:blipFill>
          <a:blip r:embed="rId3" cstate="print"/>
          <a:stretch>
            <a:fillRect/>
          </a:stretch>
        </p:blipFill>
        <p:spPr>
          <a:xfrm>
            <a:off x="7537561" y="6200801"/>
            <a:ext cx="1606471" cy="585785"/>
          </a:xfrm>
          <a:prstGeom prst="rect">
            <a:avLst/>
          </a:prstGeom>
        </p:spPr>
      </p:pic>
      <p:pic>
        <p:nvPicPr>
          <p:cNvPr id="73730" name="Picture 2" descr="F:\prints\reporte.bmp"/>
          <p:cNvPicPr>
            <a:picLocks noChangeAspect="1" noChangeArrowheads="1"/>
          </p:cNvPicPr>
          <p:nvPr/>
        </p:nvPicPr>
        <p:blipFill>
          <a:blip r:embed="rId4"/>
          <a:srcRect/>
          <a:stretch>
            <a:fillRect/>
          </a:stretch>
        </p:blipFill>
        <p:spPr bwMode="auto">
          <a:xfrm>
            <a:off x="420479" y="1428736"/>
            <a:ext cx="7866297" cy="4863370"/>
          </a:xfrm>
          <a:prstGeom prst="rect">
            <a:avLst/>
          </a:prstGeom>
          <a:noFill/>
        </p:spPr>
      </p:pic>
      <p:pic>
        <p:nvPicPr>
          <p:cNvPr id="9" name="8 Imagen" descr="blanco_sangre.jpg"/>
          <p:cNvPicPr>
            <a:picLocks noChangeAspect="1"/>
          </p:cNvPicPr>
          <p:nvPr/>
        </p:nvPicPr>
        <p:blipFill>
          <a:blip r:embed="rId5"/>
          <a:srcRect l="59376" t="6169" r="14374" b="35389"/>
          <a:stretch>
            <a:fillRect/>
          </a:stretch>
        </p:blipFill>
        <p:spPr>
          <a:xfrm>
            <a:off x="7786742" y="244943"/>
            <a:ext cx="785786" cy="898041"/>
          </a:xfrm>
          <a:prstGeom prst="rect">
            <a:avLst/>
          </a:prstGeom>
        </p:spPr>
      </p:pic>
      <p:pic>
        <p:nvPicPr>
          <p:cNvPr id="36866" name="Picture 2" descr="http://www.stockwatch.in/files/Procter-Gamble.bmp"/>
          <p:cNvPicPr>
            <a:picLocks noChangeAspect="1" noChangeArrowheads="1"/>
          </p:cNvPicPr>
          <p:nvPr/>
        </p:nvPicPr>
        <p:blipFill>
          <a:blip r:embed="rId6" cstate="print"/>
          <a:srcRect/>
          <a:stretch>
            <a:fillRect/>
          </a:stretch>
        </p:blipFill>
        <p:spPr bwMode="auto">
          <a:xfrm>
            <a:off x="0" y="6215058"/>
            <a:ext cx="1070774" cy="642942"/>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506</TotalTime>
  <Words>888</Words>
  <Application>Microsoft Office PowerPoint</Application>
  <PresentationFormat>Presentación en pantalla (4:3)</PresentationFormat>
  <Paragraphs>127</Paragraphs>
  <Slides>27</Slides>
  <Notes>27</Notes>
  <HiddenSlides>0</HiddenSlides>
  <MMClips>0</MMClips>
  <ScaleCrop>false</ScaleCrop>
  <HeadingPairs>
    <vt:vector size="4" baseType="variant">
      <vt:variant>
        <vt:lpstr>Tema</vt:lpstr>
      </vt:variant>
      <vt:variant>
        <vt:i4>1</vt:i4>
      </vt:variant>
      <vt:variant>
        <vt:lpstr>Títulos de diapositiva</vt:lpstr>
      </vt:variant>
      <vt:variant>
        <vt:i4>27</vt:i4>
      </vt:variant>
    </vt:vector>
  </HeadingPairs>
  <TitlesOfParts>
    <vt:vector size="28" baseType="lpstr">
      <vt:lpstr>Tema de Office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vector>
  </TitlesOfParts>
  <Company>Sony Electronics,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Carolina r</dc:creator>
  <cp:lastModifiedBy>Carolina r</cp:lastModifiedBy>
  <cp:revision>57</cp:revision>
  <dcterms:created xsi:type="dcterms:W3CDTF">2009-11-19T20:45:47Z</dcterms:created>
  <dcterms:modified xsi:type="dcterms:W3CDTF">2009-11-27T03:38:18Z</dcterms:modified>
</cp:coreProperties>
</file>