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8" r:id="rId3"/>
    <p:sldId id="302" r:id="rId4"/>
    <p:sldId id="289" r:id="rId5"/>
    <p:sldId id="301" r:id="rId6"/>
    <p:sldId id="290" r:id="rId7"/>
    <p:sldId id="292" r:id="rId8"/>
    <p:sldId id="293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E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1" autoAdjust="0"/>
    <p:restoredTop sz="94733" autoAdjust="0"/>
  </p:normalViewPr>
  <p:slideViewPr>
    <p:cSldViewPr snapToGrid="0">
      <p:cViewPr varScale="1">
        <p:scale>
          <a:sx n="114" d="100"/>
          <a:sy n="114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Patrick  A. Del Gallego" userId="9fccce03-204c-489b-ae7d-5aeb7f0c6bb7" providerId="ADAL" clId="{81196433-19FA-4C2B-981A-52BB8C0969A7}"/>
    <pc:docChg chg="custSel modMainMaster">
      <pc:chgData name="Neil Patrick  A. Del Gallego" userId="9fccce03-204c-489b-ae7d-5aeb7f0c6bb7" providerId="ADAL" clId="{81196433-19FA-4C2B-981A-52BB8C0969A7}" dt="2024-05-13T13:20:09.564" v="0" actId="478"/>
      <pc:docMkLst>
        <pc:docMk/>
      </pc:docMkLst>
      <pc:sldMasterChg chg="delSp mod">
        <pc:chgData name="Neil Patrick  A. Del Gallego" userId="9fccce03-204c-489b-ae7d-5aeb7f0c6bb7" providerId="ADAL" clId="{81196433-19FA-4C2B-981A-52BB8C0969A7}" dt="2024-05-13T13:20:09.564" v="0" actId="478"/>
        <pc:sldMasterMkLst>
          <pc:docMk/>
          <pc:sldMasterMk cId="2644797524" sldId="2147483684"/>
        </pc:sldMasterMkLst>
        <pc:picChg chg="del">
          <ac:chgData name="Neil Patrick  A. Del Gallego" userId="9fccce03-204c-489b-ae7d-5aeb7f0c6bb7" providerId="ADAL" clId="{81196433-19FA-4C2B-981A-52BB8C0969A7}" dt="2024-05-13T13:20:09.564" v="0" actId="478"/>
          <ac:picMkLst>
            <pc:docMk/>
            <pc:sldMasterMk cId="2644797524" sldId="2147483684"/>
            <ac:picMk id="8" creationId="{826DC515-5005-E090-FDD6-DC92BB630040}"/>
          </ac:picMkLst>
        </pc:picChg>
      </pc:sldMasterChg>
    </pc:docChg>
  </pc:docChgLst>
  <pc:docChgLst>
    <pc:chgData name="Neil Patrick  A. Del Gallego" userId="9fccce03-204c-489b-ae7d-5aeb7f0c6bb7" providerId="ADAL" clId="{098A67B0-652E-49C7-B9DE-0FF45FE6026A}"/>
    <pc:docChg chg="undo custSel delSld modSld">
      <pc:chgData name="Neil Patrick  A. Del Gallego" userId="9fccce03-204c-489b-ae7d-5aeb7f0c6bb7" providerId="ADAL" clId="{098A67B0-652E-49C7-B9DE-0FF45FE6026A}" dt="2023-10-04T02:34:39.659" v="57" actId="14100"/>
      <pc:docMkLst>
        <pc:docMk/>
      </pc:docMkLst>
      <pc:sldChg chg="modSp mod">
        <pc:chgData name="Neil Patrick  A. Del Gallego" userId="9fccce03-204c-489b-ae7d-5aeb7f0c6bb7" providerId="ADAL" clId="{098A67B0-652E-49C7-B9DE-0FF45FE6026A}" dt="2023-10-04T02:34:06.273" v="1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098A67B0-652E-49C7-B9DE-0FF45FE6026A}" dt="2023-10-04T02:34:03.630" v="11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098A67B0-652E-49C7-B9DE-0FF45FE6026A}" dt="2023-10-04T02:34:06.273" v="19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Sp mod">
        <pc:chgData name="Neil Patrick  A. Del Gallego" userId="9fccce03-204c-489b-ae7d-5aeb7f0c6bb7" providerId="ADAL" clId="{098A67B0-652E-49C7-B9DE-0FF45FE6026A}" dt="2023-10-04T02:34:39.659" v="57" actId="14100"/>
        <pc:sldMkLst>
          <pc:docMk/>
          <pc:sldMk cId="4238617233" sldId="280"/>
        </pc:sldMkLst>
        <pc:spChg chg="mod">
          <ac:chgData name="Neil Patrick  A. Del Gallego" userId="9fccce03-204c-489b-ae7d-5aeb7f0c6bb7" providerId="ADAL" clId="{098A67B0-652E-49C7-B9DE-0FF45FE6026A}" dt="2023-10-04T02:34:39.659" v="57" actId="14100"/>
          <ac:spMkLst>
            <pc:docMk/>
            <pc:sldMk cId="4238617233" sldId="280"/>
            <ac:spMk id="2" creationId="{8CC353A4-95E0-46A3-BF0C-110F7F7790C7}"/>
          </ac:spMkLst>
        </pc:spChg>
        <pc:picChg chg="del">
          <ac:chgData name="Neil Patrick  A. Del Gallego" userId="9fccce03-204c-489b-ae7d-5aeb7f0c6bb7" providerId="ADAL" clId="{098A67B0-652E-49C7-B9DE-0FF45FE6026A}" dt="2023-10-04T02:34:37.342" v="56" actId="478"/>
          <ac:picMkLst>
            <pc:docMk/>
            <pc:sldMk cId="4238617233" sldId="280"/>
            <ac:picMk id="11" creationId="{E0787B8B-C180-49EC-B9DF-76FD7929E7C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868103168" sldId="287"/>
        </pc:sldMkLst>
      </pc:sldChg>
      <pc:sldChg chg="delSp modSp mod">
        <pc:chgData name="Neil Patrick  A. Del Gallego" userId="9fccce03-204c-489b-ae7d-5aeb7f0c6bb7" providerId="ADAL" clId="{098A67B0-652E-49C7-B9DE-0FF45FE6026A}" dt="2023-10-04T02:34:23.092" v="54" actId="478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098A67B0-652E-49C7-B9DE-0FF45FE6026A}" dt="2023-10-04T02:34:19.424" v="48" actId="20577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098A67B0-652E-49C7-B9DE-0FF45FE6026A}" dt="2023-10-04T02:34:21.338" v="52" actId="20577"/>
          <ac:spMkLst>
            <pc:docMk/>
            <pc:sldMk cId="4237367364" sldId="288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098A67B0-652E-49C7-B9DE-0FF45FE6026A}" dt="2023-10-04T02:34:22.779" v="53" actId="478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098A67B0-652E-49C7-B9DE-0FF45FE6026A}" dt="2023-10-04T02:34:23.092" v="54" actId="478"/>
          <ac:picMkLst>
            <pc:docMk/>
            <pc:sldMk cId="4237367364" sldId="288"/>
            <ac:picMk id="6" creationId="{1F63C46D-C221-BA44-53D2-63138C53A24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532252714" sldId="28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2805357" sldId="290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2016377" sldId="291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058687720" sldId="29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18923197" sldId="29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16308430" sldId="29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9676779" sldId="29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626469240" sldId="29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4118828501" sldId="33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76419982" sldId="33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3468046" sldId="33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610385816" sldId="33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41554735" sldId="337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490844624" sldId="33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820338251" sldId="33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1787033067" sldId="340"/>
        </pc:sldMkLst>
      </pc:sldChg>
    </pc:docChg>
  </pc:docChgLst>
  <pc:docChgLst>
    <pc:chgData name="Neil Patrick  A. Del Gallego" userId="9fccce03-204c-489b-ae7d-5aeb7f0c6bb7" providerId="ADAL" clId="{8848EE55-73C6-42EA-A8D0-92868DB3740C}"/>
    <pc:docChg chg="delSld modSld">
      <pc:chgData name="Neil Patrick  A. Del Gallego" userId="9fccce03-204c-489b-ae7d-5aeb7f0c6bb7" providerId="ADAL" clId="{8848EE55-73C6-42EA-A8D0-92868DB3740C}" dt="2024-05-12T14:00:40.675" v="35" actId="47"/>
      <pc:docMkLst>
        <pc:docMk/>
      </pc:docMkLst>
      <pc:sldChg chg="modSp mod">
        <pc:chgData name="Neil Patrick  A. Del Gallego" userId="9fccce03-204c-489b-ae7d-5aeb7f0c6bb7" providerId="ADAL" clId="{8848EE55-73C6-42EA-A8D0-92868DB3740C}" dt="2024-05-12T14:00:38.978" v="34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8848EE55-73C6-42EA-A8D0-92868DB3740C}" dt="2024-05-12T14:00:38.978" v="34" actId="20577"/>
          <ac:spMkLst>
            <pc:docMk/>
            <pc:sldMk cId="964464367" sldId="256"/>
            <ac:spMk id="3" creationId="{00000000-0000-0000-0000-000000000000}"/>
          </ac:spMkLst>
        </pc:spChg>
      </pc:sldChg>
      <pc:sldChg chg="del">
        <pc:chgData name="Neil Patrick  A. Del Gallego" userId="9fccce03-204c-489b-ae7d-5aeb7f0c6bb7" providerId="ADAL" clId="{8848EE55-73C6-42EA-A8D0-92868DB3740C}" dt="2024-05-12T14:00:40.675" v="35" actId="47"/>
        <pc:sldMkLst>
          <pc:docMk/>
          <pc:sldMk cId="1111371222" sldId="297"/>
        </pc:sldMkLst>
      </pc:sldChg>
    </pc:docChg>
  </pc:docChgLst>
  <pc:docChgLst>
    <pc:chgData name="Neil Patrick  A. Del Gallego" userId="9fccce03-204c-489b-ae7d-5aeb7f0c6bb7" providerId="ADAL" clId="{6A1F3EF7-90F3-4287-8EFD-9DD7C6C2096F}"/>
    <pc:docChg chg="undo redo custSel addSld delSld modSld sldOrd modMainMaster">
      <pc:chgData name="Neil Patrick  A. Del Gallego" userId="9fccce03-204c-489b-ae7d-5aeb7f0c6bb7" providerId="ADAL" clId="{6A1F3EF7-90F3-4287-8EFD-9DD7C6C2096F}" dt="2023-10-02T11:58:15.413" v="7773" actId="20577"/>
      <pc:docMkLst>
        <pc:docMk/>
      </pc:docMkLst>
      <pc:sldChg chg="modSp mod">
        <pc:chgData name="Neil Patrick  A. Del Gallego" userId="9fccce03-204c-489b-ae7d-5aeb7f0c6bb7" providerId="ADAL" clId="{6A1F3EF7-90F3-4287-8EFD-9DD7C6C2096F}" dt="2023-10-02T06:39:59.448" v="464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6A1F3EF7-90F3-4287-8EFD-9DD7C6C2096F}" dt="2023-10-02T06:10:46.950" v="3032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6:39:59.448" v="4649" actId="20577"/>
          <ac:spMkLst>
            <pc:docMk/>
            <pc:sldMk cId="964464367" sldId="256"/>
            <ac:spMk id="3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5:08:44.494" v="105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">
        <pc:chgData name="Neil Patrick  A. Del Gallego" userId="9fccce03-204c-489b-ae7d-5aeb7f0c6bb7" providerId="ADAL" clId="{6A1F3EF7-90F3-4287-8EFD-9DD7C6C2096F}" dt="2023-10-02T11:03:03.054" v="5202" actId="478"/>
        <pc:sldMkLst>
          <pc:docMk/>
          <pc:sldMk cId="4238617233" sldId="280"/>
        </pc:sldMkLst>
        <pc:picChg chg="del">
          <ac:chgData name="Neil Patrick  A. Del Gallego" userId="9fccce03-204c-489b-ae7d-5aeb7f0c6bb7" providerId="ADAL" clId="{6A1F3EF7-90F3-4287-8EFD-9DD7C6C2096F}" dt="2023-10-02T11:03:03.054" v="5202" actId="478"/>
          <ac:picMkLst>
            <pc:docMk/>
            <pc:sldMk cId="4238617233" sldId="280"/>
            <ac:picMk id="6" creationId="{06FA0C90-1A3C-43C8-B383-5ED1177F015F}"/>
          </ac:picMkLst>
        </pc:picChg>
      </pc:sldChg>
      <pc:sldChg chg="addSp delSp modSp mod">
        <pc:chgData name="Neil Patrick  A. Del Gallego" userId="9fccce03-204c-489b-ae7d-5aeb7f0c6bb7" providerId="ADAL" clId="{6A1F3EF7-90F3-4287-8EFD-9DD7C6C2096F}" dt="2023-10-02T05:59:06.258" v="2674" actId="14100"/>
        <pc:sldMkLst>
          <pc:docMk/>
          <pc:sldMk cId="3868103168" sldId="287"/>
        </pc:sldMkLst>
        <pc:spChg chg="mod">
          <ac:chgData name="Neil Patrick  A. Del Gallego" userId="9fccce03-204c-489b-ae7d-5aeb7f0c6bb7" providerId="ADAL" clId="{6A1F3EF7-90F3-4287-8EFD-9DD7C6C2096F}" dt="2023-10-02T05:59:01.514" v="2672" actId="14100"/>
          <ac:spMkLst>
            <pc:docMk/>
            <pc:sldMk cId="3868103168" sldId="28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9:06.258" v="2674" actId="14100"/>
          <ac:spMkLst>
            <pc:docMk/>
            <pc:sldMk cId="3868103168" sldId="287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18:29.709" v="603" actId="1076"/>
          <ac:picMkLst>
            <pc:docMk/>
            <pc:sldMk cId="3868103168" sldId="287"/>
            <ac:picMk id="3" creationId="{AED038CA-6BAA-730B-002F-E764BE0377BF}"/>
          </ac:picMkLst>
        </pc:picChg>
        <pc:picChg chg="del">
          <ac:chgData name="Neil Patrick  A. Del Gallego" userId="9fccce03-204c-489b-ae7d-5aeb7f0c6bb7" providerId="ADAL" clId="{6A1F3EF7-90F3-4287-8EFD-9DD7C6C2096F}" dt="2023-10-02T05:15:37.474" v="402" actId="478"/>
          <ac:picMkLst>
            <pc:docMk/>
            <pc:sldMk cId="3868103168" sldId="287"/>
            <ac:picMk id="1026" creationId="{F144BEC2-5560-1DBB-066D-049FA9B843CF}"/>
          </ac:picMkLst>
        </pc:picChg>
      </pc:sldChg>
      <pc:sldChg chg="addSp delSp modSp mod delAnim">
        <pc:chgData name="Neil Patrick  A. Del Gallego" userId="9fccce03-204c-489b-ae7d-5aeb7f0c6bb7" providerId="ADAL" clId="{6A1F3EF7-90F3-4287-8EFD-9DD7C6C2096F}" dt="2023-10-02T05:58:55.967" v="2671" actId="1076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8:53.890" v="2670" actId="14100"/>
          <ac:spMkLst>
            <pc:docMk/>
            <pc:sldMk cId="4237367364" sldId="288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58:50.676" v="2669" actId="1076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6A1F3EF7-90F3-4287-8EFD-9DD7C6C2096F}" dt="2023-10-02T05:09:09.195" v="106" actId="478"/>
          <ac:picMkLst>
            <pc:docMk/>
            <pc:sldMk cId="4237367364" sldId="288"/>
            <ac:picMk id="5" creationId="{6F2A15E5-AF8E-4246-5788-E7A76AC8F77F}"/>
          </ac:picMkLst>
        </pc:picChg>
        <pc:picChg chg="add mod">
          <ac:chgData name="Neil Patrick  A. Del Gallego" userId="9fccce03-204c-489b-ae7d-5aeb7f0c6bb7" providerId="ADAL" clId="{6A1F3EF7-90F3-4287-8EFD-9DD7C6C2096F}" dt="2023-10-02T05:58:55.967" v="2671" actId="1076"/>
          <ac:picMkLst>
            <pc:docMk/>
            <pc:sldMk cId="4237367364" sldId="288"/>
            <ac:picMk id="6" creationId="{1F63C46D-C221-BA44-53D2-63138C53A24B}"/>
          </ac:picMkLst>
        </pc:picChg>
      </pc:sldChg>
      <pc:sldChg chg="addSp delSp modSp add del mod">
        <pc:chgData name="Neil Patrick  A. Del Gallego" userId="9fccce03-204c-489b-ae7d-5aeb7f0c6bb7" providerId="ADAL" clId="{6A1F3EF7-90F3-4287-8EFD-9DD7C6C2096F}" dt="2023-10-02T06:00:18.390" v="2742" actId="478"/>
        <pc:sldMkLst>
          <pc:docMk/>
          <pc:sldMk cId="3532252714" sldId="289"/>
        </pc:sldMkLst>
        <pc:spChg chg="mod">
          <ac:chgData name="Neil Patrick  A. Del Gallego" userId="9fccce03-204c-489b-ae7d-5aeb7f0c6bb7" providerId="ADAL" clId="{6A1F3EF7-90F3-4287-8EFD-9DD7C6C2096F}" dt="2023-10-02T06:00:06.731" v="2738" actId="14100"/>
          <ac:spMkLst>
            <pc:docMk/>
            <pc:sldMk cId="3532252714" sldId="289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00:11.894" v="2739" actId="255"/>
          <ac:spMkLst>
            <pc:docMk/>
            <pc:sldMk cId="3532252714" sldId="289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6:00:13.941" v="2740" actId="1076"/>
          <ac:picMkLst>
            <pc:docMk/>
            <pc:sldMk cId="3532252714" sldId="289"/>
            <ac:picMk id="5" creationId="{6F7F23A1-55FF-2AD1-823D-14B4CDCA14E5}"/>
          </ac:picMkLst>
        </pc:picChg>
        <pc:picChg chg="add del mod">
          <ac:chgData name="Neil Patrick  A. Del Gallego" userId="9fccce03-204c-489b-ae7d-5aeb7f0c6bb7" providerId="ADAL" clId="{6A1F3EF7-90F3-4287-8EFD-9DD7C6C2096F}" dt="2023-10-02T05:29:44.649" v="1503"/>
          <ac:picMkLst>
            <pc:docMk/>
            <pc:sldMk cId="3532252714" sldId="289"/>
            <ac:picMk id="6" creationId="{0B9E2339-F6D1-3CDD-9E0A-10F7767C619C}"/>
          </ac:picMkLst>
        </pc:picChg>
        <pc:picChg chg="add mod">
          <ac:chgData name="Neil Patrick  A. Del Gallego" userId="9fccce03-204c-489b-ae7d-5aeb7f0c6bb7" providerId="ADAL" clId="{6A1F3EF7-90F3-4287-8EFD-9DD7C6C2096F}" dt="2023-10-02T06:00:15.268" v="2741" actId="571"/>
          <ac:picMkLst>
            <pc:docMk/>
            <pc:sldMk cId="3532252714" sldId="289"/>
            <ac:picMk id="7" creationId="{31005B7D-211A-5DB1-8E1A-85A06F2EE2AB}"/>
          </ac:picMkLst>
        </pc:picChg>
        <pc:picChg chg="del">
          <ac:chgData name="Neil Patrick  A. Del Gallego" userId="9fccce03-204c-489b-ae7d-5aeb7f0c6bb7" providerId="ADAL" clId="{6A1F3EF7-90F3-4287-8EFD-9DD7C6C2096F}" dt="2023-10-02T05:27:01.852" v="1265" actId="478"/>
          <ac:picMkLst>
            <pc:docMk/>
            <pc:sldMk cId="3532252714" sldId="289"/>
            <ac:picMk id="2050" creationId="{6A415619-7448-E1F8-DBBD-CC7F39FBD343}"/>
          </ac:picMkLst>
        </pc:picChg>
        <pc:picChg chg="add del mod">
          <ac:chgData name="Neil Patrick  A. Del Gallego" userId="9fccce03-204c-489b-ae7d-5aeb7f0c6bb7" providerId="ADAL" clId="{6A1F3EF7-90F3-4287-8EFD-9DD7C6C2096F}" dt="2023-10-02T06:00:18.390" v="2742" actId="478"/>
          <ac:picMkLst>
            <pc:docMk/>
            <pc:sldMk cId="3532252714" sldId="289"/>
            <ac:picMk id="2052" creationId="{CDD867C9-F4A6-25EA-B1DD-3685F4220B22}"/>
          </ac:picMkLst>
        </pc:picChg>
      </pc:sldChg>
      <pc:sldChg chg="addSp delSp modSp mod ord modAnim">
        <pc:chgData name="Neil Patrick  A. Del Gallego" userId="9fccce03-204c-489b-ae7d-5aeb7f0c6bb7" providerId="ADAL" clId="{6A1F3EF7-90F3-4287-8EFD-9DD7C6C2096F}" dt="2023-10-02T11:26:13.663" v="6958" actId="113"/>
        <pc:sldMkLst>
          <pc:docMk/>
          <pc:sldMk cId="922805357" sldId="290"/>
        </pc:sldMkLst>
        <pc:spChg chg="mod">
          <ac:chgData name="Neil Patrick  A. Del Gallego" userId="9fccce03-204c-489b-ae7d-5aeb7f0c6bb7" providerId="ADAL" clId="{6A1F3EF7-90F3-4287-8EFD-9DD7C6C2096F}" dt="2023-10-02T05:59:10.078" v="2675" actId="14100"/>
          <ac:spMkLst>
            <pc:docMk/>
            <pc:sldMk cId="922805357" sldId="290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3" creationId="{20080723-4D94-FEB5-CFDD-0D20DB0BA6C1}"/>
          </ac:spMkLst>
        </pc:spChg>
        <pc:spChg chg="mod">
          <ac:chgData name="Neil Patrick  A. Del Gallego" userId="9fccce03-204c-489b-ae7d-5aeb7f0c6bb7" providerId="ADAL" clId="{6A1F3EF7-90F3-4287-8EFD-9DD7C6C2096F}" dt="2023-10-02T05:59:12.352" v="2676" actId="14100"/>
          <ac:spMkLst>
            <pc:docMk/>
            <pc:sldMk cId="922805357" sldId="290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5" creationId="{FD58F786-1133-6907-8D97-E2356B7DAEEE}"/>
          </ac:spMkLst>
        </pc:spChg>
        <pc:spChg chg="add mod">
          <ac:chgData name="Neil Patrick  A. Del Gallego" userId="9fccce03-204c-489b-ae7d-5aeb7f0c6bb7" providerId="ADAL" clId="{6A1F3EF7-90F3-4287-8EFD-9DD7C6C2096F}" dt="2023-10-02T11:26:13.663" v="6958" actId="113"/>
          <ac:spMkLst>
            <pc:docMk/>
            <pc:sldMk cId="922805357" sldId="290"/>
            <ac:spMk id="6" creationId="{EFD54B37-3E74-2413-D58B-49B11E292D35}"/>
          </ac:spMkLst>
        </pc:sp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8" creationId="{AD60B429-1C0E-F6DA-9D2B-0D328F2FA7EE}"/>
          </ac:picMkLst>
        </pc:picChg>
        <pc:picChg chg="add del mod">
          <ac:chgData name="Neil Patrick  A. Del Gallego" userId="9fccce03-204c-489b-ae7d-5aeb7f0c6bb7" providerId="ADAL" clId="{6A1F3EF7-90F3-4287-8EFD-9DD7C6C2096F}" dt="2023-10-02T05:43:37.852" v="2340" actId="478"/>
          <ac:picMkLst>
            <pc:docMk/>
            <pc:sldMk cId="922805357" sldId="290"/>
            <ac:picMk id="10" creationId="{EA9FE73B-31DE-DCED-0240-A8A8CB47BA5B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2" creationId="{8AD0ABEB-B31B-FAC9-A0AB-D8311B3CF5E8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4" creationId="{FC5B813F-BC63-821C-39A9-A819B861E9EA}"/>
          </ac:picMkLst>
        </pc:picChg>
        <pc:picChg chg="mod">
          <ac:chgData name="Neil Patrick  A. Del Gallego" userId="9fccce03-204c-489b-ae7d-5aeb7f0c6bb7" providerId="ADAL" clId="{6A1F3EF7-90F3-4287-8EFD-9DD7C6C2096F}" dt="2023-10-02T05:41:17.649" v="2329" actId="1076"/>
          <ac:picMkLst>
            <pc:docMk/>
            <pc:sldMk cId="922805357" sldId="290"/>
            <ac:picMk id="3074" creationId="{08E1C284-E5F3-6105-019E-ED33F3A2FDB6}"/>
          </ac:picMkLst>
        </pc:picChg>
      </pc:sldChg>
      <pc:sldChg chg="modSp add del mod ord modAnim">
        <pc:chgData name="Neil Patrick  A. Del Gallego" userId="9fccce03-204c-489b-ae7d-5aeb7f0c6bb7" providerId="ADAL" clId="{6A1F3EF7-90F3-4287-8EFD-9DD7C6C2096F}" dt="2023-10-02T05:59:32.365" v="2730" actId="1036"/>
        <pc:sldMkLst>
          <pc:docMk/>
          <pc:sldMk cId="392016377" sldId="291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4" creationId="{900A3B5E-0D88-40D3-ADEE-967AB121DC82}"/>
          </ac:spMkLst>
        </pc:spChg>
        <pc:graphicFrameChg chg="mod modGraphic">
          <ac:chgData name="Neil Patrick  A. Del Gallego" userId="9fccce03-204c-489b-ae7d-5aeb7f0c6bb7" providerId="ADAL" clId="{6A1F3EF7-90F3-4287-8EFD-9DD7C6C2096F}" dt="2023-10-02T05:59:32.365" v="2730" actId="1036"/>
          <ac:graphicFrameMkLst>
            <pc:docMk/>
            <pc:sldMk cId="392016377" sldId="291"/>
            <ac:graphicFrameMk id="3" creationId="{7901E4F3-CD06-AEE0-0E62-3B6647C77351}"/>
          </ac:graphicFrameMkLst>
        </pc:graphicFrame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098" creationId="{3EFD3EC0-EF05-2EE0-059C-A1124C087EF3}"/>
          </ac:picMkLst>
        </pc:pic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100" creationId="{31696C5B-E21C-78B8-CB86-B5493D160939}"/>
          </ac:picMkLst>
        </pc:picChg>
      </pc:sldChg>
      <pc:sldChg chg="modSp del mod">
        <pc:chgData name="Neil Patrick  A. Del Gallego" userId="9fccce03-204c-489b-ae7d-5aeb7f0c6bb7" providerId="ADAL" clId="{6A1F3EF7-90F3-4287-8EFD-9DD7C6C2096F}" dt="2023-10-02T06:33:49.695" v="4325" actId="47"/>
        <pc:sldMkLst>
          <pc:docMk/>
          <pc:sldMk cId="439602531" sldId="292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4" creationId="{900A3B5E-0D88-40D3-ADEE-967AB121DC82}"/>
          </ac:spMkLst>
        </pc:spChg>
      </pc:sldChg>
      <pc:sldChg chg="addSp modSp mod modAnim">
        <pc:chgData name="Neil Patrick  A. Del Gallego" userId="9fccce03-204c-489b-ae7d-5aeb7f0c6bb7" providerId="ADAL" clId="{6A1F3EF7-90F3-4287-8EFD-9DD7C6C2096F}" dt="2023-10-02T06:39:18.906" v="4630" actId="14100"/>
        <pc:sldMkLst>
          <pc:docMk/>
          <pc:sldMk cId="3058687720" sldId="293"/>
        </pc:sldMkLst>
        <pc:spChg chg="mod">
          <ac:chgData name="Neil Patrick  A. Del Gallego" userId="9fccce03-204c-489b-ae7d-5aeb7f0c6bb7" providerId="ADAL" clId="{6A1F3EF7-90F3-4287-8EFD-9DD7C6C2096F}" dt="2023-10-02T06:39:18.906" v="4630" actId="14100"/>
          <ac:spMkLst>
            <pc:docMk/>
            <pc:sldMk cId="3058687720" sldId="293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8:49.980" v="4622" actId="14100"/>
          <ac:spMkLst>
            <pc:docMk/>
            <pc:sldMk cId="3058687720" sldId="293"/>
            <ac:spMk id="3" creationId="{A4A1AB07-D9C1-58F6-9B2A-6F3605B18E86}"/>
          </ac:spMkLst>
        </pc:spChg>
        <pc:spChg chg="mod">
          <ac:chgData name="Neil Patrick  A. Del Gallego" userId="9fccce03-204c-489b-ae7d-5aeb7f0c6bb7" providerId="ADAL" clId="{6A1F3EF7-90F3-4287-8EFD-9DD7C6C2096F}" dt="2023-10-02T06:37:35.210" v="4578" actId="6549"/>
          <ac:spMkLst>
            <pc:docMk/>
            <pc:sldMk cId="3058687720" sldId="293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8:52.780" v="4623" actId="1076"/>
          <ac:spMkLst>
            <pc:docMk/>
            <pc:sldMk cId="3058687720" sldId="293"/>
            <ac:spMk id="5" creationId="{381400F5-D9BA-00D9-B3D7-4FF9A2E240AA}"/>
          </ac:spMkLst>
        </pc:spChg>
        <pc:spChg chg="add mod">
          <ac:chgData name="Neil Patrick  A. Del Gallego" userId="9fccce03-204c-489b-ae7d-5aeb7f0c6bb7" providerId="ADAL" clId="{6A1F3EF7-90F3-4287-8EFD-9DD7C6C2096F}" dt="2023-10-02T06:38:55.109" v="4624" actId="1076"/>
          <ac:spMkLst>
            <pc:docMk/>
            <pc:sldMk cId="3058687720" sldId="293"/>
            <ac:spMk id="6" creationId="{BBBEE9B8-8A4D-CBBD-B10B-CDDC28182C70}"/>
          </ac:spMkLst>
        </pc:spChg>
        <pc:spChg chg="add mod">
          <ac:chgData name="Neil Patrick  A. Del Gallego" userId="9fccce03-204c-489b-ae7d-5aeb7f0c6bb7" providerId="ADAL" clId="{6A1F3EF7-90F3-4287-8EFD-9DD7C6C2096F}" dt="2023-10-02T06:39:05.162" v="4627" actId="13822"/>
          <ac:spMkLst>
            <pc:docMk/>
            <pc:sldMk cId="3058687720" sldId="293"/>
            <ac:spMk id="7" creationId="{3319F67C-81E9-79EE-354F-603BFD99E909}"/>
          </ac:spMkLst>
        </pc:spChg>
        <pc:spChg chg="add mod">
          <ac:chgData name="Neil Patrick  A. Del Gallego" userId="9fccce03-204c-489b-ae7d-5aeb7f0c6bb7" providerId="ADAL" clId="{6A1F3EF7-90F3-4287-8EFD-9DD7C6C2096F}" dt="2023-10-02T06:39:09.324" v="4629" actId="1076"/>
          <ac:spMkLst>
            <pc:docMk/>
            <pc:sldMk cId="3058687720" sldId="293"/>
            <ac:spMk id="8" creationId="{3AB8F22E-19F3-3E02-2A9B-B3D7B1CEC598}"/>
          </ac:spMkLst>
        </pc:spChg>
      </pc:sldChg>
      <pc:sldChg chg="addSp delSp modSp mod modAnim">
        <pc:chgData name="Neil Patrick  A. Del Gallego" userId="9fccce03-204c-489b-ae7d-5aeb7f0c6bb7" providerId="ADAL" clId="{6A1F3EF7-90F3-4287-8EFD-9DD7C6C2096F}" dt="2023-10-02T11:56:12.100" v="7632" actId="20577"/>
        <pc:sldMkLst>
          <pc:docMk/>
          <pc:sldMk cId="3918923197" sldId="294"/>
        </pc:sldMkLst>
        <pc:spChg chg="mod">
          <ac:chgData name="Neil Patrick  A. Del Gallego" userId="9fccce03-204c-489b-ae7d-5aeb7f0c6bb7" providerId="ADAL" clId="{6A1F3EF7-90F3-4287-8EFD-9DD7C6C2096F}" dt="2023-10-02T11:56:12.100" v="7632" actId="20577"/>
          <ac:spMkLst>
            <pc:docMk/>
            <pc:sldMk cId="3918923197" sldId="29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27:41.427" v="4074" actId="20577"/>
          <ac:spMkLst>
            <pc:docMk/>
            <pc:sldMk cId="3918923197" sldId="294"/>
            <ac:spMk id="3" creationId="{5F9A190F-0DF1-4278-4358-645DD4AEF39D}"/>
          </ac:spMkLst>
        </pc:spChg>
        <pc:spChg chg="mod topLvl">
          <ac:chgData name="Neil Patrick  A. Del Gallego" userId="9fccce03-204c-489b-ae7d-5aeb7f0c6bb7" providerId="ADAL" clId="{6A1F3EF7-90F3-4287-8EFD-9DD7C6C2096F}" dt="2023-10-02T06:28:13.352" v="4091" actId="20577"/>
          <ac:spMkLst>
            <pc:docMk/>
            <pc:sldMk cId="3918923197" sldId="294"/>
            <ac:spMk id="5" creationId="{B627F1C3-DEB1-AB20-3FDB-4C265CC1C62D}"/>
          </ac:spMkLst>
        </pc:spChg>
        <pc:spChg chg="add del">
          <ac:chgData name="Neil Patrick  A. Del Gallego" userId="9fccce03-204c-489b-ae7d-5aeb7f0c6bb7" providerId="ADAL" clId="{6A1F3EF7-90F3-4287-8EFD-9DD7C6C2096F}" dt="2023-10-02T06:27:46.623" v="4076" actId="22"/>
          <ac:spMkLst>
            <pc:docMk/>
            <pc:sldMk cId="3918923197" sldId="294"/>
            <ac:spMk id="6" creationId="{1851BCF3-FEFB-AD5B-ECDE-F45590121494}"/>
          </ac:spMkLst>
        </pc:spChg>
        <pc:spChg chg="add mod">
          <ac:chgData name="Neil Patrick  A. Del Gallego" userId="9fccce03-204c-489b-ae7d-5aeb7f0c6bb7" providerId="ADAL" clId="{6A1F3EF7-90F3-4287-8EFD-9DD7C6C2096F}" dt="2023-10-02T06:29:11.426" v="4149" actId="20577"/>
          <ac:spMkLst>
            <pc:docMk/>
            <pc:sldMk cId="3918923197" sldId="294"/>
            <ac:spMk id="13" creationId="{BDB982B1-6E4D-B0BE-091D-1C97FE5A5906}"/>
          </ac:spMkLst>
        </pc:spChg>
        <pc:grpChg chg="del mod">
          <ac:chgData name="Neil Patrick  A. Del Gallego" userId="9fccce03-204c-489b-ae7d-5aeb7f0c6bb7" providerId="ADAL" clId="{6A1F3EF7-90F3-4287-8EFD-9DD7C6C2096F}" dt="2023-10-02T06:28:02.584" v="4081" actId="165"/>
          <ac:grpSpMkLst>
            <pc:docMk/>
            <pc:sldMk cId="3918923197" sldId="294"/>
            <ac:grpSpMk id="9" creationId="{C542D764-2BEA-6CF8-B9EF-CFCF5E5B66E6}"/>
          </ac:grpSpMkLst>
        </pc:grpChg>
        <pc:picChg chg="mod topLvl">
          <ac:chgData name="Neil Patrick  A. Del Gallego" userId="9fccce03-204c-489b-ae7d-5aeb7f0c6bb7" providerId="ADAL" clId="{6A1F3EF7-90F3-4287-8EFD-9DD7C6C2096F}" dt="2023-10-02T06:28:30.057" v="4101" actId="1076"/>
          <ac:picMkLst>
            <pc:docMk/>
            <pc:sldMk cId="3918923197" sldId="294"/>
            <ac:picMk id="7" creationId="{AC340BD2-DD45-600D-1087-D3A380B3B5BD}"/>
          </ac:picMkLst>
        </pc:picChg>
        <pc:picChg chg="add mod">
          <ac:chgData name="Neil Patrick  A. Del Gallego" userId="9fccce03-204c-489b-ae7d-5aeb7f0c6bb7" providerId="ADAL" clId="{6A1F3EF7-90F3-4287-8EFD-9DD7C6C2096F}" dt="2023-10-02T06:28:27.350" v="4100" actId="1440"/>
          <ac:picMkLst>
            <pc:docMk/>
            <pc:sldMk cId="3918923197" sldId="294"/>
            <ac:picMk id="11" creationId="{101A3199-381A-958B-A1C5-58490D5AAE59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06:39:26.127" v="4632" actId="14100"/>
        <pc:sldMkLst>
          <pc:docMk/>
          <pc:sldMk cId="916308430" sldId="295"/>
        </pc:sldMkLst>
        <pc:spChg chg="mod">
          <ac:chgData name="Neil Patrick  A. Del Gallego" userId="9fccce03-204c-489b-ae7d-5aeb7f0c6bb7" providerId="ADAL" clId="{6A1F3EF7-90F3-4287-8EFD-9DD7C6C2096F}" dt="2023-10-02T06:39:23.938" v="4631" actId="14100"/>
          <ac:spMkLst>
            <pc:docMk/>
            <pc:sldMk cId="916308430" sldId="295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39:26.127" v="4632" actId="14100"/>
          <ac:spMkLst>
            <pc:docMk/>
            <pc:sldMk cId="916308430" sldId="295"/>
            <ac:spMk id="4" creationId="{FEAA0364-74F4-8CFB-FD51-2ADEA47E2C36}"/>
          </ac:spMkLst>
        </pc:spChg>
      </pc:sldChg>
      <pc:sldChg chg="addSp delSp modSp mod addAnim delAnim modAnim">
        <pc:chgData name="Neil Patrick  A. Del Gallego" userId="9fccce03-204c-489b-ae7d-5aeb7f0c6bb7" providerId="ADAL" clId="{6A1F3EF7-90F3-4287-8EFD-9DD7C6C2096F}" dt="2023-10-02T11:57:53.383" v="7731" actId="20577"/>
        <pc:sldMkLst>
          <pc:docMk/>
          <pc:sldMk cId="929676779" sldId="296"/>
        </pc:sldMkLst>
        <pc:spChg chg="add del mod">
          <ac:chgData name="Neil Patrick  A. Del Gallego" userId="9fccce03-204c-489b-ae7d-5aeb7f0c6bb7" providerId="ADAL" clId="{6A1F3EF7-90F3-4287-8EFD-9DD7C6C2096F}" dt="2023-10-02T06:39:44.498" v="4639" actId="14100"/>
          <ac:spMkLst>
            <pc:docMk/>
            <pc:sldMk cId="929676779" sldId="296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06:39:41.873" v="4637"/>
          <ac:spMkLst>
            <pc:docMk/>
            <pc:sldMk cId="929676779" sldId="296"/>
            <ac:spMk id="3" creationId="{52C059DB-5DD5-42DF-4B02-D75EC912A3B9}"/>
          </ac:spMkLst>
        </pc:spChg>
        <pc:spChg chg="mod">
          <ac:chgData name="Neil Patrick  A. Del Gallego" userId="9fccce03-204c-489b-ae7d-5aeb7f0c6bb7" providerId="ADAL" clId="{6A1F3EF7-90F3-4287-8EFD-9DD7C6C2096F}" dt="2023-10-02T11:57:53.383" v="7731" actId="20577"/>
          <ac:spMkLst>
            <pc:docMk/>
            <pc:sldMk cId="929676779" sldId="296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4:59.618" v="4912"/>
          <ac:picMkLst>
            <pc:docMk/>
            <pc:sldMk cId="929676779" sldId="296"/>
            <ac:picMk id="1026" creationId="{3B85D893-2430-A229-732E-35105FBAF035}"/>
          </ac:picMkLst>
        </pc:picChg>
        <pc:picChg chg="del">
          <ac:chgData name="Neil Patrick  A. Del Gallego" userId="9fccce03-204c-489b-ae7d-5aeb7f0c6bb7" providerId="ADAL" clId="{6A1F3EF7-90F3-4287-8EFD-9DD7C6C2096F}" dt="2023-10-02T10:54:46.105" v="4907" actId="478"/>
          <ac:picMkLst>
            <pc:docMk/>
            <pc:sldMk cId="929676779" sldId="296"/>
            <ac:picMk id="8194" creationId="{807721BB-E8D9-0CFA-3563-19E5D385A6DE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11:02:57.034" v="5201" actId="1076"/>
        <pc:sldMkLst>
          <pc:docMk/>
          <pc:sldMk cId="1111371222" sldId="297"/>
        </pc:sldMkLst>
        <pc:spChg chg="mod">
          <ac:chgData name="Neil Patrick  A. Del Gallego" userId="9fccce03-204c-489b-ae7d-5aeb7f0c6bb7" providerId="ADAL" clId="{6A1F3EF7-90F3-4287-8EFD-9DD7C6C2096F}" dt="2023-10-02T06:39:51.717" v="4641" actId="14100"/>
          <ac:spMkLst>
            <pc:docMk/>
            <pc:sldMk cId="1111371222" sldId="297"/>
            <ac:spMk id="2" creationId="{D0FAFE88-3BB3-4A37-8738-A7A760A9234D}"/>
          </ac:spMkLst>
        </pc:spChg>
        <pc:picChg chg="mod">
          <ac:chgData name="Neil Patrick  A. Del Gallego" userId="9fccce03-204c-489b-ae7d-5aeb7f0c6bb7" providerId="ADAL" clId="{6A1F3EF7-90F3-4287-8EFD-9DD7C6C2096F}" dt="2023-10-02T11:02:57.034" v="5201" actId="1076"/>
          <ac:picMkLst>
            <pc:docMk/>
            <pc:sldMk cId="1111371222" sldId="297"/>
            <ac:picMk id="9218" creationId="{46445AF5-099E-04CB-B5D6-736215B80049}"/>
          </ac:picMkLst>
        </pc:picChg>
      </pc:sldChg>
      <pc:sldChg chg="addSp delSp modSp mod modAnim">
        <pc:chgData name="Neil Patrick  A. Del Gallego" userId="9fccce03-204c-489b-ae7d-5aeb7f0c6bb7" providerId="ADAL" clId="{6A1F3EF7-90F3-4287-8EFD-9DD7C6C2096F}" dt="2023-10-02T11:58:15.413" v="7773" actId="20577"/>
        <pc:sldMkLst>
          <pc:docMk/>
          <pc:sldMk cId="626469240" sldId="298"/>
        </pc:sldMkLst>
        <pc:spChg chg="mod">
          <ac:chgData name="Neil Patrick  A. Del Gallego" userId="9fccce03-204c-489b-ae7d-5aeb7f0c6bb7" providerId="ADAL" clId="{6A1F3EF7-90F3-4287-8EFD-9DD7C6C2096F}" dt="2023-10-02T11:58:08.466" v="7767" actId="20577"/>
          <ac:spMkLst>
            <pc:docMk/>
            <pc:sldMk cId="626469240" sldId="29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8:15.413" v="7773" actId="20577"/>
          <ac:spMkLst>
            <pc:docMk/>
            <pc:sldMk cId="626469240" sldId="298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5:24.237" v="4919"/>
          <ac:picMkLst>
            <pc:docMk/>
            <pc:sldMk cId="626469240" sldId="298"/>
            <ac:picMk id="2050" creationId="{5F3FCF1E-35E7-E667-C488-6A881CD9B83D}"/>
          </ac:picMkLst>
        </pc:picChg>
        <pc:picChg chg="del">
          <ac:chgData name="Neil Patrick  A. Del Gallego" userId="9fccce03-204c-489b-ae7d-5aeb7f0c6bb7" providerId="ADAL" clId="{6A1F3EF7-90F3-4287-8EFD-9DD7C6C2096F}" dt="2023-10-02T10:55:09.775" v="4913" actId="478"/>
          <ac:picMkLst>
            <pc:docMk/>
            <pc:sldMk cId="626469240" sldId="298"/>
            <ac:picMk id="8194" creationId="{807721BB-E8D9-0CFA-3563-19E5D385A6DE}"/>
          </ac:picMkLst>
        </pc:picChg>
      </pc:sldChg>
      <pc:sldChg chg="modSp add mod">
        <pc:chgData name="Neil Patrick  A. Del Gallego" userId="9fccce03-204c-489b-ae7d-5aeb7f0c6bb7" providerId="ADAL" clId="{6A1F3EF7-90F3-4287-8EFD-9DD7C6C2096F}" dt="2023-10-02T10:51:45.309" v="4828" actId="20577"/>
        <pc:sldMkLst>
          <pc:docMk/>
          <pc:sldMk cId="4118828501" sldId="333"/>
        </pc:sldMkLst>
        <pc:spChg chg="mod">
          <ac:chgData name="Neil Patrick  A. Del Gallego" userId="9fccce03-204c-489b-ae7d-5aeb7f0c6bb7" providerId="ADAL" clId="{6A1F3EF7-90F3-4287-8EFD-9DD7C6C2096F}" dt="2023-10-02T10:51:45.309" v="4828" actId="20577"/>
          <ac:spMkLst>
            <pc:docMk/>
            <pc:sldMk cId="4118828501" sldId="333"/>
            <ac:spMk id="2" creationId="{EAB58FA5-56DF-488A-8C7B-3BA9928CB70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3" creationId="{083D152D-EE32-4FBD-BDFF-77739058368C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4" creationId="{B1E7BA67-FBEF-443D-ACC5-A4374AFC99F6}"/>
          </ac:spMkLst>
        </pc:spChg>
        <pc:spChg chg="mod">
          <ac:chgData name="Neil Patrick  A. Del Gallego" userId="9fccce03-204c-489b-ae7d-5aeb7f0c6bb7" providerId="ADAL" clId="{6A1F3EF7-90F3-4287-8EFD-9DD7C6C2096F}" dt="2023-10-02T05:15:00.395" v="392" actId="1076"/>
          <ac:spMkLst>
            <pc:docMk/>
            <pc:sldMk cId="4118828501" sldId="333"/>
            <ac:spMk id="14" creationId="{04464470-BCA6-4F7E-BACD-100E129C7C03}"/>
          </ac:spMkLst>
        </pc:sp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0" creationId="{DDEBDD60-434F-4D43-AD7B-841CD54141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1" creationId="{EF591614-2E46-4088-B008-3EA33E4172C6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2" creationId="{0F53A3BF-B3C7-4E7A-A334-43ACC2258B99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3" creationId="{EBED7351-EFF4-4150-8F7B-C83570AFC573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3074" creationId="{E3D6A0F4-7EEA-49FC-81E7-51D8C1503D2F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4098" creationId="{0A73181D-5E43-4ACC-AB49-4E776DEF38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5122" creationId="{AE5A29C7-6454-4791-9751-CD7A91388AC4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6146" creationId="{34AD715F-5B55-446B-9D84-453205ECD6F1}"/>
          </ac:picMkLst>
        </pc:picChg>
      </pc:sldChg>
      <pc:sldChg chg="modSp add mod modAnim">
        <pc:chgData name="Neil Patrick  A. Del Gallego" userId="9fccce03-204c-489b-ae7d-5aeb7f0c6bb7" providerId="ADAL" clId="{6A1F3EF7-90F3-4287-8EFD-9DD7C6C2096F}" dt="2023-10-02T11:54:37.941" v="7626"/>
        <pc:sldMkLst>
          <pc:docMk/>
          <pc:sldMk cId="3776419982" sldId="334"/>
        </pc:sldMkLst>
        <pc:spChg chg="mod">
          <ac:chgData name="Neil Patrick  A. Del Gallego" userId="9fccce03-204c-489b-ae7d-5aeb7f0c6bb7" providerId="ADAL" clId="{6A1F3EF7-90F3-4287-8EFD-9DD7C6C2096F}" dt="2023-10-02T05:59:37.305" v="2731" actId="14100"/>
          <ac:spMkLst>
            <pc:docMk/>
            <pc:sldMk cId="3776419982" sldId="33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4:37.941" v="7626"/>
          <ac:spMkLst>
            <pc:docMk/>
            <pc:sldMk cId="3776419982" sldId="334"/>
            <ac:spMk id="4" creationId="{900A3B5E-0D88-40D3-ADEE-967AB121DC82}"/>
          </ac:spMkLst>
        </pc:spChg>
      </pc:sldChg>
      <pc:sldChg chg="addSp delSp modSp add mod modAnim">
        <pc:chgData name="Neil Patrick  A. Del Gallego" userId="9fccce03-204c-489b-ae7d-5aeb7f0c6bb7" providerId="ADAL" clId="{6A1F3EF7-90F3-4287-8EFD-9DD7C6C2096F}" dt="2023-10-02T11:04:37.911" v="5250" actId="1076"/>
        <pc:sldMkLst>
          <pc:docMk/>
          <pc:sldMk cId="33468046" sldId="335"/>
        </pc:sldMkLst>
        <pc:spChg chg="mod">
          <ac:chgData name="Neil Patrick  A. Del Gallego" userId="9fccce03-204c-489b-ae7d-5aeb7f0c6bb7" providerId="ADAL" clId="{6A1F3EF7-90F3-4287-8EFD-9DD7C6C2096F}" dt="2023-10-02T05:59:50.204" v="2733" actId="14100"/>
          <ac:spMkLst>
            <pc:docMk/>
            <pc:sldMk cId="33468046" sldId="335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11:04:37.911" v="5250" actId="1076"/>
          <ac:spMkLst>
            <pc:docMk/>
            <pc:sldMk cId="33468046" sldId="335"/>
            <ac:spMk id="3" creationId="{CD266AA6-590A-3096-8706-8C90599C8B8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3468046" sldId="335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6A1F3EF7-90F3-4287-8EFD-9DD7C6C2096F}" dt="2023-10-02T05:47:42.292" v="2472" actId="478"/>
          <ac:picMkLst>
            <pc:docMk/>
            <pc:sldMk cId="33468046" sldId="335"/>
            <ac:picMk id="3" creationId="{AED038CA-6BAA-730B-002F-E764BE0377BF}"/>
          </ac:picMkLst>
        </pc:picChg>
        <pc:picChg chg="add mod">
          <ac:chgData name="Neil Patrick  A. Del Gallego" userId="9fccce03-204c-489b-ae7d-5aeb7f0c6bb7" providerId="ADAL" clId="{6A1F3EF7-90F3-4287-8EFD-9DD7C6C2096F}" dt="2023-10-02T05:55:05.983" v="2600" actId="1076"/>
          <ac:picMkLst>
            <pc:docMk/>
            <pc:sldMk cId="33468046" sldId="335"/>
            <ac:picMk id="5" creationId="{C3706064-6DFF-C5EE-AD6C-E8919252A042}"/>
          </ac:picMkLst>
        </pc:picChg>
      </pc:sldChg>
      <pc:sldChg chg="addSp delSp modSp add mod delAnim modAnim">
        <pc:chgData name="Neil Patrick  A. Del Gallego" userId="9fccce03-204c-489b-ae7d-5aeb7f0c6bb7" providerId="ADAL" clId="{6A1F3EF7-90F3-4287-8EFD-9DD7C6C2096F}" dt="2023-10-02T11:04:39.222" v="5251"/>
        <pc:sldMkLst>
          <pc:docMk/>
          <pc:sldMk cId="2610385816" sldId="336"/>
        </pc:sldMkLst>
        <pc:spChg chg="add mod">
          <ac:chgData name="Neil Patrick  A. Del Gallego" userId="9fccce03-204c-489b-ae7d-5aeb7f0c6bb7" providerId="ADAL" clId="{6A1F3EF7-90F3-4287-8EFD-9DD7C6C2096F}" dt="2023-10-02T11:04:39.222" v="5251"/>
          <ac:spMkLst>
            <pc:docMk/>
            <pc:sldMk cId="2610385816" sldId="336"/>
            <ac:spMk id="2" creationId="{AD4F13E0-3004-1EB5-1634-C314F96DBD93}"/>
          </ac:spMkLst>
        </pc:spChg>
        <pc:spChg chg="del mod">
          <ac:chgData name="Neil Patrick  A. Del Gallego" userId="9fccce03-204c-489b-ae7d-5aeb7f0c6bb7" providerId="ADAL" clId="{6A1F3EF7-90F3-4287-8EFD-9DD7C6C2096F}" dt="2023-10-02T05:59:53.879" v="2734" actId="478"/>
          <ac:spMkLst>
            <pc:docMk/>
            <pc:sldMk cId="2610385816" sldId="336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05:55:19.680" v="2605" actId="478"/>
          <ac:spMkLst>
            <pc:docMk/>
            <pc:sldMk cId="2610385816" sldId="336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57.518" v="2736" actId="27636"/>
          <ac:spMkLst>
            <pc:docMk/>
            <pc:sldMk cId="2610385816" sldId="336"/>
            <ac:spMk id="6" creationId="{927B199D-F263-4DB3-8F95-E7B65710254E}"/>
          </ac:spMkLst>
        </pc:spChg>
        <pc:picChg chg="add mod">
          <ac:chgData name="Neil Patrick  A. Del Gallego" userId="9fccce03-204c-489b-ae7d-5aeb7f0c6bb7" providerId="ADAL" clId="{6A1F3EF7-90F3-4287-8EFD-9DD7C6C2096F}" dt="2023-10-02T05:55:31.418" v="2610" actId="1076"/>
          <ac:picMkLst>
            <pc:docMk/>
            <pc:sldMk cId="2610385816" sldId="336"/>
            <ac:picMk id="3" creationId="{36376DBE-AE84-9CF5-5254-E014E3454728}"/>
          </ac:picMkLst>
        </pc:picChg>
        <pc:picChg chg="del">
          <ac:chgData name="Neil Patrick  A. Del Gallego" userId="9fccce03-204c-489b-ae7d-5aeb7f0c6bb7" providerId="ADAL" clId="{6A1F3EF7-90F3-4287-8EFD-9DD7C6C2096F}" dt="2023-10-02T05:55:13.270" v="2603" actId="478"/>
          <ac:picMkLst>
            <pc:docMk/>
            <pc:sldMk cId="2610385816" sldId="336"/>
            <ac:picMk id="5" creationId="{C3706064-6DFF-C5EE-AD6C-E8919252A042}"/>
          </ac:picMkLst>
        </pc:picChg>
      </pc:sldChg>
      <pc:sldChg chg="modSp add mod ord modAnim">
        <pc:chgData name="Neil Patrick  A. Del Gallego" userId="9fccce03-204c-489b-ae7d-5aeb7f0c6bb7" providerId="ADAL" clId="{6A1F3EF7-90F3-4287-8EFD-9DD7C6C2096F}" dt="2023-10-02T11:57:32.575" v="7730" actId="20577"/>
        <pc:sldMkLst>
          <pc:docMk/>
          <pc:sldMk cId="3741554735" sldId="337"/>
        </pc:sldMkLst>
        <pc:spChg chg="mod">
          <ac:chgData name="Neil Patrick  A. Del Gallego" userId="9fccce03-204c-489b-ae7d-5aeb7f0c6bb7" providerId="ADAL" clId="{6A1F3EF7-90F3-4287-8EFD-9DD7C6C2096F}" dt="2023-10-02T06:39:33.529" v="4634" actId="14100"/>
          <ac:spMkLst>
            <pc:docMk/>
            <pc:sldMk cId="3741554735" sldId="33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7:31.611" v="7728" actId="20577"/>
          <ac:spMkLst>
            <pc:docMk/>
            <pc:sldMk cId="3741554735" sldId="337"/>
            <ac:spMk id="4" creationId="{FEAA0364-74F4-8CFB-FD51-2ADEA47E2C36}"/>
          </ac:spMkLst>
        </pc:spChg>
      </pc:sldChg>
      <pc:sldChg chg="add del">
        <pc:chgData name="Neil Patrick  A. Del Gallego" userId="9fccce03-204c-489b-ae7d-5aeb7f0c6bb7" providerId="ADAL" clId="{6A1F3EF7-90F3-4287-8EFD-9DD7C6C2096F}" dt="2023-10-02T06:12:27.890" v="3303"/>
        <pc:sldMkLst>
          <pc:docMk/>
          <pc:sldMk cId="1360440909" sldId="338"/>
        </pc:sldMkLst>
      </pc:sldChg>
      <pc:sldChg chg="addSp delSp modSp add mod modAnim">
        <pc:chgData name="Neil Patrick  A. Del Gallego" userId="9fccce03-204c-489b-ae7d-5aeb7f0c6bb7" providerId="ADAL" clId="{6A1F3EF7-90F3-4287-8EFD-9DD7C6C2096F}" dt="2023-10-02T06:33:30.609" v="4324" actId="1076"/>
        <pc:sldMkLst>
          <pc:docMk/>
          <pc:sldMk cId="2490844624" sldId="338"/>
        </pc:sldMkLst>
        <pc:spChg chg="mod">
          <ac:chgData name="Neil Patrick  A. Del Gallego" userId="9fccce03-204c-489b-ae7d-5aeb7f0c6bb7" providerId="ADAL" clId="{6A1F3EF7-90F3-4287-8EFD-9DD7C6C2096F}" dt="2023-10-02T06:12:36.340" v="3325" actId="20577"/>
          <ac:spMkLst>
            <pc:docMk/>
            <pc:sldMk cId="2490844624" sldId="338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3" creationId="{9415AE1C-E8EB-C8CA-B392-17E0C5872B99}"/>
          </ac:spMkLst>
        </pc:spChg>
        <pc:spChg chg="del">
          <ac:chgData name="Neil Patrick  A. Del Gallego" userId="9fccce03-204c-489b-ae7d-5aeb7f0c6bb7" providerId="ADAL" clId="{6A1F3EF7-90F3-4287-8EFD-9DD7C6C2096F}" dt="2023-10-02T06:12:39.253" v="3328" actId="478"/>
          <ac:spMkLst>
            <pc:docMk/>
            <pc:sldMk cId="2490844624" sldId="338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6" creationId="{2B26357C-8A08-1C40-3463-9A97CFB657F7}"/>
          </ac:spMkLst>
        </pc:spChg>
        <pc:spChg chg="add mod">
          <ac:chgData name="Neil Patrick  A. Del Gallego" userId="9fccce03-204c-489b-ae7d-5aeb7f0c6bb7" providerId="ADAL" clId="{6A1F3EF7-90F3-4287-8EFD-9DD7C6C2096F}" dt="2023-10-02T06:13:40.198" v="3348" actId="571"/>
          <ac:spMkLst>
            <pc:docMk/>
            <pc:sldMk cId="2490844624" sldId="338"/>
            <ac:spMk id="8" creationId="{2156781C-A2D6-3B19-2D28-01A83CF88986}"/>
          </ac:spMkLst>
        </pc:spChg>
        <pc:spChg chg="add del mod">
          <ac:chgData name="Neil Patrick  A. Del Gallego" userId="9fccce03-204c-489b-ae7d-5aeb7f0c6bb7" providerId="ADAL" clId="{6A1F3EF7-90F3-4287-8EFD-9DD7C6C2096F}" dt="2023-10-02T06:13:39.979" v="3347"/>
          <ac:spMkLst>
            <pc:docMk/>
            <pc:sldMk cId="2490844624" sldId="338"/>
            <ac:spMk id="9" creationId="{C2804734-1514-0949-2837-E7D3C5BFEEAE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0" creationId="{30345EC3-7E7A-B450-8E03-29939AE7E7B0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1" creationId="{DD06983A-0AEB-A4ED-7545-E9BA978BE898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2" creationId="{92230867-CC4C-DFA0-21A9-5AC6CBDE20D0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13" creationId="{BB9824B7-470D-0991-E297-A170459A1640}"/>
          </ac:spMkLst>
        </pc:spChg>
        <pc:spChg chg="add mod">
          <ac:chgData name="Neil Patrick  A. Del Gallego" userId="9fccce03-204c-489b-ae7d-5aeb7f0c6bb7" providerId="ADAL" clId="{6A1F3EF7-90F3-4287-8EFD-9DD7C6C2096F}" dt="2023-10-02T06:33:30.609" v="4324" actId="1076"/>
          <ac:spMkLst>
            <pc:docMk/>
            <pc:sldMk cId="2490844624" sldId="338"/>
            <ac:spMk id="21" creationId="{F9131A4E-F4AB-F437-C646-4C9F53C81CF7}"/>
          </ac:spMkLst>
        </pc:spChg>
        <pc:spChg chg="add mod">
          <ac:chgData name="Neil Patrick  A. Del Gallego" userId="9fccce03-204c-489b-ae7d-5aeb7f0c6bb7" providerId="ADAL" clId="{6A1F3EF7-90F3-4287-8EFD-9DD7C6C2096F}" dt="2023-10-02T06:33:09.020" v="4320" actId="1076"/>
          <ac:spMkLst>
            <pc:docMk/>
            <pc:sldMk cId="2490844624" sldId="338"/>
            <ac:spMk id="23" creationId="{81E94C55-9530-9FFC-660A-71AF3054DF8B}"/>
          </ac:spMkLst>
        </pc:spChg>
        <pc:spChg chg="add mod">
          <ac:chgData name="Neil Patrick  A. Del Gallego" userId="9fccce03-204c-489b-ae7d-5aeb7f0c6bb7" providerId="ADAL" clId="{6A1F3EF7-90F3-4287-8EFD-9DD7C6C2096F}" dt="2023-10-02T06:19:59.241" v="3778" actId="1076"/>
          <ac:spMkLst>
            <pc:docMk/>
            <pc:sldMk cId="2490844624" sldId="338"/>
            <ac:spMk id="24" creationId="{001D609B-E272-58B1-6505-CCCD421D4ECF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25" creationId="{25511438-D6DE-1A52-C2BD-343A55DFF328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8" creationId="{AD62E444-B338-5CE5-3DB6-05253ACF67CE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9" creationId="{1BE30897-EF03-CBF5-91A3-05616FF9F9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0" creationId="{9575D3A0-8208-3D97-3BC3-4E8DCB28AF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1" creationId="{5B186D35-47A0-BE47-7214-E2E575C0EA73}"/>
          </ac:spMkLst>
        </pc:spChg>
        <pc:picChg chg="del">
          <ac:chgData name="Neil Patrick  A. Del Gallego" userId="9fccce03-204c-489b-ae7d-5aeb7f0c6bb7" providerId="ADAL" clId="{6A1F3EF7-90F3-4287-8EFD-9DD7C6C2096F}" dt="2023-10-02T06:12:37.840" v="3326" actId="478"/>
          <ac:picMkLst>
            <pc:docMk/>
            <pc:sldMk cId="2490844624" sldId="338"/>
            <ac:picMk id="5" creationId="{6F7F23A1-55FF-2AD1-823D-14B4CDCA14E5}"/>
          </ac:picMkLst>
        </pc:picChg>
        <pc:picChg chg="del">
          <ac:chgData name="Neil Patrick  A. Del Gallego" userId="9fccce03-204c-489b-ae7d-5aeb7f0c6bb7" providerId="ADAL" clId="{6A1F3EF7-90F3-4287-8EFD-9DD7C6C2096F}" dt="2023-10-02T06:12:38.192" v="3327" actId="478"/>
          <ac:picMkLst>
            <pc:docMk/>
            <pc:sldMk cId="2490844624" sldId="338"/>
            <ac:picMk id="7" creationId="{31005B7D-211A-5DB1-8E1A-85A06F2EE2AB}"/>
          </ac:picMkLst>
        </pc:picChg>
        <pc:picChg chg="add del mod">
          <ac:chgData name="Neil Patrick  A. Del Gallego" userId="9fccce03-204c-489b-ae7d-5aeb7f0c6bb7" providerId="ADAL" clId="{6A1F3EF7-90F3-4287-8EFD-9DD7C6C2096F}" dt="2023-10-02T06:16:03.738" v="3413" actId="21"/>
          <ac:picMkLst>
            <pc:docMk/>
            <pc:sldMk cId="2490844624" sldId="338"/>
            <ac:picMk id="15" creationId="{77376D0E-2BFA-8BC3-9454-DDA7A9FBA3F8}"/>
          </ac:picMkLst>
        </pc:picChg>
        <pc:picChg chg="add del mod">
          <ac:chgData name="Neil Patrick  A. Del Gallego" userId="9fccce03-204c-489b-ae7d-5aeb7f0c6bb7" providerId="ADAL" clId="{6A1F3EF7-90F3-4287-8EFD-9DD7C6C2096F}" dt="2023-10-02T06:16:08.986" v="3416"/>
          <ac:picMkLst>
            <pc:docMk/>
            <pc:sldMk cId="2490844624" sldId="338"/>
            <ac:picMk id="16" creationId="{A8DAD8A0-2DCC-9F88-7376-B3F346981EE9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17" creationId="{0256E120-F2C2-38AD-A785-1D6F3098A84F}"/>
          </ac:picMkLst>
        </pc:picChg>
        <pc:picChg chg="add del mod">
          <ac:chgData name="Neil Patrick  A. Del Gallego" userId="9fccce03-204c-489b-ae7d-5aeb7f0c6bb7" providerId="ADAL" clId="{6A1F3EF7-90F3-4287-8EFD-9DD7C6C2096F}" dt="2023-10-02T06:16:37.445" v="3429" actId="21"/>
          <ac:picMkLst>
            <pc:docMk/>
            <pc:sldMk cId="2490844624" sldId="338"/>
            <ac:picMk id="18" creationId="{3E360676-0DC7-A962-19E5-2F6F7BFB3912}"/>
          </ac:picMkLst>
        </pc:picChg>
        <pc:picChg chg="add del mod">
          <ac:chgData name="Neil Patrick  A. Del Gallego" userId="9fccce03-204c-489b-ae7d-5aeb7f0c6bb7" providerId="ADAL" clId="{6A1F3EF7-90F3-4287-8EFD-9DD7C6C2096F}" dt="2023-10-02T06:17:26.888" v="3528" actId="21"/>
          <ac:picMkLst>
            <pc:docMk/>
            <pc:sldMk cId="2490844624" sldId="338"/>
            <ac:picMk id="19" creationId="{C3004879-7F32-8C1B-F830-D56DBC4DDB5D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0" creationId="{E2499FCB-943F-4AA1-3AE2-3E4ABC984375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2" creationId="{B1D84C9B-E9E1-DA7C-D9ED-607325D4A2D0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27" creationId="{3D566B6E-398C-4D3E-C471-316465A530A4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3" creationId="{6466FA3C-A88C-17F8-E196-F10D776C85D6}"/>
          </ac:picMkLst>
        </pc:picChg>
        <pc:picChg chg="add mod">
          <ac:chgData name="Neil Patrick  A. Del Gallego" userId="9fccce03-204c-489b-ae7d-5aeb7f0c6bb7" providerId="ADAL" clId="{6A1F3EF7-90F3-4287-8EFD-9DD7C6C2096F}" dt="2023-10-02T06:33:22.887" v="4323" actId="14100"/>
          <ac:picMkLst>
            <pc:docMk/>
            <pc:sldMk cId="2490844624" sldId="338"/>
            <ac:picMk id="34" creationId="{F272B84E-3A1E-ABF7-9220-4D9CAF43C92C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4" creationId="{C992F94E-6C03-CE69-C9C6-6EB4E6BCE7B2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6" creationId="{B9BD571A-AA4D-1335-047D-DB48AF17CA0D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3078" creationId="{C6BD52E3-3769-55B3-DEDC-EE0E4E3FEC42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0" creationId="{72D93333-DE9B-8F8F-63E2-354AE0EC7B0F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2" creationId="{A0DBFBFF-5FE8-7036-F343-4C944EA73636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4" creationId="{B750C2F8-62C6-1DAA-B72C-72343754C18B}"/>
          </ac:picMkLst>
        </pc:picChg>
      </pc:sldChg>
      <pc:sldChg chg="delSp add del mod delAnim">
        <pc:chgData name="Neil Patrick  A. Del Gallego" userId="9fccce03-204c-489b-ae7d-5aeb7f0c6bb7" providerId="ADAL" clId="{6A1F3EF7-90F3-4287-8EFD-9DD7C6C2096F}" dt="2023-10-02T06:39:29.127" v="4633" actId="47"/>
        <pc:sldMkLst>
          <pc:docMk/>
          <pc:sldMk cId="620542611" sldId="339"/>
        </pc:sldMkLst>
        <pc:spChg chg="del">
          <ac:chgData name="Neil Patrick  A. Del Gallego" userId="9fccce03-204c-489b-ae7d-5aeb7f0c6bb7" providerId="ADAL" clId="{6A1F3EF7-90F3-4287-8EFD-9DD7C6C2096F}" dt="2023-10-02T06:37:30.844" v="4577" actId="478"/>
          <ac:spMkLst>
            <pc:docMk/>
            <pc:sldMk cId="620542611" sldId="339"/>
            <ac:spMk id="3" creationId="{A4A1AB07-D9C1-58F6-9B2A-6F3605B18E86}"/>
          </ac:spMkLst>
        </pc:spChg>
      </pc:sldChg>
      <pc:sldChg chg="addSp delSp modSp add mod addAnim delAnim modAnim">
        <pc:chgData name="Neil Patrick  A. Del Gallego" userId="9fccce03-204c-489b-ae7d-5aeb7f0c6bb7" providerId="ADAL" clId="{6A1F3EF7-90F3-4287-8EFD-9DD7C6C2096F}" dt="2023-10-02T11:22:32.706" v="6954" actId="14100"/>
        <pc:sldMkLst>
          <pc:docMk/>
          <pc:sldMk cId="2820338251" sldId="339"/>
        </pc:sldMkLst>
        <pc:spChg chg="mod">
          <ac:chgData name="Neil Patrick  A. Del Gallego" userId="9fccce03-204c-489b-ae7d-5aeb7f0c6bb7" providerId="ADAL" clId="{6A1F3EF7-90F3-4287-8EFD-9DD7C6C2096F}" dt="2023-10-02T11:21:38.088" v="6862" actId="20577"/>
          <ac:spMkLst>
            <pc:docMk/>
            <pc:sldMk cId="2820338251" sldId="339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11:12:41.395" v="5599" actId="478"/>
          <ac:spMkLst>
            <pc:docMk/>
            <pc:sldMk cId="2820338251" sldId="339"/>
            <ac:spMk id="3" creationId="{A4A1AB07-D9C1-58F6-9B2A-6F3605B18E86}"/>
          </ac:spMkLst>
        </pc:spChg>
        <pc:spChg chg="add del">
          <ac:chgData name="Neil Patrick  A. Del Gallego" userId="9fccce03-204c-489b-ae7d-5aeb7f0c6bb7" providerId="ADAL" clId="{6A1F3EF7-90F3-4287-8EFD-9DD7C6C2096F}" dt="2023-10-02T11:11:17.077" v="5308" actId="478"/>
          <ac:spMkLst>
            <pc:docMk/>
            <pc:sldMk cId="2820338251" sldId="339"/>
            <ac:spMk id="4" creationId="{900A3B5E-0D88-40D3-ADEE-967AB121DC82}"/>
          </ac:spMkLst>
        </pc:spChg>
        <pc:spChg chg="del mod">
          <ac:chgData name="Neil Patrick  A. Del Gallego" userId="9fccce03-204c-489b-ae7d-5aeb7f0c6bb7" providerId="ADAL" clId="{6A1F3EF7-90F3-4287-8EFD-9DD7C6C2096F}" dt="2023-10-02T11:12:43.224" v="5600" actId="478"/>
          <ac:spMkLst>
            <pc:docMk/>
            <pc:sldMk cId="2820338251" sldId="339"/>
            <ac:spMk id="5" creationId="{381400F5-D9BA-00D9-B3D7-4FF9A2E240AA}"/>
          </ac:spMkLst>
        </pc:spChg>
        <pc:spChg chg="add del">
          <ac:chgData name="Neil Patrick  A. Del Gallego" userId="9fccce03-204c-489b-ae7d-5aeb7f0c6bb7" providerId="ADAL" clId="{6A1F3EF7-90F3-4287-8EFD-9DD7C6C2096F}" dt="2023-10-02T11:12:44.777" v="5601" actId="478"/>
          <ac:spMkLst>
            <pc:docMk/>
            <pc:sldMk cId="2820338251" sldId="339"/>
            <ac:spMk id="6" creationId="{BBBEE9B8-8A4D-CBBD-B10B-CDDC28182C70}"/>
          </ac:spMkLst>
        </pc:spChg>
        <pc:spChg chg="add del">
          <ac:chgData name="Neil Patrick  A. Del Gallego" userId="9fccce03-204c-489b-ae7d-5aeb7f0c6bb7" providerId="ADAL" clId="{6A1F3EF7-90F3-4287-8EFD-9DD7C6C2096F}" dt="2023-10-02T11:11:10.316" v="5304" actId="478"/>
          <ac:spMkLst>
            <pc:docMk/>
            <pc:sldMk cId="2820338251" sldId="339"/>
            <ac:spMk id="7" creationId="{3319F67C-81E9-79EE-354F-603BFD99E909}"/>
          </ac:spMkLst>
        </pc:spChg>
        <pc:spChg chg="add del">
          <ac:chgData name="Neil Patrick  A. Del Gallego" userId="9fccce03-204c-489b-ae7d-5aeb7f0c6bb7" providerId="ADAL" clId="{6A1F3EF7-90F3-4287-8EFD-9DD7C6C2096F}" dt="2023-10-02T11:11:11.175" v="5305" actId="478"/>
          <ac:spMkLst>
            <pc:docMk/>
            <pc:sldMk cId="2820338251" sldId="339"/>
            <ac:spMk id="8" creationId="{3AB8F22E-19F3-3E02-2A9B-B3D7B1CEC598}"/>
          </ac:spMkLst>
        </pc:spChg>
        <pc:spChg chg="add mod">
          <ac:chgData name="Neil Patrick  A. Del Gallego" userId="9fccce03-204c-489b-ae7d-5aeb7f0c6bb7" providerId="ADAL" clId="{6A1F3EF7-90F3-4287-8EFD-9DD7C6C2096F}" dt="2023-10-02T11:19:55.945" v="6731" actId="207"/>
          <ac:spMkLst>
            <pc:docMk/>
            <pc:sldMk cId="2820338251" sldId="339"/>
            <ac:spMk id="9" creationId="{4254E78C-7F1E-7D9A-F2C5-7EA2337C6DAF}"/>
          </ac:spMkLst>
        </pc:spChg>
        <pc:spChg chg="add mod">
          <ac:chgData name="Neil Patrick  A. Del Gallego" userId="9fccce03-204c-489b-ae7d-5aeb7f0c6bb7" providerId="ADAL" clId="{6A1F3EF7-90F3-4287-8EFD-9DD7C6C2096F}" dt="2023-10-02T11:19:58.702" v="6732" actId="207"/>
          <ac:spMkLst>
            <pc:docMk/>
            <pc:sldMk cId="2820338251" sldId="339"/>
            <ac:spMk id="10" creationId="{744F902E-7C3C-A96C-8EFB-F313F1694AD7}"/>
          </ac:spMkLst>
        </pc:spChg>
        <pc:spChg chg="add mod">
          <ac:chgData name="Neil Patrick  A. Del Gallego" userId="9fccce03-204c-489b-ae7d-5aeb7f0c6bb7" providerId="ADAL" clId="{6A1F3EF7-90F3-4287-8EFD-9DD7C6C2096F}" dt="2023-10-02T11:20:10.452" v="6734" actId="207"/>
          <ac:spMkLst>
            <pc:docMk/>
            <pc:sldMk cId="2820338251" sldId="339"/>
            <ac:spMk id="11" creationId="{52662E69-056A-6AB0-7DD8-0AE07157908B}"/>
          </ac:spMkLst>
        </pc:spChg>
        <pc:spChg chg="add mod">
          <ac:chgData name="Neil Patrick  A. Del Gallego" userId="9fccce03-204c-489b-ae7d-5aeb7f0c6bb7" providerId="ADAL" clId="{6A1F3EF7-90F3-4287-8EFD-9DD7C6C2096F}" dt="2023-10-02T11:20:03.978" v="6733" actId="207"/>
          <ac:spMkLst>
            <pc:docMk/>
            <pc:sldMk cId="2820338251" sldId="339"/>
            <ac:spMk id="12" creationId="{1928890F-B2C5-8917-4844-60AD0D008D21}"/>
          </ac:spMkLst>
        </pc:spChg>
        <pc:spChg chg="add del">
          <ac:chgData name="Neil Patrick  A. Del Gallego" userId="9fccce03-204c-489b-ae7d-5aeb7f0c6bb7" providerId="ADAL" clId="{6A1F3EF7-90F3-4287-8EFD-9DD7C6C2096F}" dt="2023-10-02T11:19:03.108" v="6719"/>
          <ac:spMkLst>
            <pc:docMk/>
            <pc:sldMk cId="2820338251" sldId="339"/>
            <ac:spMk id="13" creationId="{FB5F7AEF-0AFC-E791-2498-A9C9382C1364}"/>
          </ac:spMkLst>
        </pc:spChg>
        <pc:spChg chg="add mod">
          <ac:chgData name="Neil Patrick  A. Del Gallego" userId="9fccce03-204c-489b-ae7d-5aeb7f0c6bb7" providerId="ADAL" clId="{6A1F3EF7-90F3-4287-8EFD-9DD7C6C2096F}" dt="2023-10-02T11:22:32.706" v="6954" actId="14100"/>
          <ac:spMkLst>
            <pc:docMk/>
            <pc:sldMk cId="2820338251" sldId="339"/>
            <ac:spMk id="15" creationId="{71E6B4E1-4443-3114-D540-D2628E9842D9}"/>
          </ac:spMkLst>
        </pc:spChg>
        <pc:picChg chg="add mod">
          <ac:chgData name="Neil Patrick  A. Del Gallego" userId="9fccce03-204c-489b-ae7d-5aeb7f0c6bb7" providerId="ADAL" clId="{6A1F3EF7-90F3-4287-8EFD-9DD7C6C2096F}" dt="2023-10-02T11:19:43.334" v="6730"/>
          <ac:picMkLst>
            <pc:docMk/>
            <pc:sldMk cId="2820338251" sldId="339"/>
            <ac:picMk id="14" creationId="{E5534EBB-34F6-6B0F-7143-71E10ED71852}"/>
          </ac:picMkLst>
        </pc:picChg>
        <pc:picChg chg="add del mod">
          <ac:chgData name="Neil Patrick  A. Del Gallego" userId="9fccce03-204c-489b-ae7d-5aeb7f0c6bb7" providerId="ADAL" clId="{6A1F3EF7-90F3-4287-8EFD-9DD7C6C2096F}" dt="2023-10-02T11:19:36.253" v="6727" actId="21"/>
          <ac:picMkLst>
            <pc:docMk/>
            <pc:sldMk cId="2820338251" sldId="339"/>
            <ac:picMk id="3076" creationId="{A582F9AD-3167-F5E2-1A3B-6A27D11F38C2}"/>
          </ac:picMkLst>
        </pc:picChg>
        <pc:picChg chg="del mod">
          <ac:chgData name="Neil Patrick  A. Del Gallego" userId="9fccce03-204c-489b-ae7d-5aeb7f0c6bb7" providerId="ADAL" clId="{6A1F3EF7-90F3-4287-8EFD-9DD7C6C2096F}" dt="2023-10-02T11:19:01.830" v="6717" actId="478"/>
          <ac:picMkLst>
            <pc:docMk/>
            <pc:sldMk cId="2820338251" sldId="339"/>
            <ac:picMk id="7170" creationId="{36F4E454-D676-6C9F-28C5-3459185ACBFA}"/>
          </ac:picMkLst>
        </pc:picChg>
      </pc:sldChg>
      <pc:sldChg chg="addSp delSp modSp add mod modAnim">
        <pc:chgData name="Neil Patrick  A. Del Gallego" userId="9fccce03-204c-489b-ae7d-5aeb7f0c6bb7" providerId="ADAL" clId="{6A1F3EF7-90F3-4287-8EFD-9DD7C6C2096F}" dt="2023-10-02T11:56:14.367" v="7633"/>
        <pc:sldMkLst>
          <pc:docMk/>
          <pc:sldMk cId="1787033067" sldId="340"/>
        </pc:sldMkLst>
        <pc:spChg chg="mod">
          <ac:chgData name="Neil Patrick  A. Del Gallego" userId="9fccce03-204c-489b-ae7d-5aeb7f0c6bb7" providerId="ADAL" clId="{6A1F3EF7-90F3-4287-8EFD-9DD7C6C2096F}" dt="2023-10-02T11:56:14.367" v="7633"/>
          <ac:spMkLst>
            <pc:docMk/>
            <pc:sldMk cId="1787033067" sldId="340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11:30:05.449" v="7388"/>
          <ac:spMkLst>
            <pc:docMk/>
            <pc:sldMk cId="1787033067" sldId="340"/>
            <ac:spMk id="4" creationId="{DBE87635-7E54-3BC4-81C6-52202962FB0C}"/>
          </ac:spMkLst>
        </pc:spChg>
        <pc:spChg chg="mod">
          <ac:chgData name="Neil Patrick  A. Del Gallego" userId="9fccce03-204c-489b-ae7d-5aeb7f0c6bb7" providerId="ADAL" clId="{6A1F3EF7-90F3-4287-8EFD-9DD7C6C2096F}" dt="2023-10-02T11:37:25.465" v="7621" actId="20577"/>
          <ac:spMkLst>
            <pc:docMk/>
            <pc:sldMk cId="1787033067" sldId="340"/>
            <ac:spMk id="5" creationId="{B627F1C3-DEB1-AB20-3FDB-4C265CC1C62D}"/>
          </ac:spMkLst>
        </pc:spChg>
        <pc:spChg chg="add mod">
          <ac:chgData name="Neil Patrick  A. Del Gallego" userId="9fccce03-204c-489b-ae7d-5aeb7f0c6bb7" providerId="ADAL" clId="{6A1F3EF7-90F3-4287-8EFD-9DD7C6C2096F}" dt="2023-10-02T11:30:23.225" v="7467" actId="113"/>
          <ac:spMkLst>
            <pc:docMk/>
            <pc:sldMk cId="1787033067" sldId="340"/>
            <ac:spMk id="6" creationId="{A63D3142-AA10-669F-5D3E-34C8FDE9303C}"/>
          </ac:spMkLst>
        </pc:spChg>
        <pc:spChg chg="del">
          <ac:chgData name="Neil Patrick  A. Del Gallego" userId="9fccce03-204c-489b-ae7d-5aeb7f0c6bb7" providerId="ADAL" clId="{6A1F3EF7-90F3-4287-8EFD-9DD7C6C2096F}" dt="2023-10-02T11:30:09.217" v="7391" actId="478"/>
          <ac:spMkLst>
            <pc:docMk/>
            <pc:sldMk cId="1787033067" sldId="340"/>
            <ac:spMk id="13" creationId="{BDB982B1-6E4D-B0BE-091D-1C97FE5A5906}"/>
          </ac:spMkLst>
        </pc:spChg>
        <pc:grpChg chg="del">
          <ac:chgData name="Neil Patrick  A. Del Gallego" userId="9fccce03-204c-489b-ae7d-5aeb7f0c6bb7" providerId="ADAL" clId="{6A1F3EF7-90F3-4287-8EFD-9DD7C6C2096F}" dt="2023-10-02T11:30:10.016" v="7392" actId="478"/>
          <ac:grpSpMkLst>
            <pc:docMk/>
            <pc:sldMk cId="1787033067" sldId="340"/>
            <ac:grpSpMk id="8" creationId="{85E574FE-A569-9ED8-1195-B93493F8CD4B}"/>
          </ac:grpSpMkLst>
        </pc:grpChg>
        <pc:picChg chg="del">
          <ac:chgData name="Neil Patrick  A. Del Gallego" userId="9fccce03-204c-489b-ae7d-5aeb7f0c6bb7" providerId="ADAL" clId="{6A1F3EF7-90F3-4287-8EFD-9DD7C6C2096F}" dt="2023-10-02T11:30:07.880" v="7390" actId="478"/>
          <ac:picMkLst>
            <pc:docMk/>
            <pc:sldMk cId="1787033067" sldId="340"/>
            <ac:picMk id="7" creationId="{AC340BD2-DD45-600D-1087-D3A380B3B5BD}"/>
          </ac:picMkLst>
        </pc:picChg>
        <pc:picChg chg="del">
          <ac:chgData name="Neil Patrick  A. Del Gallego" userId="9fccce03-204c-489b-ae7d-5aeb7f0c6bb7" providerId="ADAL" clId="{6A1F3EF7-90F3-4287-8EFD-9DD7C6C2096F}" dt="2023-10-02T11:30:07.563" v="7389" actId="478"/>
          <ac:picMkLst>
            <pc:docMk/>
            <pc:sldMk cId="1787033067" sldId="340"/>
            <ac:picMk id="11" creationId="{101A3199-381A-958B-A1C5-58490D5AAE59}"/>
          </ac:picMkLst>
        </pc:picChg>
        <pc:picChg chg="add mod">
          <ac:chgData name="Neil Patrick  A. Del Gallego" userId="9fccce03-204c-489b-ae7d-5aeb7f0c6bb7" providerId="ADAL" clId="{6A1F3EF7-90F3-4287-8EFD-9DD7C6C2096F}" dt="2023-10-02T11:36:19.762" v="7591" actId="1076"/>
          <ac:picMkLst>
            <pc:docMk/>
            <pc:sldMk cId="1787033067" sldId="340"/>
            <ac:picMk id="4098" creationId="{AC9307ED-4D1F-B296-6053-FF780D7C941C}"/>
          </ac:picMkLst>
        </pc:picChg>
        <pc:picChg chg="add mod">
          <ac:chgData name="Neil Patrick  A. Del Gallego" userId="9fccce03-204c-489b-ae7d-5aeb7f0c6bb7" providerId="ADAL" clId="{6A1F3EF7-90F3-4287-8EFD-9DD7C6C2096F}" dt="2023-10-02T11:36:23.076" v="7593" actId="1076"/>
          <ac:picMkLst>
            <pc:docMk/>
            <pc:sldMk cId="1787033067" sldId="340"/>
            <ac:picMk id="4100" creationId="{947C4DFF-3538-24A4-10AB-C0FA39E619C0}"/>
          </ac:picMkLst>
        </pc:picChg>
        <pc:picChg chg="add mod">
          <ac:chgData name="Neil Patrick  A. Del Gallego" userId="9fccce03-204c-489b-ae7d-5aeb7f0c6bb7" providerId="ADAL" clId="{6A1F3EF7-90F3-4287-8EFD-9DD7C6C2096F}" dt="2023-10-02T11:36:24.359" v="7594" actId="1076"/>
          <ac:picMkLst>
            <pc:docMk/>
            <pc:sldMk cId="1787033067" sldId="340"/>
            <ac:picMk id="4102" creationId="{B2EC7AF9-0E71-70F4-57C4-F500E8A65719}"/>
          </ac:picMkLst>
        </pc:picChg>
        <pc:picChg chg="add mod">
          <ac:chgData name="Neil Patrick  A. Del Gallego" userId="9fccce03-204c-489b-ae7d-5aeb7f0c6bb7" providerId="ADAL" clId="{6A1F3EF7-90F3-4287-8EFD-9DD7C6C2096F}" dt="2023-10-02T11:36:42.173" v="7609" actId="1076"/>
          <ac:picMkLst>
            <pc:docMk/>
            <pc:sldMk cId="1787033067" sldId="340"/>
            <ac:picMk id="4104" creationId="{E33468D0-990A-1AD2-E31D-B8D5BA35D6BB}"/>
          </ac:picMkLst>
        </pc:picChg>
        <pc:picChg chg="add mod">
          <ac:chgData name="Neil Patrick  A. Del Gallego" userId="9fccce03-204c-489b-ae7d-5aeb7f0c6bb7" providerId="ADAL" clId="{6A1F3EF7-90F3-4287-8EFD-9DD7C6C2096F}" dt="2023-10-02T11:36:50.473" v="7611" actId="1076"/>
          <ac:picMkLst>
            <pc:docMk/>
            <pc:sldMk cId="1787033067" sldId="340"/>
            <ac:picMk id="4106" creationId="{F49C2CFE-F1E0-47EC-9EDC-1253689711D9}"/>
          </ac:picMkLst>
        </pc:picChg>
      </pc:sldChg>
      <pc:sldMasterChg chg="addSp modSldLayout">
        <pc:chgData name="Neil Patrick  A. Del Gallego" userId="9fccce03-204c-489b-ae7d-5aeb7f0c6bb7" providerId="ADAL" clId="{6A1F3EF7-90F3-4287-8EFD-9DD7C6C2096F}" dt="2023-10-02T05:56:11.206" v="2614"/>
        <pc:sldMasterMkLst>
          <pc:docMk/>
          <pc:sldMasterMk cId="128815445" sldId="2147483684"/>
        </pc:sldMasterMkLst>
        <pc:picChg chg="add">
          <ac:chgData name="Neil Patrick  A. Del Gallego" userId="9fccce03-204c-489b-ae7d-5aeb7f0c6bb7" providerId="ADAL" clId="{6A1F3EF7-90F3-4287-8EFD-9DD7C6C2096F}" dt="2023-10-02T05:56:11.206" v="2614"/>
          <ac:picMkLst>
            <pc:docMk/>
            <pc:sldMasterMk cId="128815445" sldId="2147483684"/>
            <ac:picMk id="8" creationId="{025A7386-BD03-FC25-D674-A5F773FBC0D9}"/>
          </ac:picMkLst>
        </pc:pic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1631433" sldId="2147483685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1631433" sldId="2147483685"/>
              <ac:picMk id="8" creationId="{FFE6279F-A124-8572-3CCF-22D43CF8712A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1852470555" sldId="2147483687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1852470555" sldId="2147483687"/>
              <ac:picMk id="7" creationId="{CD7D036D-4E45-148C-4F61-5AFF4B7253E5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5019990" sldId="2147483691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5019990" sldId="2147483691"/>
              <ac:picMk id="5" creationId="{E8C74CEC-DF01-34A4-624A-9690E345B7B4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318768651" sldId="2147483692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318768651" sldId="2147483692"/>
              <ac:picMk id="8" creationId="{D91C6305-5879-2D3B-E459-C1EF9D07DF84}"/>
            </ac:picMkLst>
          </pc:picChg>
        </pc:sldLayoutChg>
      </pc:sldMasterChg>
      <pc:sldMasterChg chg="addSp modSp mod modSldLayout">
        <pc:chgData name="Neil Patrick  A. Del Gallego" userId="9fccce03-204c-489b-ae7d-5aeb7f0c6bb7" providerId="ADAL" clId="{6A1F3EF7-90F3-4287-8EFD-9DD7C6C2096F}" dt="2023-10-02T05:58:30.276" v="2666" actId="1440"/>
        <pc:sldMasterMkLst>
          <pc:docMk/>
          <pc:sldMasterMk cId="2644797524" sldId="2147483684"/>
        </pc:sldMasterMkLst>
        <pc:spChg chg="mod">
          <ac:chgData name="Neil Patrick  A. Del Gallego" userId="9fccce03-204c-489b-ae7d-5aeb7f0c6bb7" providerId="ADAL" clId="{6A1F3EF7-90F3-4287-8EFD-9DD7C6C2096F}" dt="2023-10-02T05:58:18.386" v="2661" actId="14100"/>
          <ac:spMkLst>
            <pc:docMk/>
            <pc:sldMasterMk cId="2644797524" sldId="2147483684"/>
            <ac:spMk id="6" creationId="{0D75BAD7-4DE0-8DAF-2B8C-021CF961F416}"/>
          </ac:spMkLst>
        </pc:spChg>
        <pc:picChg chg="add mod">
          <ac:chgData name="Neil Patrick  A. Del Gallego" userId="9fccce03-204c-489b-ae7d-5aeb7f0c6bb7" providerId="ADAL" clId="{6A1F3EF7-90F3-4287-8EFD-9DD7C6C2096F}" dt="2023-10-02T05:58:30.276" v="2666" actId="1440"/>
          <ac:picMkLst>
            <pc:docMk/>
            <pc:sldMasterMk cId="2644797524" sldId="2147483684"/>
            <ac:picMk id="7" creationId="{7E8353E9-309E-4D7F-BA19-68ED15C1CF24}"/>
          </ac:picMkLst>
        </pc:picChg>
        <pc:picChg chg="add mod">
          <ac:chgData name="Neil Patrick  A. Del Gallego" userId="9fccce03-204c-489b-ae7d-5aeb7f0c6bb7" providerId="ADAL" clId="{6A1F3EF7-90F3-4287-8EFD-9DD7C6C2096F}" dt="2023-10-02T05:58:15.038" v="2660" actId="1440"/>
          <ac:picMkLst>
            <pc:docMk/>
            <pc:sldMasterMk cId="2644797524" sldId="2147483684"/>
            <ac:picMk id="8" creationId="{826DC515-5005-E090-FDD6-DC92BB630040}"/>
          </ac:picMkLst>
        </pc:picChg>
        <pc:sldLayoutChg chg="addSp delSp modSp mod">
          <pc:chgData name="Neil Patrick  A. Del Gallego" userId="9fccce03-204c-489b-ae7d-5aeb7f0c6bb7" providerId="ADAL" clId="{6A1F3EF7-90F3-4287-8EFD-9DD7C6C2096F}" dt="2023-10-02T05:57:48.191" v="2652" actId="21"/>
          <pc:sldLayoutMkLst>
            <pc:docMk/>
            <pc:sldMasterMk cId="2644797524" sldId="2147483684"/>
            <pc:sldLayoutMk cId="3365251982" sldId="2147483685"/>
          </pc:sldLayoutMkLst>
          <pc:picChg chg="add del mod">
            <ac:chgData name="Neil Patrick  A. Del Gallego" userId="9fccce03-204c-489b-ae7d-5aeb7f0c6bb7" providerId="ADAL" clId="{6A1F3EF7-90F3-4287-8EFD-9DD7C6C2096F}" dt="2023-10-02T05:56:45.590" v="2640" actId="478"/>
            <ac:picMkLst>
              <pc:docMk/>
              <pc:sldMasterMk cId="2644797524" sldId="2147483684"/>
              <pc:sldLayoutMk cId="3365251982" sldId="2147483685"/>
              <ac:picMk id="7" creationId="{8B6EF945-3105-5913-78F0-BC847B715B29}"/>
            </ac:picMkLst>
          </pc:picChg>
          <pc:picChg chg="add del mod">
            <ac:chgData name="Neil Patrick  A. Del Gallego" userId="9fccce03-204c-489b-ae7d-5aeb7f0c6bb7" providerId="ADAL" clId="{6A1F3EF7-90F3-4287-8EFD-9DD7C6C2096F}" dt="2023-10-02T05:57:48.191" v="2652" actId="21"/>
            <ac:picMkLst>
              <pc:docMk/>
              <pc:sldMasterMk cId="2644797524" sldId="2147483684"/>
              <pc:sldLayoutMk cId="3365251982" sldId="2147483685"/>
              <ac:picMk id="9" creationId="{CB40AC28-1CE1-50C5-CBEB-2AFE6024D3D4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2.280" v="2644" actId="478"/>
          <pc:sldLayoutMkLst>
            <pc:docMk/>
            <pc:sldMasterMk cId="2644797524" sldId="2147483684"/>
            <pc:sldLayoutMk cId="2279362463" sldId="2147483687"/>
          </pc:sldLayoutMkLst>
          <pc:picChg chg="add del">
            <ac:chgData name="Neil Patrick  A. Del Gallego" userId="9fccce03-204c-489b-ae7d-5aeb7f0c6bb7" providerId="ADAL" clId="{6A1F3EF7-90F3-4287-8EFD-9DD7C6C2096F}" dt="2023-10-02T05:57:02.280" v="2644" actId="478"/>
            <ac:picMkLst>
              <pc:docMk/>
              <pc:sldMasterMk cId="2644797524" sldId="2147483684"/>
              <pc:sldLayoutMk cId="2279362463" sldId="2147483687"/>
              <ac:picMk id="7" creationId="{136B7616-A47E-D7DF-DD4E-C49340B1B810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6.562" v="2645" actId="478"/>
          <pc:sldLayoutMkLst>
            <pc:docMk/>
            <pc:sldMasterMk cId="2644797524" sldId="2147483684"/>
            <pc:sldLayoutMk cId="3661424728" sldId="2147483691"/>
          </pc:sldLayoutMkLst>
          <pc:picChg chg="add del">
            <ac:chgData name="Neil Patrick  A. Del Gallego" userId="9fccce03-204c-489b-ae7d-5aeb7f0c6bb7" providerId="ADAL" clId="{6A1F3EF7-90F3-4287-8EFD-9DD7C6C2096F}" dt="2023-10-02T05:57:06.562" v="2645" actId="478"/>
            <ac:picMkLst>
              <pc:docMk/>
              <pc:sldMasterMk cId="2644797524" sldId="2147483684"/>
              <pc:sldLayoutMk cId="3661424728" sldId="2147483691"/>
              <ac:picMk id="5" creationId="{C331C085-9395-2446-6F83-34F1DF29AA6F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8.285" v="2646" actId="478"/>
          <pc:sldLayoutMkLst>
            <pc:docMk/>
            <pc:sldMasterMk cId="2644797524" sldId="2147483684"/>
            <pc:sldLayoutMk cId="1069821278" sldId="2147483692"/>
          </pc:sldLayoutMkLst>
          <pc:picChg chg="add del">
            <ac:chgData name="Neil Patrick  A. Del Gallego" userId="9fccce03-204c-489b-ae7d-5aeb7f0c6bb7" providerId="ADAL" clId="{6A1F3EF7-90F3-4287-8EFD-9DD7C6C2096F}" dt="2023-10-02T05:57:08.285" v="2646" actId="478"/>
            <ac:picMkLst>
              <pc:docMk/>
              <pc:sldMasterMk cId="2644797524" sldId="2147483684"/>
              <pc:sldLayoutMk cId="1069821278" sldId="2147483692"/>
              <ac:picMk id="8" creationId="{84BDB514-70BC-7969-C217-5B69781A684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E8492-2C95-46AF-81CD-79BF6D25C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D844-76D4-2E17-DC7F-F47CB572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E0CAA-C2A4-59B3-CE8C-1F32DEFA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943B-7576-6F09-2DA3-EB182716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4F7-9AF8-4C29-958F-A3DCB0D34872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5808-C4A3-A245-D1EB-C17CC3E8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104A-0367-5D2B-B84A-A1ADD12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3B3-BBA2-CD51-E62C-2B44FED2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BCEE-5036-902E-3164-D821709F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62BA-5DD5-1B14-6A66-AE7F96C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22BF-B7BD-4114-8630-F9D8B35DB704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7767-C801-E0E2-DE90-5E87A242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4F61-C490-80A8-6939-13BF5B3A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9AB7B-DF49-5844-204E-293E203A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C84D1-1F66-3258-742B-A937DC93B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58B-7F72-4484-F0CB-DE9D0C1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192-7D80-4AD4-9324-AA8E0EBE5E17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21A-4FD8-B3E1-6390-8820A49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D5BB-BD32-4F64-E83E-9B4F244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927E-3824-05E3-14C9-B0768E9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C47-9F23-9F84-F3D8-720237AA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D4A-A50B-FCC6-4229-1CFB8D78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6E57-CD8E-46F0-9AB0-854E5DCD81C2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D681-03E9-F580-7AA8-17DEE21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9F99-9796-830E-E25D-EC20567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E951-4066-B383-9C1B-6F854B1A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7BD5-FF88-ECEE-8C65-F3C5A946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1E5C-7F17-A036-5364-37EA30BF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42C5-7E8D-4A66-BCE9-3580C16F285B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EF6D-6AFC-3C78-5719-E3C9568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F2FC-1050-B0C6-4ECF-5526166C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B513-2E93-C9C2-CB1F-03B4875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1EAE-E067-9C4A-52AA-016B8CCCC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B54D-DE7A-AADD-C8CE-5D028D9F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0F5E-635E-4439-5171-27C69086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14-6EC9-49AD-880C-B4E788D8319D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5502-B675-1CCE-30B8-2554650C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2B59-9D23-3249-60F3-9EE2D51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FCF-BDB2-BA13-8E74-A49BA95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AFA1-A69F-0A88-EB29-9F9AE892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F660C-7218-D6EE-BEF9-7097E168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7EF4-9E38-D1F3-2A5F-5B7E5ADA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4DAE-5C68-16BE-FD52-71C62954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5535-266F-0A5F-0E56-2FED38F3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38F-2F1E-47EB-BDA5-081647085AC4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6B7C6-9898-D656-3902-6FBE9A05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F9C34-6767-3877-7E7C-660F32E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B9A-775C-C38A-A85A-4305B590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99750-BCCC-DA18-0AF0-2F9F557E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4CCF-0F7B-4B3F-8088-CDF40CB5A63E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E01E-6367-96F2-4E6F-2C5AAE38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A8B9-F6C5-359B-EF1D-109AF56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98C5-8C75-82C8-276B-7E99B93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6BCF-E9D0-4D55-B430-5C682BBC7F3D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5A6EB-49BD-046A-4B9D-B17E5DE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76B-904B-D822-0A4B-F10EA8E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E0B-1060-227F-6628-D495A1D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D1A2-9397-6DC0-FB4E-72D5F9F9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8C8B-B23D-4BD6-4A9E-FF48C778E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E4B3-140A-D8B3-CC2B-1CB49B6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BEE7-77D6-4126-BB4A-53D928127B80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1928-0D3A-496D-14F2-FFDC8E3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66AD-DFF7-6400-2C68-A1F156FD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1CFF-E3D6-08B9-DAED-C997CB4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4CFA-D43E-2A09-6D64-FC69D326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F5B8-A2D8-D8AE-3931-6A5F6B56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62DF-2523-BC5B-EA37-2B0C07C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11CF-92C7-4AEB-98E5-4F5BECF0A3FA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007B-E3E1-8E15-C012-93AB248E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D73-6606-BDC6-B14A-6F7D3ABC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F6035-3446-84EE-86F9-CB7A6ED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14D7-490D-8C98-301F-A850AA3F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CA0E-CFFB-DC56-8562-209A428E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951-0A81-4122-8014-417C1FAB20A7}" type="datetime1">
              <a:rPr lang="en-US" smtClean="0"/>
              <a:t>11/3/24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64E0-7747-C8DD-3350-3D0BE796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BAD7-4DE0-8DAF-2B8C-021CF961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1807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353E9-309E-4D7F-BA19-68ED15C1CF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33" y="6176961"/>
            <a:ext cx="590533" cy="5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1234"/>
            <a:ext cx="10058400" cy="1189610"/>
          </a:xfrm>
        </p:spPr>
        <p:txBody>
          <a:bodyPr>
            <a:noAutofit/>
          </a:bodyPr>
          <a:lstStyle/>
          <a:p>
            <a:r>
              <a:rPr lang="en-US" sz="4900" b="1" dirty="0"/>
              <a:t>CSOPSEY MO1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270588"/>
            <a:ext cx="10058400" cy="1143000"/>
          </a:xfrm>
        </p:spPr>
        <p:txBody>
          <a:bodyPr/>
          <a:lstStyle/>
          <a:p>
            <a:r>
              <a:rPr lang="en-US" dirty="0" err="1"/>
              <a:t>Andreo</a:t>
            </a:r>
            <a:r>
              <a:rPr lang="en-US" dirty="0"/>
              <a:t> </a:t>
            </a:r>
            <a:r>
              <a:rPr lang="en-US" dirty="0" err="1"/>
              <a:t>Canilao</a:t>
            </a:r>
            <a:r>
              <a:rPr lang="en-US" dirty="0"/>
              <a:t>, Bryle </a:t>
            </a:r>
            <a:r>
              <a:rPr lang="en-US" dirty="0" err="1"/>
              <a:t>Magura</a:t>
            </a:r>
            <a:r>
              <a:rPr lang="en-US" dirty="0"/>
              <a:t>, Migs </a:t>
            </a:r>
            <a:r>
              <a:rPr lang="en-US" dirty="0" err="1"/>
              <a:t>Guiao</a:t>
            </a:r>
            <a:r>
              <a:rPr lang="en-US" dirty="0"/>
              <a:t>, Ralph Garcia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D84B8-5341-4045-90F7-0378F7D789DE}"/>
              </a:ext>
            </a:extLst>
          </p:cNvPr>
          <p:cNvSpPr txBox="1">
            <a:spLocks/>
          </p:cNvSpPr>
          <p:nvPr/>
        </p:nvSpPr>
        <p:spPr>
          <a:xfrm>
            <a:off x="1097280" y="2942948"/>
            <a:ext cx="10058400" cy="135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CLI Process Multiplexer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E510-74E9-90F0-F9E9-041A211D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8880-B380-0E16-EE04-EBCAF6DB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0BD-CCC9-B6F8-0722-B1C21ADC53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09A2AE-017E-69CD-B369-AC8DE01E2D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scheduler is initialized by the </a:t>
            </a:r>
            <a:r>
              <a:rPr lang="en-US" sz="2400" dirty="0" err="1"/>
              <a:t>CliManager</a:t>
            </a:r>
            <a:r>
              <a:rPr lang="en-US" sz="2400" dirty="0"/>
              <a:t> class upon entering the “initialize” command. It then calls the scheduler constructor which reads the configuration file which will be used in setting the fields of the scheduler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the user inputs the command “scheduler-start”, the </a:t>
            </a:r>
            <a:r>
              <a:rPr lang="en-US" sz="2400" dirty="0" err="1"/>
              <a:t>CliManager</a:t>
            </a:r>
            <a:r>
              <a:rPr lang="en-US" sz="2400" dirty="0"/>
              <a:t> class will call the </a:t>
            </a:r>
            <a:r>
              <a:rPr lang="en-US" sz="2400" dirty="0" err="1"/>
              <a:t>startScheduler</a:t>
            </a:r>
            <a:r>
              <a:rPr lang="en-US" sz="2400" dirty="0"/>
              <a:t> method which will initialize the threads and other necessary fields for the scheduler.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threads that were created will then call the </a:t>
            </a:r>
            <a:r>
              <a:rPr lang="en-US" sz="2400" dirty="0" err="1"/>
              <a:t>fcfs</a:t>
            </a:r>
            <a:r>
              <a:rPr lang="en-US" sz="2400" dirty="0"/>
              <a:t> or </a:t>
            </a:r>
            <a:r>
              <a:rPr lang="en-US" sz="2400" dirty="0" err="1"/>
              <a:t>roundRobin</a:t>
            </a:r>
            <a:r>
              <a:rPr lang="en-US" sz="2400" dirty="0"/>
              <a:t> method depending on the settings of the configuration file.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119B2-3F0B-5AB7-D680-9C7535A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DF94C94-AB8A-091B-AB34-B2C32A2B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28" y="344128"/>
            <a:ext cx="4880669" cy="3193235"/>
          </a:xfrm>
          <a:prstGeom prst="rect">
            <a:avLst/>
          </a:prstGeom>
        </p:spPr>
      </p:pic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BE4C48F8-0E41-E940-8F86-42C5F4C95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0" y="3722693"/>
            <a:ext cx="4345562" cy="22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D44F6-D5D7-EB3B-4096-886551E8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A4D4-CA70-3645-889B-BC28BFDB37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A79C3C-7935-BF55-A3F2-B0ADB03DA4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cpuClock</a:t>
            </a:r>
            <a:r>
              <a:rPr lang="en-US" sz="2400" dirty="0"/>
              <a:t> method is implemented as a separate thread from the </a:t>
            </a:r>
            <a:r>
              <a:rPr lang="en-US" sz="2400" dirty="0" err="1"/>
              <a:t>fcfs</a:t>
            </a:r>
            <a:r>
              <a:rPr lang="en-US" sz="2400" dirty="0"/>
              <a:t> and </a:t>
            </a:r>
            <a:r>
              <a:rPr lang="en-US" sz="2400" dirty="0" err="1"/>
              <a:t>roundRobin</a:t>
            </a:r>
            <a:r>
              <a:rPr lang="en-US" sz="2400" dirty="0"/>
              <a:t> method as it will run independently to determine when a new process will be created and when an instruction will be executed by the schedulers.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condition variable cv2 is used to notify the schedulers that an instruction should be executed in that </a:t>
            </a:r>
            <a:r>
              <a:rPr lang="en-US" sz="2400" dirty="0" err="1"/>
              <a:t>cpu</a:t>
            </a:r>
            <a:r>
              <a:rPr lang="en-US" sz="2400" dirty="0"/>
              <a:t>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createProcess</a:t>
            </a:r>
            <a:r>
              <a:rPr lang="en-US" sz="2400" dirty="0"/>
              <a:t> method is called by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CliManager</a:t>
            </a:r>
            <a:r>
              <a:rPr lang="en-US" sz="2400" dirty="0"/>
              <a:t> class when a new process will be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resolve the consumer-producer problem, the condition variable cv is used to notify the schedulers that a process has been created.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D0233-6DD9-8117-431D-7443660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4DF88-E1AF-04F1-F422-A583E7E0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43" y="397087"/>
            <a:ext cx="4887007" cy="2838846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2EB8224-5C7B-6A6D-E598-9C576D964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5" y="4680155"/>
            <a:ext cx="5191222" cy="10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06C9-99E3-B0DB-384A-FB795C1A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9E5B-0CE4-C236-5420-A0A7D617E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9E1A6-E3B5-5CD4-ECC2-3D344B48C4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2"/>
            <a:ext cx="6567169" cy="53062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fcfs</a:t>
            </a:r>
            <a:r>
              <a:rPr lang="en-US" sz="2400" dirty="0"/>
              <a:t> method implements the first come first serve scheduling algorithm. It contains a parameter </a:t>
            </a:r>
            <a:r>
              <a:rPr lang="en-US" sz="2400" dirty="0" err="1"/>
              <a:t>cpuID</a:t>
            </a:r>
            <a:r>
              <a:rPr lang="en-US" sz="2400" dirty="0"/>
              <a:t> which corresponds to the </a:t>
            </a:r>
            <a:r>
              <a:rPr lang="en-US" sz="2400" dirty="0" err="1"/>
              <a:t>cpu</a:t>
            </a:r>
            <a:r>
              <a:rPr lang="en-US" sz="2400" dirty="0"/>
              <a:t> core running the scheduling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uses a </a:t>
            </a:r>
            <a:r>
              <a:rPr lang="en-US" sz="2400" dirty="0" err="1"/>
              <a:t>unique_lock</a:t>
            </a:r>
            <a:r>
              <a:rPr lang="en-US" sz="2400" dirty="0"/>
              <a:t> and condition variable to synchronize with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createProcess</a:t>
            </a:r>
            <a:r>
              <a:rPr lang="en-US" sz="2400" dirty="0"/>
              <a:t>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method will first see if the ready queue is empty or not. If empty, it will wait indefinitely until the </a:t>
            </a:r>
            <a:r>
              <a:rPr lang="en-US" sz="2400" dirty="0" err="1"/>
              <a:t>createProcess</a:t>
            </a:r>
            <a:r>
              <a:rPr lang="en-US" sz="2400" dirty="0"/>
              <a:t> notifies one of the threads that a new process is created and stored in the ready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then removes the front element from the queue and stores it in a shared pointer called “</a:t>
            </a:r>
            <a:r>
              <a:rPr lang="en-US" sz="2400" dirty="0" err="1"/>
              <a:t>currentProcess</a:t>
            </a:r>
            <a:r>
              <a:rPr lang="en-US" sz="2400" dirty="0"/>
              <a:t>” which will be the process that will be executed by the scheduling algorithm.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1975-AFBD-EE03-6F0F-2497470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67116F2-8717-6BB6-6ADC-766A0E9C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"/>
          <a:stretch/>
        </p:blipFill>
        <p:spPr>
          <a:xfrm>
            <a:off x="7150535" y="766915"/>
            <a:ext cx="4824377" cy="42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DE46-2356-076D-879E-FF25349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FCE0-7D45-75B9-293C-56AD0C5EFB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86B7C-644E-8389-3DE9-DB97E8D6A4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nActiveCores</a:t>
            </a:r>
            <a:r>
              <a:rPr lang="en-US" sz="2400" dirty="0"/>
              <a:t> field is decremented in the first unique lock as the </a:t>
            </a:r>
            <a:r>
              <a:rPr lang="en-US" sz="2400" dirty="0" err="1"/>
              <a:t>cpu</a:t>
            </a:r>
            <a:r>
              <a:rPr lang="en-US" sz="2400" dirty="0"/>
              <a:t> core isn’t executing a process during that time. It is then incremented in the second unique lock as it when the </a:t>
            </a:r>
            <a:r>
              <a:rPr lang="en-US" sz="2400" dirty="0" err="1"/>
              <a:t>cpu</a:t>
            </a:r>
            <a:r>
              <a:rPr lang="en-US" sz="2400" dirty="0"/>
              <a:t> is actively running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running the process, the </a:t>
            </a:r>
            <a:r>
              <a:rPr lang="en-US" sz="2400" dirty="0" err="1"/>
              <a:t>fcfs</a:t>
            </a:r>
            <a:r>
              <a:rPr lang="en-US" sz="2400" dirty="0"/>
              <a:t> method must wait for the </a:t>
            </a:r>
            <a:r>
              <a:rPr lang="en-US" sz="2400" dirty="0" err="1"/>
              <a:t>cpuClock</a:t>
            </a:r>
            <a:r>
              <a:rPr lang="en-US" sz="2400" dirty="0"/>
              <a:t> to notify all </a:t>
            </a:r>
            <a:r>
              <a:rPr lang="en-US" sz="2400" dirty="0" err="1"/>
              <a:t>fcfs</a:t>
            </a:r>
            <a:r>
              <a:rPr lang="en-US" sz="2400" dirty="0"/>
              <a:t> method threads before they increment the current line of instruction of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fcfs</a:t>
            </a:r>
            <a:r>
              <a:rPr lang="en-US" sz="2400" dirty="0"/>
              <a:t> method will then stop if the </a:t>
            </a:r>
            <a:r>
              <a:rPr lang="en-US" sz="2400" dirty="0" err="1"/>
              <a:t>isActive</a:t>
            </a:r>
            <a:r>
              <a:rPr lang="en-US" sz="2400" dirty="0"/>
              <a:t> variable is set to false, regardless if there are still unfinished processes in the ready queue.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98166-80EE-098C-9672-AEB89DF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C334F5C-3844-9B94-37B9-CB862387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"/>
          <a:stretch/>
        </p:blipFill>
        <p:spPr>
          <a:xfrm>
            <a:off x="7150535" y="766915"/>
            <a:ext cx="4824377" cy="42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9F8F-C285-C18C-5CB8-D5DB425E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113-54E2-C283-FA22-AF88538CA4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C37ABE-E18A-83F6-9748-26EEF104C6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roundRobin</a:t>
            </a:r>
            <a:r>
              <a:rPr lang="en-US" sz="2400" dirty="0"/>
              <a:t> method implements the round robin scheduling algorithm with the </a:t>
            </a:r>
            <a:r>
              <a:rPr lang="en-US" sz="2400" dirty="0" err="1"/>
              <a:t>cpuID</a:t>
            </a:r>
            <a:r>
              <a:rPr lang="en-US" sz="2400" dirty="0"/>
              <a:t> as its parameter which represents </a:t>
            </a:r>
            <a:r>
              <a:rPr lang="en-US" sz="2400" dirty="0" err="1"/>
              <a:t>cpu</a:t>
            </a:r>
            <a:r>
              <a:rPr lang="en-US" sz="2400" dirty="0"/>
              <a:t> core running the scheduling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Similarly to the </a:t>
            </a:r>
            <a:r>
              <a:rPr lang="en-US" sz="2400" dirty="0" err="1"/>
              <a:t>fcfs</a:t>
            </a:r>
            <a:r>
              <a:rPr lang="en-US" sz="2400" dirty="0"/>
              <a:t> method, the </a:t>
            </a:r>
            <a:r>
              <a:rPr lang="en-US" sz="2400" dirty="0" err="1"/>
              <a:t>roundRobin</a:t>
            </a:r>
            <a:r>
              <a:rPr lang="en-US" sz="2400" dirty="0"/>
              <a:t> method also uses unique locks and condition variables to synchronize with the </a:t>
            </a:r>
            <a:r>
              <a:rPr lang="en-US" sz="2400" dirty="0" err="1"/>
              <a:t>cpuClock</a:t>
            </a:r>
            <a:r>
              <a:rPr lang="en-US" sz="2400" dirty="0"/>
              <a:t> and </a:t>
            </a:r>
            <a:r>
              <a:rPr lang="en-US" sz="2400" dirty="0" err="1"/>
              <a:t>createProcess</a:t>
            </a:r>
            <a:r>
              <a:rPr lang="en-US" sz="2400" dirty="0"/>
              <a:t>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Unlike the </a:t>
            </a:r>
            <a:r>
              <a:rPr lang="en-US" sz="2400" dirty="0" err="1"/>
              <a:t>fcfs</a:t>
            </a:r>
            <a:r>
              <a:rPr lang="en-US" sz="2400" dirty="0"/>
              <a:t> method, each thread in this method contains its own queue called </a:t>
            </a:r>
            <a:r>
              <a:rPr lang="en-US" sz="2400" dirty="0" err="1"/>
              <a:t>cpuQueue</a:t>
            </a:r>
            <a:r>
              <a:rPr lang="en-US" sz="2400" dirty="0"/>
              <a:t> wherein processes from the ready queue will be then stored here to ensure that only one </a:t>
            </a:r>
            <a:r>
              <a:rPr lang="en-US" sz="2400" dirty="0" err="1"/>
              <a:t>cpu</a:t>
            </a:r>
            <a:r>
              <a:rPr lang="en-US" sz="2400" dirty="0"/>
              <a:t> core is running a process and that it is not being passed around in other </a:t>
            </a:r>
            <a:r>
              <a:rPr lang="en-US" sz="2400" dirty="0" err="1"/>
              <a:t>cpu</a:t>
            </a:r>
            <a:r>
              <a:rPr lang="en-US" sz="2400" dirty="0"/>
              <a:t> cores.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AE669-32F4-4479-C905-8DAF5D43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4193D-8C08-37CA-F281-0B7C9415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4"/>
          <a:stretch/>
        </p:blipFill>
        <p:spPr>
          <a:xfrm>
            <a:off x="6677733" y="960744"/>
            <a:ext cx="5228353" cy="31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5C25-A837-22B9-7305-38F543F5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180B-CF4E-E45B-82EF-8522C13430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BF8F52-E684-650E-FC4F-DDA1C12333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execution of process in the </a:t>
            </a:r>
            <a:r>
              <a:rPr lang="en-US" sz="2400" dirty="0" err="1"/>
              <a:t>roundRobin</a:t>
            </a:r>
            <a:r>
              <a:rPr lang="en-US" sz="2400" dirty="0"/>
              <a:t> method is similar to the </a:t>
            </a:r>
            <a:r>
              <a:rPr lang="en-US" sz="2400" dirty="0" err="1"/>
              <a:t>fcfs</a:t>
            </a:r>
            <a:r>
              <a:rPr lang="en-US" sz="2400" dirty="0"/>
              <a:t> method except for some few minor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method will only increment the current line of instruction on a certain time slice.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 process is finished executing before the time slice ends, it will then be removed from the </a:t>
            </a:r>
            <a:r>
              <a:rPr lang="en-US" sz="2400" dirty="0" err="1"/>
              <a:t>cpuQueue</a:t>
            </a:r>
            <a:r>
              <a:rPr lang="en-US" sz="2400" dirty="0"/>
              <a:t>. Otherwise, it will then be pushed back in the back of the </a:t>
            </a:r>
            <a:r>
              <a:rPr lang="en-US" sz="2400" dirty="0" err="1"/>
              <a:t>cpuQueue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roundRobin</a:t>
            </a:r>
            <a:r>
              <a:rPr lang="en-US" sz="2400" dirty="0"/>
              <a:t> method will stop once </a:t>
            </a:r>
            <a:r>
              <a:rPr lang="en-US" sz="2400" dirty="0" err="1"/>
              <a:t>isActive</a:t>
            </a:r>
            <a:r>
              <a:rPr lang="en-US" sz="2400" dirty="0"/>
              <a:t> is set to false and will push back all elements of the </a:t>
            </a:r>
            <a:r>
              <a:rPr lang="en-US" sz="2400" dirty="0" err="1"/>
              <a:t>cpuQueue</a:t>
            </a:r>
            <a:r>
              <a:rPr lang="en-US" sz="2400" dirty="0"/>
              <a:t> back to the ready queue.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370B-15D4-98FF-9581-1F1DFB9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1E2D5-CD43-1F78-58E7-8669E939D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5" y="522288"/>
            <a:ext cx="509658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FE041-ABDD-83E4-5117-626C528D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AE1-747F-3693-7540-E9BF24D8AF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0D296-6D4C-A290-F2C8-BF7F3F1E44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6341028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user inputs the “scheduler-stop” command, the </a:t>
            </a:r>
            <a:r>
              <a:rPr lang="en-US" sz="2400" dirty="0" err="1"/>
              <a:t>CliManager</a:t>
            </a:r>
            <a:r>
              <a:rPr lang="en-US" sz="2400" dirty="0"/>
              <a:t> class will then call the </a:t>
            </a:r>
            <a:r>
              <a:rPr lang="en-US" sz="2400" dirty="0" err="1"/>
              <a:t>stopSchedule</a:t>
            </a:r>
            <a:r>
              <a:rPr lang="en-US" sz="2400" dirty="0"/>
              <a:t> method. It will set the </a:t>
            </a:r>
            <a:r>
              <a:rPr lang="en-US" sz="2400" dirty="0" err="1"/>
              <a:t>isActive</a:t>
            </a:r>
            <a:r>
              <a:rPr lang="en-US" sz="2400" dirty="0"/>
              <a:t> variable to false and the </a:t>
            </a:r>
            <a:r>
              <a:rPr lang="en-US" sz="2400" dirty="0" err="1"/>
              <a:t>nActiveCores</a:t>
            </a:r>
            <a:r>
              <a:rPr lang="en-US" sz="2400" dirty="0"/>
              <a:t> to 0. It will then notify all the threads that are waiting to be assigned a process, and that are currently running a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all the threads are notified, it will then join all threads of the scheduler, including the thread for the </a:t>
            </a:r>
            <a:r>
              <a:rPr lang="en-US" sz="2400" dirty="0" err="1"/>
              <a:t>cpuClock</a:t>
            </a:r>
            <a:r>
              <a:rPr lang="en-US" sz="2400" dirty="0"/>
              <a:t>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Lastly, it will clear the vector of threads so that the program won’t have any issues when the </a:t>
            </a:r>
            <a:r>
              <a:rPr lang="en-US" sz="2400" dirty="0" err="1"/>
              <a:t>startSchedule</a:t>
            </a:r>
            <a:r>
              <a:rPr lang="en-US" sz="2400" dirty="0"/>
              <a:t> method is called again.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71CF6-12D3-8A92-9262-6A273FFB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B80A8-E0E1-5CBB-99A2-A3C3EAD8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41" y="1121266"/>
            <a:ext cx="418205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53A4-95E0-46A3-BF0C-110F7F77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87" y="286603"/>
            <a:ext cx="10185583" cy="1450757"/>
          </a:xfrm>
        </p:spPr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77F8A-7AF8-41C2-B52F-AB8A69AC7CEB}"/>
              </a:ext>
            </a:extLst>
          </p:cNvPr>
          <p:cNvSpPr txBox="1">
            <a:spLocks/>
          </p:cNvSpPr>
          <p:nvPr/>
        </p:nvSpPr>
        <p:spPr>
          <a:xfrm>
            <a:off x="541538" y="2112886"/>
            <a:ext cx="10520039" cy="405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616D-620C-FD60-DA89-C1ED30E8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Command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2"/>
            <a:ext cx="6154215" cy="536516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CliLayout</a:t>
            </a:r>
            <a:r>
              <a:rPr lang="en-US" sz="2400" dirty="0"/>
              <a:t> class handles in getting command inputs from the user through the </a:t>
            </a:r>
            <a:r>
              <a:rPr lang="en-US" sz="2400" dirty="0" err="1"/>
              <a:t>getline</a:t>
            </a:r>
            <a:r>
              <a:rPr lang="en-US" sz="2400" dirty="0"/>
              <a:t> function of the std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mainScreen</a:t>
            </a:r>
            <a:r>
              <a:rPr lang="en-US" sz="2400" dirty="0"/>
              <a:t> method displays the ascii-text header and acts as the main menu of the program where it will ask the user for a command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screen_r_Screen</a:t>
            </a:r>
            <a:r>
              <a:rPr lang="en-US" sz="2400" dirty="0"/>
              <a:t> method displays the UI for “screen –r” command and prompts the user for a command to display the current status of the process.</a:t>
            </a:r>
          </a:p>
          <a:p>
            <a:r>
              <a:rPr lang="en-US" sz="2400" dirty="0"/>
              <a:t>In the case of incorrect commands, the menu displays the appropriate message such as “</a:t>
            </a:r>
            <a:r>
              <a:rPr lang="en-PH" sz="1600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Process po1 does not exist. Use 'screen -s &lt;name&gt; to create it.</a:t>
            </a:r>
            <a:r>
              <a:rPr lang="en-US" sz="2000" dirty="0"/>
              <a:t>“ for the awareness of the user.</a:t>
            </a:r>
          </a:p>
          <a:p>
            <a:r>
              <a:rPr lang="en-US" sz="2400" dirty="0"/>
              <a:t>After this, the menu will then ask again for user input, which makes it capable of handling errors. </a:t>
            </a:r>
            <a:endParaRPr lang="en-PH" sz="2400" dirty="0">
              <a:solidFill>
                <a:srgbClr val="C814C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984BB-F91F-74B1-9D61-B7CD64C5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4" y="3097383"/>
            <a:ext cx="4806073" cy="2875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64372-325D-FE8C-89FF-259C2EA01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14" y="484459"/>
            <a:ext cx="5433236" cy="2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Command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2"/>
            <a:ext cx="5245771" cy="56216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example, the initialize command reads the “</a:t>
            </a:r>
            <a:r>
              <a:rPr lang="en-US" sz="2400" dirty="0" err="1"/>
              <a:t>config.txt</a:t>
            </a:r>
            <a:r>
              <a:rPr lang="en-US" sz="2400" dirty="0"/>
              <a:t>” file to take in the following information:</a:t>
            </a:r>
          </a:p>
          <a:p>
            <a:pPr lvl="1"/>
            <a:r>
              <a:rPr lang="en-US" sz="2000" dirty="0"/>
              <a:t>Number of CPUs</a:t>
            </a:r>
          </a:p>
          <a:p>
            <a:pPr lvl="1"/>
            <a:r>
              <a:rPr lang="en-US" sz="2000" dirty="0"/>
              <a:t>Scheduler type (FCFS or Round robin)</a:t>
            </a:r>
          </a:p>
          <a:p>
            <a:pPr lvl="1"/>
            <a:r>
              <a:rPr lang="en-US" sz="2000" dirty="0"/>
              <a:t>Quantum cycles</a:t>
            </a:r>
          </a:p>
          <a:p>
            <a:pPr lvl="1"/>
            <a:r>
              <a:rPr lang="en-US" sz="2000" dirty="0"/>
              <a:t>Batch process frequency</a:t>
            </a:r>
          </a:p>
          <a:p>
            <a:pPr lvl="1"/>
            <a:r>
              <a:rPr lang="en-US" sz="2000" dirty="0"/>
              <a:t>Minimum instructions per process</a:t>
            </a:r>
          </a:p>
          <a:p>
            <a:pPr lvl="1"/>
            <a:r>
              <a:rPr lang="en-US" sz="2000" dirty="0"/>
              <a:t>Maximum instructions per process</a:t>
            </a:r>
          </a:p>
          <a:p>
            <a:pPr lvl="1"/>
            <a:r>
              <a:rPr lang="en-US" sz="2000" dirty="0"/>
              <a:t>Delay before executing the next instruction in CPU cycles</a:t>
            </a:r>
          </a:p>
          <a:p>
            <a:r>
              <a:rPr lang="en-US" sz="2400" dirty="0"/>
              <a:t>Once ”initialize” command is activated, these will be printed in the command line.</a:t>
            </a:r>
          </a:p>
          <a:p>
            <a:r>
              <a:rPr lang="en-US" sz="2400" dirty="0"/>
              <a:t>These information are to be used later on in the scheduler-test.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E3FFFD-08F3-B778-F6A4-971CAA8E4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63" y="4203370"/>
            <a:ext cx="4982994" cy="1897140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2492DBF-A0CF-F2F6-0AC8-BC226EDB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87" y="410388"/>
            <a:ext cx="6004361" cy="35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95D74-F7DD-5CE9-68DC-23BB412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48D7-F6C8-A7D6-75C4-D7B1D4D515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Console UI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A01B69-D9A4-259B-940E-0E69C82E77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2"/>
            <a:ext cx="5581545" cy="59896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Console UI is implemented in the </a:t>
            </a:r>
            <a:r>
              <a:rPr lang="en-US" sz="2400" dirty="0" err="1"/>
              <a:t>CliLayout</a:t>
            </a:r>
            <a:r>
              <a:rPr lang="en-US" sz="2400" dirty="0"/>
              <a:t> class wherein it contains methods to display various UI layouts such as the main screen, screen –r and screen –ls screen, etc.</a:t>
            </a:r>
          </a:p>
          <a:p>
            <a:r>
              <a:rPr lang="en-US" sz="2400" dirty="0"/>
              <a:t>Its methods is called by the </a:t>
            </a:r>
            <a:r>
              <a:rPr lang="en-US" sz="2400" dirty="0" err="1"/>
              <a:t>CliManager</a:t>
            </a:r>
            <a:r>
              <a:rPr lang="en-US" sz="2400" dirty="0"/>
              <a:t> which is the class that acts as an intermediary between all of the classes in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screen –r &lt;process name&gt; command switches to a different screen, and access these information: 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id number</a:t>
            </a:r>
          </a:p>
          <a:p>
            <a:pPr lvl="1"/>
            <a:r>
              <a:rPr lang="en-US" dirty="0"/>
              <a:t>current/total lines of code</a:t>
            </a:r>
          </a:p>
          <a:p>
            <a:pPr lvl="1"/>
            <a:r>
              <a:rPr lang="en-US" dirty="0"/>
              <a:t>timestamp</a:t>
            </a:r>
          </a:p>
          <a:p>
            <a:r>
              <a:rPr lang="en-US" sz="2400" dirty="0"/>
              <a:t>within the screen-r screen, it is also possible to type the ”process-</a:t>
            </a:r>
            <a:r>
              <a:rPr lang="en-US" sz="2400" dirty="0" err="1"/>
              <a:t>smi</a:t>
            </a:r>
            <a:r>
              <a:rPr lang="en-US" sz="2400" dirty="0"/>
              <a:t>” command to display the status of a certain process whether it’s currently running or finished.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B9D4-65C6-76FE-2DB0-33081ECC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56457F87-C328-4663-B866-85E994CE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61" y="522288"/>
            <a:ext cx="5318497" cy="1583924"/>
          </a:xfrm>
          <a:prstGeom prst="rect">
            <a:avLst/>
          </a:prstGeom>
        </p:spPr>
      </p:pic>
      <p:pic>
        <p:nvPicPr>
          <p:cNvPr id="8" name="Picture 7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6B438470-CFFA-57A3-C79B-02BD45DD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5" y="2246364"/>
            <a:ext cx="5039428" cy="2505425"/>
          </a:xfrm>
          <a:prstGeom prst="rect">
            <a:avLst/>
          </a:prstGeom>
        </p:spPr>
      </p:pic>
      <p:pic>
        <p:nvPicPr>
          <p:cNvPr id="7" name="Picture 6" descr="A close-up of a code&#10;&#10;Description automatically generated">
            <a:extLst>
              <a:ext uri="{FF2B5EF4-FFF2-40B4-BE49-F238E27FC236}">
                <a16:creationId xmlns:a16="http://schemas.microsoft.com/office/drawing/2014/main" id="{9697ED0A-87D1-4A1C-F31A-E8CE9693A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08" y="4772425"/>
            <a:ext cx="3404896" cy="1583923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60150C-6DD7-46A7-E9F9-6BC47696A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81" y="4904201"/>
            <a:ext cx="2358482" cy="12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95D74-F7DD-5CE9-68DC-23BB412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48D7-F6C8-A7D6-75C4-D7B1D4D515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089" y="321179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Console UI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A01B69-D9A4-259B-940E-0E69C82E77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1031007"/>
            <a:ext cx="5481184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 indicated in the specs, the UI of “screen –ls” and “report-util” are similar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Both commands display these information</a:t>
            </a:r>
          </a:p>
          <a:p>
            <a:pPr lvl="1"/>
            <a:r>
              <a:rPr lang="en-US" sz="2000" dirty="0"/>
              <a:t>CPU utilization</a:t>
            </a:r>
          </a:p>
          <a:p>
            <a:pPr lvl="1"/>
            <a:r>
              <a:rPr lang="en-US" sz="2000" dirty="0"/>
              <a:t>Cores used</a:t>
            </a:r>
          </a:p>
          <a:p>
            <a:pPr lvl="1"/>
            <a:r>
              <a:rPr lang="en-US" sz="2000" dirty="0"/>
              <a:t>Cores available</a:t>
            </a:r>
          </a:p>
          <a:p>
            <a:pPr lvl="1"/>
            <a:r>
              <a:rPr lang="en-US" sz="2000" dirty="0"/>
              <a:t>Running processes</a:t>
            </a:r>
          </a:p>
          <a:p>
            <a:pPr lvl="1"/>
            <a:r>
              <a:rPr lang="en-US" sz="2000" dirty="0"/>
              <a:t>Finished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screen –ls functionality shows the latest information within the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 util functionality exports the latest information to a text file named “</a:t>
            </a:r>
            <a:r>
              <a:rPr lang="en-US" sz="2400" dirty="0" err="1"/>
              <a:t>csopesy-log.txt</a:t>
            </a:r>
            <a:r>
              <a:rPr lang="en-US" sz="2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B9D4-65C6-76FE-2DB0-33081ECC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BC75D-5955-68AD-6AC0-40D79E441678}"/>
              </a:ext>
            </a:extLst>
          </p:cNvPr>
          <p:cNvSpPr txBox="1"/>
          <p:nvPr/>
        </p:nvSpPr>
        <p:spPr>
          <a:xfrm>
            <a:off x="7448085" y="1013329"/>
            <a:ext cx="232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screen –ls example:</a:t>
            </a:r>
            <a:endParaRPr lang="en-US" sz="1800" b="1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1CFF0E9-ABBD-2A0A-AEC8-F6886A3C0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55" y="1382661"/>
            <a:ext cx="5135289" cy="22169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D33F20-7B3D-635A-17BC-28F5517F8D04}"/>
              </a:ext>
            </a:extLst>
          </p:cNvPr>
          <p:cNvSpPr txBox="1"/>
          <p:nvPr/>
        </p:nvSpPr>
        <p:spPr>
          <a:xfrm>
            <a:off x="7381817" y="3777172"/>
            <a:ext cx="3409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report-util example:</a:t>
            </a:r>
            <a:endParaRPr lang="en-US" sz="1800" b="1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45570258-813F-E2F9-34F4-A4D4A051F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5227"/>
            <a:ext cx="4971660" cy="23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ACFDA-4670-167A-305B-09097EFAF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793-5173-B9DD-65C7-9436B85F7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Command Interpreter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C5229C-BDD5-1CFA-F0D6-06E353FC6B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331195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CliManager</a:t>
            </a:r>
            <a:r>
              <a:rPr lang="en-US" sz="2400" dirty="0"/>
              <a:t> class handles interpreting user input in its constructor wherein it will compare the command in a series of if and else statements.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the command has one or more arguments, the tokenizer method of the </a:t>
            </a:r>
            <a:r>
              <a:rPr lang="en-US" sz="2400" dirty="0" err="1"/>
              <a:t>CliManager</a:t>
            </a:r>
            <a:r>
              <a:rPr lang="en-US" sz="2400" dirty="0"/>
              <a:t> class is called to separate the arguments of the command in a vector of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tokenizer method is used in “screen” commands wherein one or more arguments is present.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9D2E3-495B-457D-6161-5E1A5DB9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C8EAF-B0B7-AFE8-C0AC-1EA4E671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36" y="4766995"/>
            <a:ext cx="3572374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12152-43F0-BEE7-BD8F-C59545DFD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13" y="868363"/>
            <a:ext cx="4847020" cy="37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AE01E-BD06-BE57-1B89-02BAAA4C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FD97-3B20-9A47-DBAC-CEFACAA01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Process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3A71F-8E9E-9595-7AE7-AA7067E8E2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5878912" cy="51371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individual process is represented as a class with the following fields:</a:t>
            </a:r>
          </a:p>
          <a:p>
            <a:pPr marL="457200" indent="-457200">
              <a:buAutoNum type="arabicParenR"/>
            </a:pPr>
            <a:r>
              <a:rPr lang="en-US" sz="2400" dirty="0"/>
              <a:t>Name = Corresponds to the name of the process.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timeCreated</a:t>
            </a:r>
            <a:r>
              <a:rPr lang="en-US" sz="2400" dirty="0"/>
              <a:t> = Which was when the process was created in (MM:DD:YY HH:MM:SS AM) format.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currLine</a:t>
            </a:r>
            <a:r>
              <a:rPr lang="en-US" sz="2400" dirty="0"/>
              <a:t> = Corresponds to the current line of instruction to be executed.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totalLine</a:t>
            </a:r>
            <a:r>
              <a:rPr lang="en-US" sz="2400" dirty="0"/>
              <a:t> = Which is the total lines of instruction to be executed.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coreNumber</a:t>
            </a:r>
            <a:r>
              <a:rPr lang="en-US" sz="2400" dirty="0"/>
              <a:t> = Corresponds to the </a:t>
            </a:r>
            <a:r>
              <a:rPr lang="en-US" sz="2400" dirty="0" err="1"/>
              <a:t>cpu</a:t>
            </a:r>
            <a:r>
              <a:rPr lang="en-US" sz="2400" dirty="0"/>
              <a:t> assigned to run the process. By default, its value is -1, meaning no </a:t>
            </a:r>
            <a:r>
              <a:rPr lang="en-US" sz="2400" dirty="0" err="1"/>
              <a:t>cpu</a:t>
            </a:r>
            <a:r>
              <a:rPr lang="en-US" sz="2400" dirty="0"/>
              <a:t> was assigned to it yet.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23FD-D4FD-D654-9574-64E9592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68B700E8-5BA8-A8E0-F33B-A833DB7E3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" r="17062"/>
          <a:stretch/>
        </p:blipFill>
        <p:spPr>
          <a:xfrm>
            <a:off x="6486179" y="768094"/>
            <a:ext cx="5447071" cy="40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18DD-35E6-0986-B3FE-B36F9F7E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6C0C-39C4-8E70-83E2-CDA9A2D499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Process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47E178-2422-8E0F-F9DC-C5C709C418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9" y="868363"/>
            <a:ext cx="5878912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list of processes created in the program is represented in the following ways:</a:t>
            </a:r>
          </a:p>
          <a:p>
            <a:pPr marL="457200" indent="-457200">
              <a:buAutoNum type="arabicParenR"/>
            </a:pPr>
            <a:r>
              <a:rPr lang="en-US" sz="2400" dirty="0"/>
              <a:t>Map = Stores the list of processes for  displaying in the “screen –ls” and “report –util” command.</a:t>
            </a:r>
          </a:p>
          <a:p>
            <a:pPr marL="457200" indent="-457200">
              <a:buAutoNum type="arabicParenR"/>
            </a:pPr>
            <a:r>
              <a:rPr lang="en-US" sz="2400" dirty="0"/>
              <a:t>Queue = Represents the list of processes ready queue and is used in the scheduling methods.</a:t>
            </a:r>
          </a:p>
          <a:p>
            <a:r>
              <a:rPr lang="en-US" sz="2400" dirty="0"/>
              <a:t>When a process is created, it is stored to the map and queue as a reference so that when the process information gets modified in the queue, the changes also reflects on the map.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1C62C-3346-64A4-16F4-428A4E0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F228985-0D3B-F7EA-243B-82A7A9B2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80" y="522288"/>
            <a:ext cx="4563112" cy="3543795"/>
          </a:xfrm>
          <a:prstGeom prst="rect">
            <a:avLst/>
          </a:prstGeom>
        </p:spPr>
      </p:pic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CAF7DC9A-7B22-AA9D-550D-BA205F0C2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80" y="4551340"/>
            <a:ext cx="4882818" cy="14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EC5C-E712-A71E-F1C9-7A9CA707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A8B-35ED-5BA6-21CF-484152C914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015554-69D4-19C8-50B1-4BDA2B9FFA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6567169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scheduler class handles the program configurations and various methods relating to the scheduling such as: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createProcess</a:t>
            </a:r>
            <a:r>
              <a:rPr lang="en-US" sz="2400" dirty="0"/>
              <a:t> = Creates a new process with a unique name and </a:t>
            </a:r>
            <a:r>
              <a:rPr lang="en-US" sz="2400" dirty="0" err="1"/>
              <a:t>pid</a:t>
            </a:r>
            <a:r>
              <a:rPr lang="en-US" sz="2400" dirty="0"/>
              <a:t>. It also calls the </a:t>
            </a:r>
            <a:r>
              <a:rPr lang="en-US" sz="2400" dirty="0" err="1"/>
              <a:t>getCurrentTime</a:t>
            </a:r>
            <a:r>
              <a:rPr lang="en-US" sz="2400" dirty="0"/>
              <a:t> function to know when the process was created.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cpuClock</a:t>
            </a:r>
            <a:r>
              <a:rPr lang="en-US" sz="2400" dirty="0"/>
              <a:t> = Represents the </a:t>
            </a:r>
            <a:r>
              <a:rPr lang="en-US" sz="2400" dirty="0" err="1"/>
              <a:t>cpu</a:t>
            </a:r>
            <a:r>
              <a:rPr lang="en-US" sz="2400" dirty="0"/>
              <a:t> clock of the program. 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startSchedule</a:t>
            </a:r>
            <a:r>
              <a:rPr lang="en-US" sz="2400" dirty="0"/>
              <a:t> = Creates the threads necessary and calls the </a:t>
            </a:r>
            <a:r>
              <a:rPr lang="en-US" sz="2400" dirty="0" err="1"/>
              <a:t>roundRobin</a:t>
            </a:r>
            <a:r>
              <a:rPr lang="en-US" sz="2400" dirty="0"/>
              <a:t> and </a:t>
            </a:r>
            <a:r>
              <a:rPr lang="en-US" sz="2400" dirty="0" err="1"/>
              <a:t>fcfs</a:t>
            </a:r>
            <a:r>
              <a:rPr lang="en-US" sz="2400" dirty="0"/>
              <a:t> functions.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stopScheduler</a:t>
            </a:r>
            <a:r>
              <a:rPr lang="en-US" sz="2400" dirty="0"/>
              <a:t> = Stops the scheduler and joins all the threads together.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F8CC-CA20-BF9D-27E6-3D89C2A7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9152F7-E45A-055F-32A9-50B3472D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00" y="868363"/>
            <a:ext cx="376290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1563</Words>
  <Application>Microsoft Macintosh PowerPoint</Application>
  <PresentationFormat>Widescreen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CSOPSEY MO1</vt:lpstr>
      <vt:lpstr>Command Recognition</vt:lpstr>
      <vt:lpstr>Command Recognition</vt:lpstr>
      <vt:lpstr>Console UI implementation</vt:lpstr>
      <vt:lpstr>Console UI implementation</vt:lpstr>
      <vt:lpstr>Command Interpreter implementation</vt:lpstr>
      <vt:lpstr>Process Representation</vt:lpstr>
      <vt:lpstr>Process Representation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Scheduler Implementation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Miguel Stephen  G. Guiao</cp:lastModifiedBy>
  <cp:revision>432</cp:revision>
  <dcterms:created xsi:type="dcterms:W3CDTF">2017-05-13T09:24:58Z</dcterms:created>
  <dcterms:modified xsi:type="dcterms:W3CDTF">2024-11-03T08:19:56Z</dcterms:modified>
</cp:coreProperties>
</file>