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6" r:id="rId2"/>
    <p:sldId id="288" r:id="rId3"/>
    <p:sldId id="289" r:id="rId4"/>
    <p:sldId id="294" r:id="rId5"/>
    <p:sldId id="290" r:id="rId6"/>
    <p:sldId id="291" r:id="rId7"/>
    <p:sldId id="293" r:id="rId8"/>
    <p:sldId id="292"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CE9D"/>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78" autoAdjust="0"/>
    <p:restoredTop sz="94731" autoAdjust="0"/>
  </p:normalViewPr>
  <p:slideViewPr>
    <p:cSldViewPr snapToGrid="0">
      <p:cViewPr varScale="1">
        <p:scale>
          <a:sx n="107" d="100"/>
          <a:sy n="107" d="100"/>
        </p:scale>
        <p:origin x="10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97214-C04B-4145-89E7-5465B63A78F9}" type="datetimeFigureOut">
              <a:rPr lang="en-US" smtClean="0"/>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E8492-2C95-46AF-81CD-79BF6D25C0E0}" type="slidenum">
              <a:rPr lang="en-US" smtClean="0"/>
              <a:t>‹#›</a:t>
            </a:fld>
            <a:endParaRPr lang="en-US"/>
          </a:p>
        </p:txBody>
      </p:sp>
    </p:spTree>
    <p:extLst>
      <p:ext uri="{BB962C8B-B14F-4D97-AF65-F5344CB8AC3E}">
        <p14:creationId xmlns:p14="http://schemas.microsoft.com/office/powerpoint/2010/main" val="3641455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D844-76D4-2E17-DC7F-F47CB5729A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320E0CAA-C2A4-59B3-CE8C-1F32DEFAAA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EFC943B-7576-6F09-2DA3-EB182716E6D4}"/>
              </a:ext>
            </a:extLst>
          </p:cNvPr>
          <p:cNvSpPr>
            <a:spLocks noGrp="1"/>
          </p:cNvSpPr>
          <p:nvPr>
            <p:ph type="dt" sz="half" idx="10"/>
          </p:nvPr>
        </p:nvSpPr>
        <p:spPr/>
        <p:txBody>
          <a:bodyPr/>
          <a:lstStyle/>
          <a:p>
            <a:fld id="{5AFC44F7-9AF8-4C29-958F-A3DCB0D34872}" type="datetime1">
              <a:rPr lang="en-US" smtClean="0"/>
              <a:t>10/31/2024</a:t>
            </a:fld>
            <a:endParaRPr lang="en-US" dirty="0"/>
          </a:p>
        </p:txBody>
      </p:sp>
      <p:sp>
        <p:nvSpPr>
          <p:cNvPr id="5" name="Footer Placeholder 4">
            <a:extLst>
              <a:ext uri="{FF2B5EF4-FFF2-40B4-BE49-F238E27FC236}">
                <a16:creationId xmlns:a16="http://schemas.microsoft.com/office/drawing/2014/main" id="{B3CA5808-C4A3-A245-D1EB-C17CC3E84A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FE104A-0367-5D2B-B84A-A1ADD12B0BC5}"/>
              </a:ext>
            </a:extLst>
          </p:cNvPr>
          <p:cNvSpPr>
            <a:spLocks noGrp="1"/>
          </p:cNvSpPr>
          <p:nvPr>
            <p:ph type="sldNum" sz="quarter" idx="12"/>
          </p:nvPr>
        </p:nvSpPr>
        <p:spPr/>
        <p:txBody>
          <a:bodyPr/>
          <a:lstStyle/>
          <a:p>
            <a:fld id="{FF00C4FC-38D3-4854-AF00-0F78321D5711}" type="slidenum">
              <a:rPr lang="en-US" smtClean="0"/>
              <a:t>‹#›</a:t>
            </a:fld>
            <a:endParaRPr lang="en-US"/>
          </a:p>
        </p:txBody>
      </p:sp>
    </p:spTree>
    <p:extLst>
      <p:ext uri="{BB962C8B-B14F-4D97-AF65-F5344CB8AC3E}">
        <p14:creationId xmlns:p14="http://schemas.microsoft.com/office/powerpoint/2010/main" val="336525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A3B3-BBA2-CD51-E62C-2B44FED219DE}"/>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FDBBCEE-5036-902E-3164-D821709F15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7DD62BA-5DD5-1B14-6A66-AE7F96C92E78}"/>
              </a:ext>
            </a:extLst>
          </p:cNvPr>
          <p:cNvSpPr>
            <a:spLocks noGrp="1"/>
          </p:cNvSpPr>
          <p:nvPr>
            <p:ph type="dt" sz="half" idx="10"/>
          </p:nvPr>
        </p:nvSpPr>
        <p:spPr/>
        <p:txBody>
          <a:bodyPr/>
          <a:lstStyle/>
          <a:p>
            <a:fld id="{60BC22BF-B7BD-4114-8630-F9D8B35DB704}" type="datetime1">
              <a:rPr lang="en-US" smtClean="0"/>
              <a:t>10/31/2024</a:t>
            </a:fld>
            <a:endParaRPr lang="en-US" dirty="0"/>
          </a:p>
        </p:txBody>
      </p:sp>
      <p:sp>
        <p:nvSpPr>
          <p:cNvPr id="5" name="Footer Placeholder 4">
            <a:extLst>
              <a:ext uri="{FF2B5EF4-FFF2-40B4-BE49-F238E27FC236}">
                <a16:creationId xmlns:a16="http://schemas.microsoft.com/office/drawing/2014/main" id="{3FE17767-C801-E0E2-DE90-5E87A242C1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B44F61-C490-80A8-6939-13BF5B3A83D8}"/>
              </a:ext>
            </a:extLst>
          </p:cNvPr>
          <p:cNvSpPr>
            <a:spLocks noGrp="1"/>
          </p:cNvSpPr>
          <p:nvPr>
            <p:ph type="sldNum" sz="quarter" idx="12"/>
          </p:nvPr>
        </p:nvSpPr>
        <p:spPr/>
        <p:txBody>
          <a:bodyPr/>
          <a:lstStyle/>
          <a:p>
            <a:fld id="{FF00C4FC-38D3-4854-AF00-0F78321D5711}" type="slidenum">
              <a:rPr lang="en-US" smtClean="0"/>
              <a:t>‹#›</a:t>
            </a:fld>
            <a:endParaRPr lang="en-US"/>
          </a:p>
        </p:txBody>
      </p:sp>
    </p:spTree>
    <p:extLst>
      <p:ext uri="{BB962C8B-B14F-4D97-AF65-F5344CB8AC3E}">
        <p14:creationId xmlns:p14="http://schemas.microsoft.com/office/powerpoint/2010/main" val="122396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39AB7B-DF49-5844-204E-293E203A16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8FC84D1-1F66-3258-742B-A937DC93B6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382158B-7F72-4484-F0CB-DE9D0C1E274C}"/>
              </a:ext>
            </a:extLst>
          </p:cNvPr>
          <p:cNvSpPr>
            <a:spLocks noGrp="1"/>
          </p:cNvSpPr>
          <p:nvPr>
            <p:ph type="dt" sz="half" idx="10"/>
          </p:nvPr>
        </p:nvSpPr>
        <p:spPr/>
        <p:txBody>
          <a:bodyPr/>
          <a:lstStyle/>
          <a:p>
            <a:fld id="{D6F19192-7D80-4AD4-9324-AA8E0EBE5E17}" type="datetime1">
              <a:rPr lang="en-US" smtClean="0"/>
              <a:t>10/31/2024</a:t>
            </a:fld>
            <a:endParaRPr lang="en-US" dirty="0"/>
          </a:p>
        </p:txBody>
      </p:sp>
      <p:sp>
        <p:nvSpPr>
          <p:cNvPr id="5" name="Footer Placeholder 4">
            <a:extLst>
              <a:ext uri="{FF2B5EF4-FFF2-40B4-BE49-F238E27FC236}">
                <a16:creationId xmlns:a16="http://schemas.microsoft.com/office/drawing/2014/main" id="{B4DF021A-4FD8-B3E1-6390-8820A49B4A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4ED5BB-BD32-4F64-E83E-9B4F24458328}"/>
              </a:ext>
            </a:extLst>
          </p:cNvPr>
          <p:cNvSpPr>
            <a:spLocks noGrp="1"/>
          </p:cNvSpPr>
          <p:nvPr>
            <p:ph type="sldNum" sz="quarter" idx="12"/>
          </p:nvPr>
        </p:nvSpPr>
        <p:spPr/>
        <p:txBody>
          <a:bodyPr/>
          <a:lstStyle/>
          <a:p>
            <a:fld id="{FF00C4FC-38D3-4854-AF00-0F78321D5711}" type="slidenum">
              <a:rPr lang="en-US" smtClean="0"/>
              <a:t>‹#›</a:t>
            </a:fld>
            <a:endParaRPr lang="en-US"/>
          </a:p>
        </p:txBody>
      </p:sp>
    </p:spTree>
    <p:extLst>
      <p:ext uri="{BB962C8B-B14F-4D97-AF65-F5344CB8AC3E}">
        <p14:creationId xmlns:p14="http://schemas.microsoft.com/office/powerpoint/2010/main" val="410312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927E-3824-05E3-14C9-B0768E99713B}"/>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E402C47-9F23-9F84-F3D8-720237AA38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7ED4D4A-A50B-FCC6-4229-1CFB8D78405F}"/>
              </a:ext>
            </a:extLst>
          </p:cNvPr>
          <p:cNvSpPr>
            <a:spLocks noGrp="1"/>
          </p:cNvSpPr>
          <p:nvPr>
            <p:ph type="dt" sz="half" idx="10"/>
          </p:nvPr>
        </p:nvSpPr>
        <p:spPr/>
        <p:txBody>
          <a:bodyPr/>
          <a:lstStyle/>
          <a:p>
            <a:fld id="{AB056E57-CD8E-46F0-9AB0-854E5DCD81C2}" type="datetime1">
              <a:rPr lang="en-US" smtClean="0"/>
              <a:t>10/31/2024</a:t>
            </a:fld>
            <a:endParaRPr lang="en-US" dirty="0"/>
          </a:p>
        </p:txBody>
      </p:sp>
      <p:sp>
        <p:nvSpPr>
          <p:cNvPr id="5" name="Footer Placeholder 4">
            <a:extLst>
              <a:ext uri="{FF2B5EF4-FFF2-40B4-BE49-F238E27FC236}">
                <a16:creationId xmlns:a16="http://schemas.microsoft.com/office/drawing/2014/main" id="{D402D681-03E9-F580-7AA8-17DEE21AA6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989F99-9796-830E-E25D-EC2056747776}"/>
              </a:ext>
            </a:extLst>
          </p:cNvPr>
          <p:cNvSpPr>
            <a:spLocks noGrp="1"/>
          </p:cNvSpPr>
          <p:nvPr>
            <p:ph type="sldNum" sz="quarter" idx="12"/>
          </p:nvPr>
        </p:nvSpPr>
        <p:spPr/>
        <p:txBody>
          <a:bodyPr/>
          <a:lstStyle/>
          <a:p>
            <a:fld id="{FF00C4FC-38D3-4854-AF00-0F78321D5711}" type="slidenum">
              <a:rPr lang="en-US" smtClean="0"/>
              <a:t>‹#›</a:t>
            </a:fld>
            <a:endParaRPr lang="en-US"/>
          </a:p>
        </p:txBody>
      </p:sp>
    </p:spTree>
    <p:extLst>
      <p:ext uri="{BB962C8B-B14F-4D97-AF65-F5344CB8AC3E}">
        <p14:creationId xmlns:p14="http://schemas.microsoft.com/office/powerpoint/2010/main" val="3001764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E951-4066-B383-9C1B-6F854B1AD8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ECE7BD5-FF88-ECEE-8C65-F3C5A9461C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031E5C-7F17-A036-5364-37EA30BF1F1D}"/>
              </a:ext>
            </a:extLst>
          </p:cNvPr>
          <p:cNvSpPr>
            <a:spLocks noGrp="1"/>
          </p:cNvSpPr>
          <p:nvPr>
            <p:ph type="dt" sz="half" idx="10"/>
          </p:nvPr>
        </p:nvSpPr>
        <p:spPr/>
        <p:txBody>
          <a:bodyPr/>
          <a:lstStyle/>
          <a:p>
            <a:fld id="{AA0242C5-7E8D-4A66-BCE9-3580C16F285B}" type="datetime1">
              <a:rPr lang="en-US" smtClean="0"/>
              <a:t>10/31/2024</a:t>
            </a:fld>
            <a:endParaRPr lang="en-US" dirty="0"/>
          </a:p>
        </p:txBody>
      </p:sp>
      <p:sp>
        <p:nvSpPr>
          <p:cNvPr id="5" name="Footer Placeholder 4">
            <a:extLst>
              <a:ext uri="{FF2B5EF4-FFF2-40B4-BE49-F238E27FC236}">
                <a16:creationId xmlns:a16="http://schemas.microsoft.com/office/drawing/2014/main" id="{E725EF6D-6AFC-3C78-5719-E3C95682E6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49F2FC-1050-B0C6-4ECF-5526166CFC91}"/>
              </a:ext>
            </a:extLst>
          </p:cNvPr>
          <p:cNvSpPr>
            <a:spLocks noGrp="1"/>
          </p:cNvSpPr>
          <p:nvPr>
            <p:ph type="sldNum" sz="quarter" idx="12"/>
          </p:nvPr>
        </p:nvSpPr>
        <p:spPr/>
        <p:txBody>
          <a:bodyPr/>
          <a:lstStyle/>
          <a:p>
            <a:fld id="{FF00C4FC-38D3-4854-AF00-0F78321D5711}" type="slidenum">
              <a:rPr lang="en-US" smtClean="0"/>
              <a:t>‹#›</a:t>
            </a:fld>
            <a:endParaRPr lang="en-US"/>
          </a:p>
        </p:txBody>
      </p:sp>
    </p:spTree>
    <p:extLst>
      <p:ext uri="{BB962C8B-B14F-4D97-AF65-F5344CB8AC3E}">
        <p14:creationId xmlns:p14="http://schemas.microsoft.com/office/powerpoint/2010/main" val="2279362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BB513-2E93-C9C2-CB1F-03B487562C7A}"/>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412F1EAE-E067-9C4A-52AA-016B8CCCC4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63BDB54D-DE7A-AADD-C8CE-5D028D9FB8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14AA0F5E-635E-4439-5171-27C69086DE76}"/>
              </a:ext>
            </a:extLst>
          </p:cNvPr>
          <p:cNvSpPr>
            <a:spLocks noGrp="1"/>
          </p:cNvSpPr>
          <p:nvPr>
            <p:ph type="dt" sz="half" idx="10"/>
          </p:nvPr>
        </p:nvSpPr>
        <p:spPr/>
        <p:txBody>
          <a:bodyPr/>
          <a:lstStyle/>
          <a:p>
            <a:fld id="{4F112114-6EC9-49AD-880C-B4E788D8319D}" type="datetime1">
              <a:rPr lang="en-US" smtClean="0"/>
              <a:t>10/31/2024</a:t>
            </a:fld>
            <a:endParaRPr lang="en-US" dirty="0"/>
          </a:p>
        </p:txBody>
      </p:sp>
      <p:sp>
        <p:nvSpPr>
          <p:cNvPr id="6" name="Footer Placeholder 5">
            <a:extLst>
              <a:ext uri="{FF2B5EF4-FFF2-40B4-BE49-F238E27FC236}">
                <a16:creationId xmlns:a16="http://schemas.microsoft.com/office/drawing/2014/main" id="{E8825502-B675-1CCE-30B8-2554650C46B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36C2B59-9D23-3249-60F3-9EE2D51F1CCB}"/>
              </a:ext>
            </a:extLst>
          </p:cNvPr>
          <p:cNvSpPr>
            <a:spLocks noGrp="1"/>
          </p:cNvSpPr>
          <p:nvPr>
            <p:ph type="sldNum" sz="quarter" idx="12"/>
          </p:nvPr>
        </p:nvSpPr>
        <p:spPr/>
        <p:txBody>
          <a:bodyPr/>
          <a:lstStyle/>
          <a:p>
            <a:fld id="{FF00C4FC-38D3-4854-AF00-0F78321D5711}" type="slidenum">
              <a:rPr lang="en-US" smtClean="0"/>
              <a:t>‹#›</a:t>
            </a:fld>
            <a:endParaRPr lang="en-US"/>
          </a:p>
        </p:txBody>
      </p:sp>
    </p:spTree>
    <p:extLst>
      <p:ext uri="{BB962C8B-B14F-4D97-AF65-F5344CB8AC3E}">
        <p14:creationId xmlns:p14="http://schemas.microsoft.com/office/powerpoint/2010/main" val="85386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5CFCF-BDB2-BA13-8E74-A49BA95D14F8}"/>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B0FBAFA1-A69F-0A88-EB29-9F9AE892CF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DF660C-7218-D6EE-BEF9-7097E1685A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3C407EF4-9E38-D1F3-2A5F-5B7E5ADA6B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C24DAE-5C68-16BE-FD52-71C62954CD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3795535-266F-0A5F-0E56-2FED38F377FE}"/>
              </a:ext>
            </a:extLst>
          </p:cNvPr>
          <p:cNvSpPr>
            <a:spLocks noGrp="1"/>
          </p:cNvSpPr>
          <p:nvPr>
            <p:ph type="dt" sz="half" idx="10"/>
          </p:nvPr>
        </p:nvSpPr>
        <p:spPr/>
        <p:txBody>
          <a:bodyPr/>
          <a:lstStyle/>
          <a:p>
            <a:fld id="{FB61438F-2F1E-47EB-BDA5-081647085AC4}" type="datetime1">
              <a:rPr lang="en-US" smtClean="0"/>
              <a:t>10/31/2024</a:t>
            </a:fld>
            <a:endParaRPr lang="en-US" dirty="0"/>
          </a:p>
        </p:txBody>
      </p:sp>
      <p:sp>
        <p:nvSpPr>
          <p:cNvPr id="8" name="Footer Placeholder 7">
            <a:extLst>
              <a:ext uri="{FF2B5EF4-FFF2-40B4-BE49-F238E27FC236}">
                <a16:creationId xmlns:a16="http://schemas.microsoft.com/office/drawing/2014/main" id="{B7B6B7C6-9898-D656-3902-6FBE9A05978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8F9C34-6767-3877-7E7C-660F32E12549}"/>
              </a:ext>
            </a:extLst>
          </p:cNvPr>
          <p:cNvSpPr>
            <a:spLocks noGrp="1"/>
          </p:cNvSpPr>
          <p:nvPr>
            <p:ph type="sldNum" sz="quarter" idx="12"/>
          </p:nvPr>
        </p:nvSpPr>
        <p:spPr/>
        <p:txBody>
          <a:bodyPr/>
          <a:lstStyle/>
          <a:p>
            <a:fld id="{FF00C4FC-38D3-4854-AF00-0F78321D5711}" type="slidenum">
              <a:rPr lang="en-US" smtClean="0"/>
              <a:t>‹#›</a:t>
            </a:fld>
            <a:endParaRPr lang="en-US"/>
          </a:p>
        </p:txBody>
      </p:sp>
    </p:spTree>
    <p:extLst>
      <p:ext uri="{BB962C8B-B14F-4D97-AF65-F5344CB8AC3E}">
        <p14:creationId xmlns:p14="http://schemas.microsoft.com/office/powerpoint/2010/main" val="404734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4B9A-775C-C38A-A85A-4305B590C1B3}"/>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F8E99750-BCCC-DA18-0AF0-2F9F557EDCB9}"/>
              </a:ext>
            </a:extLst>
          </p:cNvPr>
          <p:cNvSpPr>
            <a:spLocks noGrp="1"/>
          </p:cNvSpPr>
          <p:nvPr>
            <p:ph type="dt" sz="half" idx="10"/>
          </p:nvPr>
        </p:nvSpPr>
        <p:spPr/>
        <p:txBody>
          <a:bodyPr/>
          <a:lstStyle/>
          <a:p>
            <a:fld id="{43054CCF-0F7B-4B3F-8088-CDF40CB5A63E}" type="datetime1">
              <a:rPr lang="en-US" smtClean="0"/>
              <a:t>10/31/2024</a:t>
            </a:fld>
            <a:endParaRPr lang="en-US" dirty="0"/>
          </a:p>
        </p:txBody>
      </p:sp>
      <p:sp>
        <p:nvSpPr>
          <p:cNvPr id="4" name="Footer Placeholder 3">
            <a:extLst>
              <a:ext uri="{FF2B5EF4-FFF2-40B4-BE49-F238E27FC236}">
                <a16:creationId xmlns:a16="http://schemas.microsoft.com/office/drawing/2014/main" id="{B985E01E-6367-96F2-4E6F-2C5AAE384FC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DD7A8B9-F6C5-359B-EF1D-109AF5676830}"/>
              </a:ext>
            </a:extLst>
          </p:cNvPr>
          <p:cNvSpPr>
            <a:spLocks noGrp="1"/>
          </p:cNvSpPr>
          <p:nvPr>
            <p:ph type="sldNum" sz="quarter" idx="12"/>
          </p:nvPr>
        </p:nvSpPr>
        <p:spPr/>
        <p:txBody>
          <a:bodyPr/>
          <a:lstStyle/>
          <a:p>
            <a:fld id="{FF00C4FC-38D3-4854-AF00-0F78321D5711}" type="slidenum">
              <a:rPr lang="en-US" smtClean="0"/>
              <a:t>‹#›</a:t>
            </a:fld>
            <a:endParaRPr lang="en-US"/>
          </a:p>
        </p:txBody>
      </p:sp>
    </p:spTree>
    <p:extLst>
      <p:ext uri="{BB962C8B-B14F-4D97-AF65-F5344CB8AC3E}">
        <p14:creationId xmlns:p14="http://schemas.microsoft.com/office/powerpoint/2010/main" val="326856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D498C5-8C75-82C8-276B-7E99B93F2500}"/>
              </a:ext>
            </a:extLst>
          </p:cNvPr>
          <p:cNvSpPr>
            <a:spLocks noGrp="1"/>
          </p:cNvSpPr>
          <p:nvPr>
            <p:ph type="dt" sz="half" idx="10"/>
          </p:nvPr>
        </p:nvSpPr>
        <p:spPr/>
        <p:txBody>
          <a:bodyPr/>
          <a:lstStyle/>
          <a:p>
            <a:fld id="{776A6BCF-E9D0-4D55-B430-5C682BBC7F3D}" type="datetime1">
              <a:rPr lang="en-US" smtClean="0"/>
              <a:t>10/31/2024</a:t>
            </a:fld>
            <a:endParaRPr lang="en-US" dirty="0"/>
          </a:p>
        </p:txBody>
      </p:sp>
      <p:sp>
        <p:nvSpPr>
          <p:cNvPr id="3" name="Footer Placeholder 2">
            <a:extLst>
              <a:ext uri="{FF2B5EF4-FFF2-40B4-BE49-F238E27FC236}">
                <a16:creationId xmlns:a16="http://schemas.microsoft.com/office/drawing/2014/main" id="{AE85A6EB-49BD-046A-4B9D-B17E5DEA79D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683A76B-904B-D822-0A4B-F10EA8EBA03F}"/>
              </a:ext>
            </a:extLst>
          </p:cNvPr>
          <p:cNvSpPr>
            <a:spLocks noGrp="1"/>
          </p:cNvSpPr>
          <p:nvPr>
            <p:ph type="sldNum" sz="quarter" idx="12"/>
          </p:nvPr>
        </p:nvSpPr>
        <p:spPr/>
        <p:txBody>
          <a:bodyPr/>
          <a:lstStyle/>
          <a:p>
            <a:fld id="{FF00C4FC-38D3-4854-AF00-0F78321D5711}" type="slidenum">
              <a:rPr lang="en-US" smtClean="0"/>
              <a:t>‹#›</a:t>
            </a:fld>
            <a:endParaRPr lang="en-US"/>
          </a:p>
        </p:txBody>
      </p:sp>
    </p:spTree>
    <p:extLst>
      <p:ext uri="{BB962C8B-B14F-4D97-AF65-F5344CB8AC3E}">
        <p14:creationId xmlns:p14="http://schemas.microsoft.com/office/powerpoint/2010/main" val="3661424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8E0B-1060-227F-6628-D495A1D654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17A7D1A2-9397-6DC0-FB4E-72D5F9F94F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33528C8B-B23D-4BD6-4A9E-FF48C778ED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89E4B3-140A-D8B3-CC2B-1CB49B61A6A3}"/>
              </a:ext>
            </a:extLst>
          </p:cNvPr>
          <p:cNvSpPr>
            <a:spLocks noGrp="1"/>
          </p:cNvSpPr>
          <p:nvPr>
            <p:ph type="dt" sz="half" idx="10"/>
          </p:nvPr>
        </p:nvSpPr>
        <p:spPr/>
        <p:txBody>
          <a:bodyPr/>
          <a:lstStyle/>
          <a:p>
            <a:fld id="{912DBEE7-77D6-4126-BB4A-53D928127B80}" type="datetime1">
              <a:rPr lang="en-US" smtClean="0"/>
              <a:t>10/31/2024</a:t>
            </a:fld>
            <a:endParaRPr lang="en-US" dirty="0"/>
          </a:p>
        </p:txBody>
      </p:sp>
      <p:sp>
        <p:nvSpPr>
          <p:cNvPr id="6" name="Footer Placeholder 5">
            <a:extLst>
              <a:ext uri="{FF2B5EF4-FFF2-40B4-BE49-F238E27FC236}">
                <a16:creationId xmlns:a16="http://schemas.microsoft.com/office/drawing/2014/main" id="{E4F41928-0D3A-496D-14F2-FFDC8E39408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23566AD-DFF7-6400-2C68-A1F156FDA205}"/>
              </a:ext>
            </a:extLst>
          </p:cNvPr>
          <p:cNvSpPr>
            <a:spLocks noGrp="1"/>
          </p:cNvSpPr>
          <p:nvPr>
            <p:ph type="sldNum" sz="quarter" idx="12"/>
          </p:nvPr>
        </p:nvSpPr>
        <p:spPr/>
        <p:txBody>
          <a:bodyPr/>
          <a:lstStyle/>
          <a:p>
            <a:fld id="{FF00C4FC-38D3-4854-AF00-0F78321D5711}" type="slidenum">
              <a:rPr lang="en-US" smtClean="0"/>
              <a:t>‹#›</a:t>
            </a:fld>
            <a:endParaRPr lang="en-US"/>
          </a:p>
        </p:txBody>
      </p:sp>
    </p:spTree>
    <p:extLst>
      <p:ext uri="{BB962C8B-B14F-4D97-AF65-F5344CB8AC3E}">
        <p14:creationId xmlns:p14="http://schemas.microsoft.com/office/powerpoint/2010/main" val="1069821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1CFF-E3D6-08B9-DAED-C997CB4CE7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2AAA4CFA-D43E-2A09-6D64-FC69D326F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D3FFF5B8-A2D8-D8AE-3931-6A5F6B560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3E62DF-2523-BC5B-EA37-2B0C07C7A6BC}"/>
              </a:ext>
            </a:extLst>
          </p:cNvPr>
          <p:cNvSpPr>
            <a:spLocks noGrp="1"/>
          </p:cNvSpPr>
          <p:nvPr>
            <p:ph type="dt" sz="half" idx="10"/>
          </p:nvPr>
        </p:nvSpPr>
        <p:spPr/>
        <p:txBody>
          <a:bodyPr/>
          <a:lstStyle/>
          <a:p>
            <a:fld id="{ED6E11CF-92C7-4AEB-98E5-4F5BECF0A3FA}" type="datetime1">
              <a:rPr lang="en-US" smtClean="0"/>
              <a:t>10/31/2024</a:t>
            </a:fld>
            <a:endParaRPr lang="en-US" dirty="0"/>
          </a:p>
        </p:txBody>
      </p:sp>
      <p:sp>
        <p:nvSpPr>
          <p:cNvPr id="6" name="Footer Placeholder 5">
            <a:extLst>
              <a:ext uri="{FF2B5EF4-FFF2-40B4-BE49-F238E27FC236}">
                <a16:creationId xmlns:a16="http://schemas.microsoft.com/office/drawing/2014/main" id="{ECA4007B-E3E1-8E15-C012-93AB248EBA0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13C3D73-6606-BDC6-B14A-6F7D3ABC4E7E}"/>
              </a:ext>
            </a:extLst>
          </p:cNvPr>
          <p:cNvSpPr>
            <a:spLocks noGrp="1"/>
          </p:cNvSpPr>
          <p:nvPr>
            <p:ph type="sldNum" sz="quarter" idx="12"/>
          </p:nvPr>
        </p:nvSpPr>
        <p:spPr/>
        <p:txBody>
          <a:bodyPr/>
          <a:lstStyle/>
          <a:p>
            <a:fld id="{FF00C4FC-38D3-4854-AF00-0F78321D5711}" type="slidenum">
              <a:rPr lang="en-US" smtClean="0"/>
              <a:t>‹#›</a:t>
            </a:fld>
            <a:endParaRPr lang="en-US"/>
          </a:p>
        </p:txBody>
      </p:sp>
    </p:spTree>
    <p:extLst>
      <p:ext uri="{BB962C8B-B14F-4D97-AF65-F5344CB8AC3E}">
        <p14:creationId xmlns:p14="http://schemas.microsoft.com/office/powerpoint/2010/main" val="2164717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7F6035-3446-84EE-86F9-CB7A6ED695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E7FC14D7-490D-8C98-301F-A850AA3F30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383CA0E-CFFB-DC56-8562-209A428ED9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93951-0A81-4122-8014-417C1FAB20A7}" type="datetime1">
              <a:rPr lang="en-US" smtClean="0"/>
              <a:t>10/31/2024</a:t>
            </a:fld>
            <a:endParaRPr lang="en-US" dirty="0"/>
          </a:p>
        </p:txBody>
      </p:sp>
      <p:sp>
        <p:nvSpPr>
          <p:cNvPr id="5" name="Footer Placeholder 4">
            <a:extLst>
              <a:ext uri="{FF2B5EF4-FFF2-40B4-BE49-F238E27FC236}">
                <a16:creationId xmlns:a16="http://schemas.microsoft.com/office/drawing/2014/main" id="{B2CD64E0-7747-C8DD-3350-3D0BE796B2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D75BAD7-4DE0-8DAF-2B8C-021CF961F416}"/>
              </a:ext>
            </a:extLst>
          </p:cNvPr>
          <p:cNvSpPr>
            <a:spLocks noGrp="1"/>
          </p:cNvSpPr>
          <p:nvPr>
            <p:ph type="sldNum" sz="quarter" idx="4"/>
          </p:nvPr>
        </p:nvSpPr>
        <p:spPr>
          <a:xfrm>
            <a:off x="8610600" y="6356349"/>
            <a:ext cx="21807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0C4FC-38D3-4854-AF00-0F78321D5711}" type="slidenum">
              <a:rPr lang="en-US" smtClean="0"/>
              <a:t>‹#›</a:t>
            </a:fld>
            <a:endParaRPr lang="en-US"/>
          </a:p>
        </p:txBody>
      </p:sp>
      <p:pic>
        <p:nvPicPr>
          <p:cNvPr id="7" name="Picture 6">
            <a:extLst>
              <a:ext uri="{FF2B5EF4-FFF2-40B4-BE49-F238E27FC236}">
                <a16:creationId xmlns:a16="http://schemas.microsoft.com/office/drawing/2014/main" id="{7E8353E9-309E-4D7F-BA19-68ED15C1CF2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515733" y="6176961"/>
            <a:ext cx="590533" cy="590533"/>
          </a:xfrm>
          <a:prstGeom prst="rect">
            <a:avLst/>
          </a:prstGeom>
        </p:spPr>
      </p:pic>
    </p:spTree>
    <p:extLst>
      <p:ext uri="{BB962C8B-B14F-4D97-AF65-F5344CB8AC3E}">
        <p14:creationId xmlns:p14="http://schemas.microsoft.com/office/powerpoint/2010/main" val="26447975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st.github.com/RabaDabaDoba/145049536f815903c79944599c6f952a"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1234"/>
            <a:ext cx="10058400" cy="1189610"/>
          </a:xfrm>
        </p:spPr>
        <p:txBody>
          <a:bodyPr>
            <a:noAutofit/>
          </a:bodyPr>
          <a:lstStyle/>
          <a:p>
            <a:r>
              <a:rPr lang="en-US" sz="4900" b="1" dirty="0"/>
              <a:t>MCO 1</a:t>
            </a:r>
            <a:endParaRPr lang="en-US" sz="4900" dirty="0"/>
          </a:p>
        </p:txBody>
      </p:sp>
      <p:sp>
        <p:nvSpPr>
          <p:cNvPr id="3" name="Subtitle 2"/>
          <p:cNvSpPr>
            <a:spLocks noGrp="1"/>
          </p:cNvSpPr>
          <p:nvPr>
            <p:ph type="subTitle" idx="1"/>
          </p:nvPr>
        </p:nvSpPr>
        <p:spPr>
          <a:xfrm>
            <a:off x="1097280" y="4951562"/>
            <a:ext cx="10058400" cy="1462026"/>
          </a:xfrm>
        </p:spPr>
        <p:txBody>
          <a:bodyPr>
            <a:normAutofit fontScale="92500" lnSpcReduction="20000"/>
          </a:bodyPr>
          <a:lstStyle/>
          <a:p>
            <a:r>
              <a:rPr lang="en-US" dirty="0"/>
              <a:t>Canilao</a:t>
            </a:r>
          </a:p>
          <a:p>
            <a:r>
              <a:rPr lang="en-US" dirty="0"/>
              <a:t>Garcia</a:t>
            </a:r>
          </a:p>
          <a:p>
            <a:r>
              <a:rPr lang="en-US" dirty="0" err="1"/>
              <a:t>Guiao</a:t>
            </a:r>
            <a:endParaRPr lang="en-US" dirty="0"/>
          </a:p>
          <a:p>
            <a:r>
              <a:rPr lang="en-US" dirty="0" err="1"/>
              <a:t>Magura</a:t>
            </a:r>
            <a:endParaRPr lang="en-US" dirty="0"/>
          </a:p>
        </p:txBody>
      </p:sp>
      <p:sp>
        <p:nvSpPr>
          <p:cNvPr id="4" name="Title 1">
            <a:extLst>
              <a:ext uri="{FF2B5EF4-FFF2-40B4-BE49-F238E27FC236}">
                <a16:creationId xmlns:a16="http://schemas.microsoft.com/office/drawing/2014/main" id="{425D84B8-5341-4045-90F7-0378F7D789DE}"/>
              </a:ext>
            </a:extLst>
          </p:cNvPr>
          <p:cNvSpPr txBox="1">
            <a:spLocks/>
          </p:cNvSpPr>
          <p:nvPr/>
        </p:nvSpPr>
        <p:spPr>
          <a:xfrm>
            <a:off x="1097280" y="2942948"/>
            <a:ext cx="10058400" cy="135553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4400" dirty="0"/>
              <a:t>S-12 Group 25</a:t>
            </a:r>
          </a:p>
        </p:txBody>
      </p:sp>
      <p:sp>
        <p:nvSpPr>
          <p:cNvPr id="5" name="Slide Number Placeholder 4">
            <a:extLst>
              <a:ext uri="{FF2B5EF4-FFF2-40B4-BE49-F238E27FC236}">
                <a16:creationId xmlns:a16="http://schemas.microsoft.com/office/drawing/2014/main" id="{3498E510-74E9-90F0-F9E9-041A211D0F6E}"/>
              </a:ext>
            </a:extLst>
          </p:cNvPr>
          <p:cNvSpPr>
            <a:spLocks noGrp="1"/>
          </p:cNvSpPr>
          <p:nvPr>
            <p:ph type="sldNum" sz="quarter" idx="12"/>
          </p:nvPr>
        </p:nvSpPr>
        <p:spPr/>
        <p:txBody>
          <a:bodyPr/>
          <a:lstStyle/>
          <a:p>
            <a:fld id="{FF00C4FC-38D3-4854-AF00-0F78321D5711}" type="slidenum">
              <a:rPr lang="en-US" smtClean="0"/>
              <a:t>1</a:t>
            </a:fld>
            <a:endParaRPr lang="en-US"/>
          </a:p>
        </p:txBody>
      </p:sp>
    </p:spTree>
    <p:extLst>
      <p:ext uri="{BB962C8B-B14F-4D97-AF65-F5344CB8AC3E}">
        <p14:creationId xmlns:p14="http://schemas.microsoft.com/office/powerpoint/2010/main" val="96446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FE88-3BB3-4A37-8738-A7A760A9234D}"/>
              </a:ext>
            </a:extLst>
          </p:cNvPr>
          <p:cNvSpPr>
            <a:spLocks noGrp="1"/>
          </p:cNvSpPr>
          <p:nvPr>
            <p:ph type="title" idx="4294967295"/>
          </p:nvPr>
        </p:nvSpPr>
        <p:spPr>
          <a:xfrm>
            <a:off x="258750" y="176213"/>
            <a:ext cx="10639437" cy="692150"/>
          </a:xfrm>
        </p:spPr>
        <p:txBody>
          <a:bodyPr anchor="t">
            <a:normAutofit fontScale="90000"/>
          </a:bodyPr>
          <a:lstStyle/>
          <a:p>
            <a:r>
              <a:rPr lang="en-US" dirty="0"/>
              <a:t>Command recognition</a:t>
            </a:r>
          </a:p>
        </p:txBody>
      </p:sp>
      <p:sp>
        <p:nvSpPr>
          <p:cNvPr id="4" name="Content Placeholder 2">
            <a:extLst>
              <a:ext uri="{FF2B5EF4-FFF2-40B4-BE49-F238E27FC236}">
                <a16:creationId xmlns:a16="http://schemas.microsoft.com/office/drawing/2014/main" id="{900A3B5E-0D88-40D3-ADEE-967AB121DC82}"/>
              </a:ext>
            </a:extLst>
          </p:cNvPr>
          <p:cNvSpPr>
            <a:spLocks noGrp="1"/>
          </p:cNvSpPr>
          <p:nvPr>
            <p:ph idx="4294967295"/>
          </p:nvPr>
        </p:nvSpPr>
        <p:spPr>
          <a:xfrm>
            <a:off x="217088" y="868363"/>
            <a:ext cx="11716161" cy="5137150"/>
          </a:xfrm>
        </p:spPr>
        <p:txBody>
          <a:bodyPr>
            <a:normAutofit/>
          </a:bodyPr>
          <a:lstStyle/>
          <a:p>
            <a:pPr>
              <a:buFont typeface="Arial" panose="020B0604020202020204" pitchFamily="34" charset="0"/>
              <a:buChar char="•"/>
            </a:pPr>
            <a:r>
              <a:rPr lang="en-US" sz="2400" dirty="0"/>
              <a:t>Info here</a:t>
            </a:r>
          </a:p>
        </p:txBody>
      </p:sp>
      <p:sp>
        <p:nvSpPr>
          <p:cNvPr id="5" name="Slide Number Placeholder 4">
            <a:extLst>
              <a:ext uri="{FF2B5EF4-FFF2-40B4-BE49-F238E27FC236}">
                <a16:creationId xmlns:a16="http://schemas.microsoft.com/office/drawing/2014/main" id="{418E8B37-F70B-EB6E-F835-8C1F6D824931}"/>
              </a:ext>
            </a:extLst>
          </p:cNvPr>
          <p:cNvSpPr>
            <a:spLocks noGrp="1"/>
          </p:cNvSpPr>
          <p:nvPr>
            <p:ph type="sldNum" sz="quarter" idx="12"/>
          </p:nvPr>
        </p:nvSpPr>
        <p:spPr/>
        <p:txBody>
          <a:bodyPr/>
          <a:lstStyle/>
          <a:p>
            <a:fld id="{FF00C4FC-38D3-4854-AF00-0F78321D5711}" type="slidenum">
              <a:rPr lang="en-US" smtClean="0"/>
              <a:t>2</a:t>
            </a:fld>
            <a:endParaRPr lang="en-US"/>
          </a:p>
        </p:txBody>
      </p:sp>
    </p:spTree>
    <p:extLst>
      <p:ext uri="{BB962C8B-B14F-4D97-AF65-F5344CB8AC3E}">
        <p14:creationId xmlns:p14="http://schemas.microsoft.com/office/powerpoint/2010/main" val="423736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F9BDF-DDE2-8621-1517-C4774427EF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FEB9F-8690-4392-C19D-3BA1B222840C}"/>
              </a:ext>
            </a:extLst>
          </p:cNvPr>
          <p:cNvSpPr>
            <a:spLocks noGrp="1"/>
          </p:cNvSpPr>
          <p:nvPr>
            <p:ph type="title" idx="4294967295"/>
          </p:nvPr>
        </p:nvSpPr>
        <p:spPr>
          <a:xfrm>
            <a:off x="258750" y="176213"/>
            <a:ext cx="10639437" cy="692150"/>
          </a:xfrm>
        </p:spPr>
        <p:txBody>
          <a:bodyPr anchor="t">
            <a:normAutofit fontScale="90000"/>
          </a:bodyPr>
          <a:lstStyle/>
          <a:p>
            <a:r>
              <a:rPr lang="en-US" dirty="0"/>
              <a:t>Console UI Implementation</a:t>
            </a:r>
          </a:p>
        </p:txBody>
      </p:sp>
      <p:sp>
        <p:nvSpPr>
          <p:cNvPr id="4" name="Content Placeholder 2">
            <a:extLst>
              <a:ext uri="{FF2B5EF4-FFF2-40B4-BE49-F238E27FC236}">
                <a16:creationId xmlns:a16="http://schemas.microsoft.com/office/drawing/2014/main" id="{59A6E8BC-A116-A086-04E2-60734C64E8A9}"/>
              </a:ext>
            </a:extLst>
          </p:cNvPr>
          <p:cNvSpPr>
            <a:spLocks noGrp="1"/>
          </p:cNvSpPr>
          <p:nvPr>
            <p:ph idx="4294967295"/>
          </p:nvPr>
        </p:nvSpPr>
        <p:spPr>
          <a:xfrm>
            <a:off x="217088" y="868363"/>
            <a:ext cx="11716161" cy="5137150"/>
          </a:xfrm>
        </p:spPr>
        <p:txBody>
          <a:bodyPr>
            <a:normAutofit/>
          </a:bodyPr>
          <a:lstStyle/>
          <a:p>
            <a:pPr>
              <a:buFont typeface="Arial" panose="020B0604020202020204" pitchFamily="34" charset="0"/>
              <a:buChar char="•"/>
            </a:pPr>
            <a:r>
              <a:rPr lang="en-US" sz="2400" dirty="0"/>
              <a:t>The UI in the main screen, process </a:t>
            </a:r>
            <a:r>
              <a:rPr lang="en-US" sz="2400" dirty="0" err="1"/>
              <a:t>smi</a:t>
            </a:r>
            <a:r>
              <a:rPr lang="en-US" sz="2400" dirty="0"/>
              <a:t>, process list and scheduler was implemented by simply using print statements and appending the required display values. </a:t>
            </a:r>
          </a:p>
          <a:p>
            <a:pPr>
              <a:buFont typeface="Arial" panose="020B0604020202020204" pitchFamily="34" charset="0"/>
              <a:buChar char="•"/>
            </a:pPr>
            <a:r>
              <a:rPr lang="en-US" sz="2400" dirty="0"/>
              <a:t>To Implement the colors, we used a header file from </a:t>
            </a:r>
            <a:r>
              <a:rPr lang="en-US" sz="2400" dirty="0" err="1"/>
              <a:t>github</a:t>
            </a:r>
            <a:r>
              <a:rPr lang="en-US" sz="2400" dirty="0"/>
              <a:t> that contains ANSI color codes which was used to apply colors in the UI (</a:t>
            </a:r>
            <a:r>
              <a:rPr lang="en-US" sz="2400" dirty="0">
                <a:hlinkClick r:id="rId2"/>
              </a:rPr>
              <a:t>https://gist.github.com/RabaDabaDoba/145049536f815903c79944599c6f952a</a:t>
            </a:r>
            <a:r>
              <a:rPr lang="en-US" sz="2400" dirty="0"/>
              <a:t>)</a:t>
            </a:r>
          </a:p>
          <a:p>
            <a:pPr>
              <a:buFont typeface="Arial" panose="020B0604020202020204" pitchFamily="34" charset="0"/>
              <a:buChar char="•"/>
            </a:pPr>
            <a:r>
              <a:rPr lang="en-US" sz="2400" dirty="0"/>
              <a:t>Main Screen</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marL="0" indent="0">
              <a:buNone/>
            </a:pPr>
            <a:endParaRPr lang="en-US" sz="2400" dirty="0"/>
          </a:p>
          <a:p>
            <a:pPr>
              <a:buFont typeface="Arial" panose="020B0604020202020204" pitchFamily="34" charset="0"/>
              <a:buChar char="•"/>
            </a:pPr>
            <a:r>
              <a:rPr lang="en-US" sz="2400" dirty="0"/>
              <a:t> Process </a:t>
            </a:r>
            <a:r>
              <a:rPr lang="en-US" sz="2400" dirty="0" err="1"/>
              <a:t>smi</a:t>
            </a: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p:txBody>
      </p:sp>
      <p:sp>
        <p:nvSpPr>
          <p:cNvPr id="5" name="Slide Number Placeholder 4">
            <a:extLst>
              <a:ext uri="{FF2B5EF4-FFF2-40B4-BE49-F238E27FC236}">
                <a16:creationId xmlns:a16="http://schemas.microsoft.com/office/drawing/2014/main" id="{AFBF55C6-FE5E-B490-3C98-C4D8C220A403}"/>
              </a:ext>
            </a:extLst>
          </p:cNvPr>
          <p:cNvSpPr>
            <a:spLocks noGrp="1"/>
          </p:cNvSpPr>
          <p:nvPr>
            <p:ph type="sldNum" sz="quarter" idx="12"/>
          </p:nvPr>
        </p:nvSpPr>
        <p:spPr/>
        <p:txBody>
          <a:bodyPr/>
          <a:lstStyle/>
          <a:p>
            <a:fld id="{FF00C4FC-38D3-4854-AF00-0F78321D5711}" type="slidenum">
              <a:rPr lang="en-US" smtClean="0"/>
              <a:t>3</a:t>
            </a:fld>
            <a:endParaRPr lang="en-US"/>
          </a:p>
        </p:txBody>
      </p:sp>
      <p:pic>
        <p:nvPicPr>
          <p:cNvPr id="6" name="Picture 5">
            <a:extLst>
              <a:ext uri="{FF2B5EF4-FFF2-40B4-BE49-F238E27FC236}">
                <a16:creationId xmlns:a16="http://schemas.microsoft.com/office/drawing/2014/main" id="{EA7679F6-FCEE-9934-58D3-0ACDD28629F1}"/>
              </a:ext>
            </a:extLst>
          </p:cNvPr>
          <p:cNvPicPr>
            <a:picLocks noChangeAspect="1"/>
          </p:cNvPicPr>
          <p:nvPr/>
        </p:nvPicPr>
        <p:blipFill>
          <a:blip r:embed="rId3"/>
          <a:stretch>
            <a:fillRect/>
          </a:stretch>
        </p:blipFill>
        <p:spPr>
          <a:xfrm>
            <a:off x="573740" y="3217939"/>
            <a:ext cx="3370731" cy="1393787"/>
          </a:xfrm>
          <a:prstGeom prst="rect">
            <a:avLst/>
          </a:prstGeom>
        </p:spPr>
      </p:pic>
      <p:pic>
        <p:nvPicPr>
          <p:cNvPr id="8" name="Picture 7">
            <a:extLst>
              <a:ext uri="{FF2B5EF4-FFF2-40B4-BE49-F238E27FC236}">
                <a16:creationId xmlns:a16="http://schemas.microsoft.com/office/drawing/2014/main" id="{B84294D0-2381-8C06-9E15-0357745BEA3C}"/>
              </a:ext>
            </a:extLst>
          </p:cNvPr>
          <p:cNvPicPr>
            <a:picLocks noChangeAspect="1"/>
          </p:cNvPicPr>
          <p:nvPr/>
        </p:nvPicPr>
        <p:blipFill>
          <a:blip r:embed="rId4"/>
          <a:stretch>
            <a:fillRect/>
          </a:stretch>
        </p:blipFill>
        <p:spPr>
          <a:xfrm>
            <a:off x="573740" y="5079581"/>
            <a:ext cx="4275172" cy="1393787"/>
          </a:xfrm>
          <a:prstGeom prst="rect">
            <a:avLst/>
          </a:prstGeom>
        </p:spPr>
      </p:pic>
    </p:spTree>
    <p:extLst>
      <p:ext uri="{BB962C8B-B14F-4D97-AF65-F5344CB8AC3E}">
        <p14:creationId xmlns:p14="http://schemas.microsoft.com/office/powerpoint/2010/main" val="1598672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F46F2-8D68-6E41-D155-FD89A18DFA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B891D5-BD70-903B-1021-F75E97478A0E}"/>
              </a:ext>
            </a:extLst>
          </p:cNvPr>
          <p:cNvSpPr>
            <a:spLocks noGrp="1"/>
          </p:cNvSpPr>
          <p:nvPr>
            <p:ph type="title" idx="4294967295"/>
          </p:nvPr>
        </p:nvSpPr>
        <p:spPr>
          <a:xfrm>
            <a:off x="258750" y="176213"/>
            <a:ext cx="10639437" cy="692150"/>
          </a:xfrm>
        </p:spPr>
        <p:txBody>
          <a:bodyPr anchor="t">
            <a:normAutofit fontScale="90000"/>
          </a:bodyPr>
          <a:lstStyle/>
          <a:p>
            <a:r>
              <a:rPr lang="en-US" dirty="0"/>
              <a:t>Console UI Implementation</a:t>
            </a:r>
          </a:p>
        </p:txBody>
      </p:sp>
      <p:sp>
        <p:nvSpPr>
          <p:cNvPr id="4" name="Content Placeholder 2">
            <a:extLst>
              <a:ext uri="{FF2B5EF4-FFF2-40B4-BE49-F238E27FC236}">
                <a16:creationId xmlns:a16="http://schemas.microsoft.com/office/drawing/2014/main" id="{7879E7F9-3158-9C0D-19E8-143F77B768AA}"/>
              </a:ext>
            </a:extLst>
          </p:cNvPr>
          <p:cNvSpPr>
            <a:spLocks noGrp="1"/>
          </p:cNvSpPr>
          <p:nvPr>
            <p:ph idx="4294967295"/>
          </p:nvPr>
        </p:nvSpPr>
        <p:spPr>
          <a:xfrm>
            <a:off x="217088" y="868363"/>
            <a:ext cx="11716161" cy="5487986"/>
          </a:xfrm>
        </p:spPr>
        <p:txBody>
          <a:bodyPr>
            <a:normAutofit/>
          </a:bodyPr>
          <a:lstStyle/>
          <a:p>
            <a:pPr>
              <a:buFont typeface="Arial" panose="020B0604020202020204" pitchFamily="34" charset="0"/>
              <a:buChar char="•"/>
            </a:pPr>
            <a:r>
              <a:rPr lang="en-US" sz="2400" dirty="0"/>
              <a:t>Process List</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marL="0" indent="0">
              <a:buNone/>
            </a:pPr>
            <a:endParaRPr lang="en-US" sz="2400" dirty="0"/>
          </a:p>
          <a:p>
            <a:pPr>
              <a:buFont typeface="Arial" panose="020B0604020202020204" pitchFamily="34" charset="0"/>
              <a:buChar char="•"/>
            </a:pPr>
            <a:r>
              <a:rPr lang="en-US" sz="2400" dirty="0"/>
              <a:t>Report-util</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r>
              <a:rPr lang="en-US" sz="2400" dirty="0"/>
              <a:t> Both commands have similar display but Report util is in .txt file like what was mentioned in the specs.</a:t>
            </a:r>
          </a:p>
        </p:txBody>
      </p:sp>
      <p:sp>
        <p:nvSpPr>
          <p:cNvPr id="5" name="Slide Number Placeholder 4">
            <a:extLst>
              <a:ext uri="{FF2B5EF4-FFF2-40B4-BE49-F238E27FC236}">
                <a16:creationId xmlns:a16="http://schemas.microsoft.com/office/drawing/2014/main" id="{E9B4DECC-87AC-0920-D74F-EB7437E2E543}"/>
              </a:ext>
            </a:extLst>
          </p:cNvPr>
          <p:cNvSpPr>
            <a:spLocks noGrp="1"/>
          </p:cNvSpPr>
          <p:nvPr>
            <p:ph type="sldNum" sz="quarter" idx="12"/>
          </p:nvPr>
        </p:nvSpPr>
        <p:spPr/>
        <p:txBody>
          <a:bodyPr/>
          <a:lstStyle/>
          <a:p>
            <a:fld id="{FF00C4FC-38D3-4854-AF00-0F78321D5711}" type="slidenum">
              <a:rPr lang="en-US" smtClean="0"/>
              <a:t>4</a:t>
            </a:fld>
            <a:endParaRPr lang="en-US"/>
          </a:p>
        </p:txBody>
      </p:sp>
      <p:pic>
        <p:nvPicPr>
          <p:cNvPr id="7" name="Picture 6">
            <a:extLst>
              <a:ext uri="{FF2B5EF4-FFF2-40B4-BE49-F238E27FC236}">
                <a16:creationId xmlns:a16="http://schemas.microsoft.com/office/drawing/2014/main" id="{48B9EB94-CEFE-3837-539F-5F72A61A83AB}"/>
              </a:ext>
            </a:extLst>
          </p:cNvPr>
          <p:cNvPicPr>
            <a:picLocks noChangeAspect="1"/>
          </p:cNvPicPr>
          <p:nvPr/>
        </p:nvPicPr>
        <p:blipFill>
          <a:blip r:embed="rId2"/>
          <a:stretch>
            <a:fillRect/>
          </a:stretch>
        </p:blipFill>
        <p:spPr>
          <a:xfrm>
            <a:off x="564776" y="1241611"/>
            <a:ext cx="5382831" cy="1345708"/>
          </a:xfrm>
          <a:prstGeom prst="rect">
            <a:avLst/>
          </a:prstGeom>
        </p:spPr>
      </p:pic>
      <p:pic>
        <p:nvPicPr>
          <p:cNvPr id="10" name="Picture 9">
            <a:extLst>
              <a:ext uri="{FF2B5EF4-FFF2-40B4-BE49-F238E27FC236}">
                <a16:creationId xmlns:a16="http://schemas.microsoft.com/office/drawing/2014/main" id="{AE9E12DD-0B7F-84EB-DFE9-7983D9E1763C}"/>
              </a:ext>
            </a:extLst>
          </p:cNvPr>
          <p:cNvPicPr>
            <a:picLocks noChangeAspect="1"/>
          </p:cNvPicPr>
          <p:nvPr/>
        </p:nvPicPr>
        <p:blipFill>
          <a:blip r:embed="rId3"/>
          <a:stretch>
            <a:fillRect/>
          </a:stretch>
        </p:blipFill>
        <p:spPr>
          <a:xfrm>
            <a:off x="564776" y="3173851"/>
            <a:ext cx="5056096" cy="2039987"/>
          </a:xfrm>
          <a:prstGeom prst="rect">
            <a:avLst/>
          </a:prstGeom>
        </p:spPr>
      </p:pic>
      <p:pic>
        <p:nvPicPr>
          <p:cNvPr id="12" name="Picture 11">
            <a:extLst>
              <a:ext uri="{FF2B5EF4-FFF2-40B4-BE49-F238E27FC236}">
                <a16:creationId xmlns:a16="http://schemas.microsoft.com/office/drawing/2014/main" id="{3BB347A6-6E25-4040-0C14-A30DE1E73396}"/>
              </a:ext>
            </a:extLst>
          </p:cNvPr>
          <p:cNvPicPr>
            <a:picLocks noChangeAspect="1"/>
          </p:cNvPicPr>
          <p:nvPr/>
        </p:nvPicPr>
        <p:blipFill>
          <a:blip r:embed="rId4"/>
          <a:stretch>
            <a:fillRect/>
          </a:stretch>
        </p:blipFill>
        <p:spPr>
          <a:xfrm>
            <a:off x="6308742" y="807400"/>
            <a:ext cx="4762980" cy="1802349"/>
          </a:xfrm>
          <a:prstGeom prst="rect">
            <a:avLst/>
          </a:prstGeom>
        </p:spPr>
      </p:pic>
      <p:pic>
        <p:nvPicPr>
          <p:cNvPr id="14" name="Picture 13">
            <a:extLst>
              <a:ext uri="{FF2B5EF4-FFF2-40B4-BE49-F238E27FC236}">
                <a16:creationId xmlns:a16="http://schemas.microsoft.com/office/drawing/2014/main" id="{8ABDE1D5-1FDB-B01F-11AB-F59C3E604642}"/>
              </a:ext>
            </a:extLst>
          </p:cNvPr>
          <p:cNvPicPr>
            <a:picLocks noChangeAspect="1"/>
          </p:cNvPicPr>
          <p:nvPr/>
        </p:nvPicPr>
        <p:blipFill>
          <a:blip r:embed="rId5"/>
          <a:stretch>
            <a:fillRect/>
          </a:stretch>
        </p:blipFill>
        <p:spPr>
          <a:xfrm>
            <a:off x="6308742" y="3202471"/>
            <a:ext cx="5056096" cy="2011367"/>
          </a:xfrm>
          <a:prstGeom prst="rect">
            <a:avLst/>
          </a:prstGeom>
        </p:spPr>
      </p:pic>
    </p:spTree>
    <p:extLst>
      <p:ext uri="{BB962C8B-B14F-4D97-AF65-F5344CB8AC3E}">
        <p14:creationId xmlns:p14="http://schemas.microsoft.com/office/powerpoint/2010/main" val="2260345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EBEE5-0152-D154-201F-2DB3991A29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20614F-8465-65C7-08D4-8443DA1D73B4}"/>
              </a:ext>
            </a:extLst>
          </p:cNvPr>
          <p:cNvSpPr>
            <a:spLocks noGrp="1"/>
          </p:cNvSpPr>
          <p:nvPr>
            <p:ph type="title" idx="4294967295"/>
          </p:nvPr>
        </p:nvSpPr>
        <p:spPr>
          <a:xfrm>
            <a:off x="258750" y="176213"/>
            <a:ext cx="10639437" cy="692150"/>
          </a:xfrm>
        </p:spPr>
        <p:txBody>
          <a:bodyPr anchor="t">
            <a:normAutofit fontScale="90000"/>
          </a:bodyPr>
          <a:lstStyle/>
          <a:p>
            <a:r>
              <a:rPr lang="en-US" dirty="0"/>
              <a:t>Command interpreter implementation</a:t>
            </a:r>
          </a:p>
        </p:txBody>
      </p:sp>
      <p:sp>
        <p:nvSpPr>
          <p:cNvPr id="4" name="Content Placeholder 2">
            <a:extLst>
              <a:ext uri="{FF2B5EF4-FFF2-40B4-BE49-F238E27FC236}">
                <a16:creationId xmlns:a16="http://schemas.microsoft.com/office/drawing/2014/main" id="{90B0E796-1277-7AAE-3D5F-1EDDDEEADB48}"/>
              </a:ext>
            </a:extLst>
          </p:cNvPr>
          <p:cNvSpPr>
            <a:spLocks noGrp="1"/>
          </p:cNvSpPr>
          <p:nvPr>
            <p:ph idx="4294967295"/>
          </p:nvPr>
        </p:nvSpPr>
        <p:spPr>
          <a:xfrm>
            <a:off x="217088" y="868363"/>
            <a:ext cx="11716161" cy="5137150"/>
          </a:xfrm>
        </p:spPr>
        <p:txBody>
          <a:bodyPr>
            <a:normAutofit/>
          </a:bodyPr>
          <a:lstStyle/>
          <a:p>
            <a:pPr>
              <a:buFont typeface="Arial" panose="020B0604020202020204" pitchFamily="34" charset="0"/>
              <a:buChar char="•"/>
            </a:pPr>
            <a:endParaRPr lang="en-US" sz="2400" dirty="0"/>
          </a:p>
        </p:txBody>
      </p:sp>
      <p:sp>
        <p:nvSpPr>
          <p:cNvPr id="5" name="Slide Number Placeholder 4">
            <a:extLst>
              <a:ext uri="{FF2B5EF4-FFF2-40B4-BE49-F238E27FC236}">
                <a16:creationId xmlns:a16="http://schemas.microsoft.com/office/drawing/2014/main" id="{0FE93EB3-768F-697B-236C-4A5F8951F074}"/>
              </a:ext>
            </a:extLst>
          </p:cNvPr>
          <p:cNvSpPr>
            <a:spLocks noGrp="1"/>
          </p:cNvSpPr>
          <p:nvPr>
            <p:ph type="sldNum" sz="quarter" idx="12"/>
          </p:nvPr>
        </p:nvSpPr>
        <p:spPr/>
        <p:txBody>
          <a:bodyPr/>
          <a:lstStyle/>
          <a:p>
            <a:fld id="{FF00C4FC-38D3-4854-AF00-0F78321D5711}" type="slidenum">
              <a:rPr lang="en-US" smtClean="0"/>
              <a:t>5</a:t>
            </a:fld>
            <a:endParaRPr lang="en-US"/>
          </a:p>
        </p:txBody>
      </p:sp>
    </p:spTree>
    <p:extLst>
      <p:ext uri="{BB962C8B-B14F-4D97-AF65-F5344CB8AC3E}">
        <p14:creationId xmlns:p14="http://schemas.microsoft.com/office/powerpoint/2010/main" val="234638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16FB4-0FBC-CEE2-00CE-6D6254BEAC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B41EAA-64A7-5DF8-AC7C-8BDDAFBC821F}"/>
              </a:ext>
            </a:extLst>
          </p:cNvPr>
          <p:cNvSpPr>
            <a:spLocks noGrp="1"/>
          </p:cNvSpPr>
          <p:nvPr>
            <p:ph type="title" idx="4294967295"/>
          </p:nvPr>
        </p:nvSpPr>
        <p:spPr>
          <a:xfrm>
            <a:off x="258750" y="176213"/>
            <a:ext cx="10639437" cy="692150"/>
          </a:xfrm>
        </p:spPr>
        <p:txBody>
          <a:bodyPr anchor="t">
            <a:normAutofit fontScale="90000"/>
          </a:bodyPr>
          <a:lstStyle/>
          <a:p>
            <a:r>
              <a:rPr lang="en-US" dirty="0"/>
              <a:t>Process Representation</a:t>
            </a:r>
          </a:p>
        </p:txBody>
      </p:sp>
      <p:sp>
        <p:nvSpPr>
          <p:cNvPr id="4" name="Content Placeholder 2">
            <a:extLst>
              <a:ext uri="{FF2B5EF4-FFF2-40B4-BE49-F238E27FC236}">
                <a16:creationId xmlns:a16="http://schemas.microsoft.com/office/drawing/2014/main" id="{141C7364-DFF5-AA60-6CE6-456801798668}"/>
              </a:ext>
            </a:extLst>
          </p:cNvPr>
          <p:cNvSpPr>
            <a:spLocks noGrp="1"/>
          </p:cNvSpPr>
          <p:nvPr>
            <p:ph idx="4294967295"/>
          </p:nvPr>
        </p:nvSpPr>
        <p:spPr>
          <a:xfrm>
            <a:off x="217088" y="868363"/>
            <a:ext cx="11716161" cy="5137150"/>
          </a:xfrm>
        </p:spPr>
        <p:txBody>
          <a:bodyPr>
            <a:normAutofit/>
          </a:bodyPr>
          <a:lstStyle/>
          <a:p>
            <a:pPr>
              <a:buFont typeface="Arial" panose="020B0604020202020204" pitchFamily="34" charset="0"/>
              <a:buChar char="•"/>
            </a:pPr>
            <a:r>
              <a:rPr lang="en-US" sz="2400" dirty="0"/>
              <a:t>The process was represented by creating a class to maintain object-oriented programming paradigm. The class contains the needed variables for a process such as the name, the time when it was created, process ID, the total number of lines to be executed, the current line that has been executed and the core number. Similar to the typical OOP, we also defined the constructor, and the getters and setters for the class.</a:t>
            </a:r>
          </a:p>
          <a:p>
            <a:pPr>
              <a:buFont typeface="Arial" panose="020B0604020202020204" pitchFamily="34" charset="0"/>
              <a:buChar char="•"/>
            </a:pPr>
            <a:endParaRPr lang="en-US" sz="2400" dirty="0"/>
          </a:p>
          <a:p>
            <a:pPr marL="0" indent="0">
              <a:buNone/>
            </a:pPr>
            <a:endParaRPr lang="en-US" sz="2400" dirty="0"/>
          </a:p>
          <a:p>
            <a:pPr>
              <a:buFont typeface="Arial" panose="020B0604020202020204" pitchFamily="34" charset="0"/>
              <a:buChar char="•"/>
            </a:pPr>
            <a:endParaRPr lang="en-US" sz="2400" dirty="0"/>
          </a:p>
        </p:txBody>
      </p:sp>
      <p:sp>
        <p:nvSpPr>
          <p:cNvPr id="5" name="Slide Number Placeholder 4">
            <a:extLst>
              <a:ext uri="{FF2B5EF4-FFF2-40B4-BE49-F238E27FC236}">
                <a16:creationId xmlns:a16="http://schemas.microsoft.com/office/drawing/2014/main" id="{0C6A59A1-8F1A-2793-A4A3-A8518A0AAE7B}"/>
              </a:ext>
            </a:extLst>
          </p:cNvPr>
          <p:cNvSpPr>
            <a:spLocks noGrp="1"/>
          </p:cNvSpPr>
          <p:nvPr>
            <p:ph type="sldNum" sz="quarter" idx="12"/>
          </p:nvPr>
        </p:nvSpPr>
        <p:spPr/>
        <p:txBody>
          <a:bodyPr/>
          <a:lstStyle/>
          <a:p>
            <a:fld id="{FF00C4FC-38D3-4854-AF00-0F78321D5711}" type="slidenum">
              <a:rPr lang="en-US" smtClean="0"/>
              <a:t>6</a:t>
            </a:fld>
            <a:endParaRPr lang="en-US"/>
          </a:p>
        </p:txBody>
      </p:sp>
      <p:pic>
        <p:nvPicPr>
          <p:cNvPr id="6" name="Picture 5">
            <a:extLst>
              <a:ext uri="{FF2B5EF4-FFF2-40B4-BE49-F238E27FC236}">
                <a16:creationId xmlns:a16="http://schemas.microsoft.com/office/drawing/2014/main" id="{42F10902-97BA-B64C-60B3-72D9E2BA7EBC}"/>
              </a:ext>
            </a:extLst>
          </p:cNvPr>
          <p:cNvPicPr>
            <a:picLocks noChangeAspect="1"/>
          </p:cNvPicPr>
          <p:nvPr/>
        </p:nvPicPr>
        <p:blipFill>
          <a:blip r:embed="rId2"/>
          <a:stretch>
            <a:fillRect/>
          </a:stretch>
        </p:blipFill>
        <p:spPr>
          <a:xfrm>
            <a:off x="529086" y="3152267"/>
            <a:ext cx="7668695" cy="1657581"/>
          </a:xfrm>
          <a:prstGeom prst="rect">
            <a:avLst/>
          </a:prstGeom>
        </p:spPr>
      </p:pic>
      <p:pic>
        <p:nvPicPr>
          <p:cNvPr id="8" name="Picture 7">
            <a:extLst>
              <a:ext uri="{FF2B5EF4-FFF2-40B4-BE49-F238E27FC236}">
                <a16:creationId xmlns:a16="http://schemas.microsoft.com/office/drawing/2014/main" id="{287D6854-A41C-0675-56DD-6D5DD00ECF02}"/>
              </a:ext>
            </a:extLst>
          </p:cNvPr>
          <p:cNvPicPr>
            <a:picLocks noChangeAspect="1"/>
          </p:cNvPicPr>
          <p:nvPr/>
        </p:nvPicPr>
        <p:blipFill>
          <a:blip r:embed="rId3"/>
          <a:stretch>
            <a:fillRect/>
          </a:stretch>
        </p:blipFill>
        <p:spPr>
          <a:xfrm>
            <a:off x="8764437" y="2392632"/>
            <a:ext cx="2294585" cy="3612881"/>
          </a:xfrm>
          <a:prstGeom prst="rect">
            <a:avLst/>
          </a:prstGeom>
        </p:spPr>
      </p:pic>
    </p:spTree>
    <p:extLst>
      <p:ext uri="{BB962C8B-B14F-4D97-AF65-F5344CB8AC3E}">
        <p14:creationId xmlns:p14="http://schemas.microsoft.com/office/powerpoint/2010/main" val="1208532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BB394-0196-BECB-3282-2F5F4840A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DB9D5B-1680-A38C-7ED5-04360F4D9874}"/>
              </a:ext>
            </a:extLst>
          </p:cNvPr>
          <p:cNvSpPr>
            <a:spLocks noGrp="1"/>
          </p:cNvSpPr>
          <p:nvPr>
            <p:ph type="title" idx="4294967295"/>
          </p:nvPr>
        </p:nvSpPr>
        <p:spPr>
          <a:xfrm>
            <a:off x="258750" y="176213"/>
            <a:ext cx="10639437" cy="692150"/>
          </a:xfrm>
        </p:spPr>
        <p:txBody>
          <a:bodyPr anchor="t">
            <a:normAutofit fontScale="90000"/>
          </a:bodyPr>
          <a:lstStyle/>
          <a:p>
            <a:r>
              <a:rPr lang="en-US" dirty="0"/>
              <a:t>Process Representation</a:t>
            </a:r>
          </a:p>
        </p:txBody>
      </p:sp>
      <p:sp>
        <p:nvSpPr>
          <p:cNvPr id="4" name="Content Placeholder 2">
            <a:extLst>
              <a:ext uri="{FF2B5EF4-FFF2-40B4-BE49-F238E27FC236}">
                <a16:creationId xmlns:a16="http://schemas.microsoft.com/office/drawing/2014/main" id="{0CC8C6A7-5349-765D-BD1B-298224E823AF}"/>
              </a:ext>
            </a:extLst>
          </p:cNvPr>
          <p:cNvSpPr>
            <a:spLocks noGrp="1"/>
          </p:cNvSpPr>
          <p:nvPr>
            <p:ph idx="4294967295"/>
          </p:nvPr>
        </p:nvSpPr>
        <p:spPr>
          <a:xfrm>
            <a:off x="217088" y="868363"/>
            <a:ext cx="11716161" cy="5137150"/>
          </a:xfrm>
        </p:spPr>
        <p:txBody>
          <a:bodyPr>
            <a:normAutofit/>
          </a:bodyPr>
          <a:lstStyle/>
          <a:p>
            <a:pPr>
              <a:buFont typeface="Arial" panose="020B0604020202020204" pitchFamily="34" charset="0"/>
              <a:buChar char="•"/>
            </a:pPr>
            <a:r>
              <a:rPr lang="en-US" sz="3200" dirty="0"/>
              <a:t>Upon creating a process, we store the created process into a map in which we used the name of the process as the key for easy lookup name which will accessed in other functions. </a:t>
            </a:r>
          </a:p>
        </p:txBody>
      </p:sp>
      <p:sp>
        <p:nvSpPr>
          <p:cNvPr id="5" name="Slide Number Placeholder 4">
            <a:extLst>
              <a:ext uri="{FF2B5EF4-FFF2-40B4-BE49-F238E27FC236}">
                <a16:creationId xmlns:a16="http://schemas.microsoft.com/office/drawing/2014/main" id="{1A4C058E-70DD-00E8-58A2-D00626954B1D}"/>
              </a:ext>
            </a:extLst>
          </p:cNvPr>
          <p:cNvSpPr>
            <a:spLocks noGrp="1"/>
          </p:cNvSpPr>
          <p:nvPr>
            <p:ph type="sldNum" sz="quarter" idx="12"/>
          </p:nvPr>
        </p:nvSpPr>
        <p:spPr/>
        <p:txBody>
          <a:bodyPr/>
          <a:lstStyle/>
          <a:p>
            <a:fld id="{FF00C4FC-38D3-4854-AF00-0F78321D5711}" type="slidenum">
              <a:rPr lang="en-US" smtClean="0"/>
              <a:t>7</a:t>
            </a:fld>
            <a:endParaRPr lang="en-US"/>
          </a:p>
        </p:txBody>
      </p:sp>
    </p:spTree>
    <p:extLst>
      <p:ext uri="{BB962C8B-B14F-4D97-AF65-F5344CB8AC3E}">
        <p14:creationId xmlns:p14="http://schemas.microsoft.com/office/powerpoint/2010/main" val="2684121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6C547-2DE8-0842-55E2-424E34E776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28C409-84F6-BD24-9154-6333C679978D}"/>
              </a:ext>
            </a:extLst>
          </p:cNvPr>
          <p:cNvSpPr>
            <a:spLocks noGrp="1"/>
          </p:cNvSpPr>
          <p:nvPr>
            <p:ph type="title" idx="4294967295"/>
          </p:nvPr>
        </p:nvSpPr>
        <p:spPr>
          <a:xfrm>
            <a:off x="258750" y="176213"/>
            <a:ext cx="10639437" cy="692150"/>
          </a:xfrm>
        </p:spPr>
        <p:txBody>
          <a:bodyPr anchor="t">
            <a:normAutofit fontScale="90000"/>
          </a:bodyPr>
          <a:lstStyle/>
          <a:p>
            <a:r>
              <a:rPr lang="en-US" dirty="0"/>
              <a:t>Scheduler Implementation</a:t>
            </a:r>
          </a:p>
        </p:txBody>
      </p:sp>
      <p:sp>
        <p:nvSpPr>
          <p:cNvPr id="4" name="Content Placeholder 2">
            <a:extLst>
              <a:ext uri="{FF2B5EF4-FFF2-40B4-BE49-F238E27FC236}">
                <a16:creationId xmlns:a16="http://schemas.microsoft.com/office/drawing/2014/main" id="{9AF8C6C9-7F9D-AE18-F7E4-653D9F33B75E}"/>
              </a:ext>
            </a:extLst>
          </p:cNvPr>
          <p:cNvSpPr>
            <a:spLocks noGrp="1"/>
          </p:cNvSpPr>
          <p:nvPr>
            <p:ph idx="4294967295"/>
          </p:nvPr>
        </p:nvSpPr>
        <p:spPr>
          <a:xfrm>
            <a:off x="217088" y="868363"/>
            <a:ext cx="11716161" cy="5137150"/>
          </a:xfrm>
        </p:spPr>
        <p:txBody>
          <a:bodyPr>
            <a:normAutofit/>
          </a:bodyPr>
          <a:lstStyle/>
          <a:p>
            <a:pPr>
              <a:buFont typeface="Arial" panose="020B0604020202020204" pitchFamily="34" charset="0"/>
              <a:buChar char="•"/>
            </a:pPr>
            <a:r>
              <a:rPr lang="en-US" sz="2400" dirty="0"/>
              <a:t>Info here</a:t>
            </a:r>
          </a:p>
        </p:txBody>
      </p:sp>
      <p:sp>
        <p:nvSpPr>
          <p:cNvPr id="5" name="Slide Number Placeholder 4">
            <a:extLst>
              <a:ext uri="{FF2B5EF4-FFF2-40B4-BE49-F238E27FC236}">
                <a16:creationId xmlns:a16="http://schemas.microsoft.com/office/drawing/2014/main" id="{9723268E-01D9-E475-908D-8EB217907039}"/>
              </a:ext>
            </a:extLst>
          </p:cNvPr>
          <p:cNvSpPr>
            <a:spLocks noGrp="1"/>
          </p:cNvSpPr>
          <p:nvPr>
            <p:ph type="sldNum" sz="quarter" idx="12"/>
          </p:nvPr>
        </p:nvSpPr>
        <p:spPr/>
        <p:txBody>
          <a:bodyPr/>
          <a:lstStyle/>
          <a:p>
            <a:fld id="{FF00C4FC-38D3-4854-AF00-0F78321D5711}" type="slidenum">
              <a:rPr lang="en-US" smtClean="0"/>
              <a:t>8</a:t>
            </a:fld>
            <a:endParaRPr lang="en-US"/>
          </a:p>
        </p:txBody>
      </p:sp>
    </p:spTree>
    <p:extLst>
      <p:ext uri="{BB962C8B-B14F-4D97-AF65-F5344CB8AC3E}">
        <p14:creationId xmlns:p14="http://schemas.microsoft.com/office/powerpoint/2010/main" val="1450506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53A4-95E0-46A3-BF0C-110F7F7790C7}"/>
              </a:ext>
            </a:extLst>
          </p:cNvPr>
          <p:cNvSpPr>
            <a:spLocks noGrp="1"/>
          </p:cNvSpPr>
          <p:nvPr>
            <p:ph type="title"/>
          </p:nvPr>
        </p:nvSpPr>
        <p:spPr>
          <a:xfrm>
            <a:off x="440987" y="286603"/>
            <a:ext cx="10185583" cy="1450757"/>
          </a:xfrm>
        </p:spPr>
        <p:txBody>
          <a:bodyPr/>
          <a:lstStyle/>
          <a:p>
            <a:r>
              <a:rPr lang="en-US" dirty="0"/>
              <a:t>End of slides</a:t>
            </a:r>
          </a:p>
        </p:txBody>
      </p:sp>
      <p:sp>
        <p:nvSpPr>
          <p:cNvPr id="5" name="Title 1">
            <a:extLst>
              <a:ext uri="{FF2B5EF4-FFF2-40B4-BE49-F238E27FC236}">
                <a16:creationId xmlns:a16="http://schemas.microsoft.com/office/drawing/2014/main" id="{B3777F8A-7AF8-41C2-B52F-AB8A69AC7CEB}"/>
              </a:ext>
            </a:extLst>
          </p:cNvPr>
          <p:cNvSpPr txBox="1">
            <a:spLocks/>
          </p:cNvSpPr>
          <p:nvPr/>
        </p:nvSpPr>
        <p:spPr>
          <a:xfrm>
            <a:off x="541538" y="2112886"/>
            <a:ext cx="10520039" cy="4057095"/>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457200" indent="-457200">
              <a:buFont typeface="Arial" panose="020B0604020202020204" pitchFamily="34" charset="0"/>
              <a:buChar char="•"/>
            </a:pPr>
            <a:endParaRPr lang="en-US" sz="3200" dirty="0">
              <a:latin typeface="+mn-lt"/>
            </a:endParaRPr>
          </a:p>
        </p:txBody>
      </p:sp>
      <p:sp>
        <p:nvSpPr>
          <p:cNvPr id="3" name="Slide Number Placeholder 2">
            <a:extLst>
              <a:ext uri="{FF2B5EF4-FFF2-40B4-BE49-F238E27FC236}">
                <a16:creationId xmlns:a16="http://schemas.microsoft.com/office/drawing/2014/main" id="{5BBD616D-620C-FD60-DA89-C1ED30E81E13}"/>
              </a:ext>
            </a:extLst>
          </p:cNvPr>
          <p:cNvSpPr>
            <a:spLocks noGrp="1"/>
          </p:cNvSpPr>
          <p:nvPr>
            <p:ph type="sldNum" sz="quarter" idx="12"/>
          </p:nvPr>
        </p:nvSpPr>
        <p:spPr/>
        <p:txBody>
          <a:bodyPr/>
          <a:lstStyle/>
          <a:p>
            <a:fld id="{FF00C4FC-38D3-4854-AF00-0F78321D5711}" type="slidenum">
              <a:rPr lang="en-US" smtClean="0"/>
              <a:t>9</a:t>
            </a:fld>
            <a:endParaRPr lang="en-US"/>
          </a:p>
        </p:txBody>
      </p:sp>
    </p:spTree>
    <p:extLst>
      <p:ext uri="{BB962C8B-B14F-4D97-AF65-F5344CB8AC3E}">
        <p14:creationId xmlns:p14="http://schemas.microsoft.com/office/powerpoint/2010/main" val="4238617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2120</TotalTime>
  <Words>255</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MCO 1</vt:lpstr>
      <vt:lpstr>Command recognition</vt:lpstr>
      <vt:lpstr>Console UI Implementation</vt:lpstr>
      <vt:lpstr>Console UI Implementation</vt:lpstr>
      <vt:lpstr>Command interpreter implementation</vt:lpstr>
      <vt:lpstr>Process Representation</vt:lpstr>
      <vt:lpstr>Process Representation</vt:lpstr>
      <vt:lpstr>Scheduler Implementation</vt:lpstr>
      <vt:lpstr>End of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 DG</dc:creator>
  <cp:lastModifiedBy>Jose Andreo  P. Canilao</cp:lastModifiedBy>
  <cp:revision>425</cp:revision>
  <dcterms:created xsi:type="dcterms:W3CDTF">2017-05-13T09:24:58Z</dcterms:created>
  <dcterms:modified xsi:type="dcterms:W3CDTF">2024-10-31T09:36:05Z</dcterms:modified>
</cp:coreProperties>
</file>