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32" r:id="rId1"/>
  </p:sldMasterIdLst>
  <p:notesMasterIdLst>
    <p:notesMasterId r:id="rId29"/>
  </p:notesMasterIdLst>
  <p:sldIdLst>
    <p:sldId id="256" r:id="rId2"/>
    <p:sldId id="259" r:id="rId3"/>
    <p:sldId id="260" r:id="rId4"/>
    <p:sldId id="261" r:id="rId5"/>
    <p:sldId id="263" r:id="rId6"/>
    <p:sldId id="265" r:id="rId7"/>
    <p:sldId id="268" r:id="rId8"/>
    <p:sldId id="269" r:id="rId9"/>
    <p:sldId id="271" r:id="rId10"/>
    <p:sldId id="270" r:id="rId11"/>
    <p:sldId id="267" r:id="rId12"/>
    <p:sldId id="266" r:id="rId13"/>
    <p:sldId id="272" r:id="rId14"/>
    <p:sldId id="273" r:id="rId15"/>
    <p:sldId id="274" r:id="rId16"/>
    <p:sldId id="275" r:id="rId17"/>
    <p:sldId id="277" r:id="rId18"/>
    <p:sldId id="276" r:id="rId19"/>
    <p:sldId id="278" r:id="rId20"/>
    <p:sldId id="279" r:id="rId21"/>
    <p:sldId id="280" r:id="rId22"/>
    <p:sldId id="281" r:id="rId23"/>
    <p:sldId id="282" r:id="rId24"/>
    <p:sldId id="283" r:id="rId25"/>
    <p:sldId id="285" r:id="rId26"/>
    <p:sldId id="286" r:id="rId27"/>
    <p:sldId id="28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EEEEE"/>
    <a:srgbClr val="F9F9F9"/>
    <a:srgbClr val="BABA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072" autoAdjust="0"/>
  </p:normalViewPr>
  <p:slideViewPr>
    <p:cSldViewPr snapToGrid="0">
      <p:cViewPr varScale="1">
        <p:scale>
          <a:sx n="59" d="100"/>
          <a:sy n="59" d="100"/>
        </p:scale>
        <p:origin x="115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PH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2525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92979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24459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13330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75959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39266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80017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24707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05877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8133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27432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21526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bullet will not be discussed</a:t>
            </a: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65608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5573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08110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23666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2082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15586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1258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5510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8810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2144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5867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3734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5376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Other than </a:t>
            </a:r>
            <a:r>
              <a:rPr lang="en-US" dirty="0"/>
              <a:t>type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, the structure of an action object is really up to you</a:t>
            </a: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9588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 sz="1200" b="0" i="0" u="none" strike="noStrike" cap="none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PH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644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 sz="1200" b="0" i="0" u="none" strike="noStrike" cap="none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PH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5816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 sz="1200" b="0" i="0" u="none" strike="noStrike" cap="none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PH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7813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 sz="1200" b="0" i="0" u="none" strike="noStrike" cap="none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PH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8100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 sz="1200" b="0" i="0" u="none" strike="noStrike" cap="none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PH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310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 sz="1200" b="0" i="0" u="none" strike="noStrike" cap="none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PH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9599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 sz="1200" b="0" i="0" u="none" strike="noStrike" cap="none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PH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312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 sz="1200" b="0" i="0" u="none" strike="noStrike" cap="none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PH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4839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 sz="1200" b="0" i="0" u="none" strike="noStrike" cap="none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PH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825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 sz="1200" b="0" i="0" u="none" strike="noStrike" cap="none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PH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8449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 sz="1200" b="0" i="0" u="none" strike="noStrike" cap="none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PH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1292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 sz="1200" b="0" i="0" u="none" strike="noStrike" cap="none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PH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5472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acebook.github.io/react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326" y="1702192"/>
            <a:ext cx="3759046" cy="3397347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PH" sz="4400" b="0" i="0" u="none" strike="noStrike" cap="none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Actions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indent="0">
              <a:buSzPct val="100000"/>
              <a:buNone/>
            </a:pPr>
            <a:endParaRPr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1855334"/>
            <a:ext cx="10515600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CREATE_USER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"CREATE_USER"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 function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completeCreateUser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CREATE_USER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745537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PH" sz="6000" b="0" i="0" u="none" strike="noStrike" cap="none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Reducers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165403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PH" sz="4400" b="0" i="0" u="none" strike="noStrike" cap="none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Reducers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100000"/>
            </a:pPr>
            <a:r>
              <a:rPr lang="en-US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  <a:sym typeface="Calibri"/>
              </a:rPr>
              <a:t>Actions describe the fact that something happened, but don't specify how the application's state changes in response. This is the job of a reducer.</a:t>
            </a:r>
            <a:endParaRPr dirty="0">
              <a:solidFill>
                <a:schemeClr val="bg1"/>
              </a:solidFill>
              <a:latin typeface="+mj-lt"/>
              <a:cs typeface="Courier New" panose="02070309020205020404" pitchFamily="49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9114178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PH" sz="4400" b="0" i="0" u="none" strike="noStrike" cap="none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Reducers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indent="0">
              <a:buSzPct val="100000"/>
              <a:buNone/>
            </a:pPr>
            <a:endParaRPr dirty="0">
              <a:solidFill>
                <a:schemeClr val="bg1"/>
              </a:solidFill>
              <a:latin typeface="+mj-lt"/>
              <a:cs typeface="Courier New" panose="02070309020205020404" pitchFamily="49" charset="0"/>
              <a:sym typeface="Calibri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38200" y="1825625"/>
            <a:ext cx="10515600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state,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createUserPanel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isCompleted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data: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action.data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54888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PH" sz="6000" b="0" i="0" u="none" strike="noStrike" cap="none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Actions + Reducers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57296083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PH" sz="4400" b="0" i="0" u="none" strike="noStrike" cap="none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Actions + Reducers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100000"/>
            </a:pPr>
            <a:r>
              <a:rPr lang="en-US" dirty="0">
                <a:solidFill>
                  <a:schemeClr val="bg1"/>
                </a:solidFill>
                <a:sym typeface="Calibri"/>
              </a:rPr>
              <a:t>The reducer is a pure function that takes the previous state and an action, and returns the next state.</a:t>
            </a:r>
            <a:endParaRPr dirty="0">
              <a:solidFill>
                <a:schemeClr val="bg1"/>
              </a:solidFill>
              <a:sym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1143000" y="4556080"/>
            <a:ext cx="4991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3027530"/>
            <a:ext cx="10515600" cy="43088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previousState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action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newState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6051930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PH" sz="4400" b="0" i="0" u="none" strike="noStrike" cap="none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Important!!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100000"/>
            </a:pPr>
            <a:r>
              <a:rPr lang="en-US" dirty="0">
                <a:solidFill>
                  <a:schemeClr val="bg1"/>
                </a:solidFill>
                <a:sym typeface="Calibri"/>
              </a:rPr>
              <a:t>Do not mutate its arguments;</a:t>
            </a:r>
          </a:p>
          <a:p>
            <a:pPr>
              <a:buSzPct val="100000"/>
            </a:pPr>
            <a:r>
              <a:rPr lang="en-US" dirty="0">
                <a:solidFill>
                  <a:schemeClr val="bg1"/>
                </a:solidFill>
                <a:sym typeface="Calibri"/>
              </a:rPr>
              <a:t>Do not perform side effects like API calls and routing transitions;</a:t>
            </a:r>
          </a:p>
          <a:p>
            <a:pPr>
              <a:buSzPct val="100000"/>
            </a:pPr>
            <a:r>
              <a:rPr lang="en-US" dirty="0">
                <a:solidFill>
                  <a:schemeClr val="bg1"/>
                </a:solidFill>
                <a:sym typeface="Calibri"/>
              </a:rPr>
              <a:t>Do not call non-pure functions, e.g. </a:t>
            </a:r>
            <a:r>
              <a:rPr lang="en-US" dirty="0" err="1">
                <a:solidFill>
                  <a:schemeClr val="bg1"/>
                </a:solidFill>
                <a:sym typeface="Calibri"/>
              </a:rPr>
              <a:t>Date.now</a:t>
            </a:r>
            <a:r>
              <a:rPr lang="en-US" dirty="0">
                <a:solidFill>
                  <a:schemeClr val="bg1"/>
                </a:solidFill>
                <a:sym typeface="Calibri"/>
              </a:rPr>
              <a:t>() or </a:t>
            </a:r>
            <a:r>
              <a:rPr lang="en-US" dirty="0" err="1">
                <a:solidFill>
                  <a:schemeClr val="bg1"/>
                </a:solidFill>
                <a:sym typeface="Calibri"/>
              </a:rPr>
              <a:t>Math.random</a:t>
            </a:r>
            <a:r>
              <a:rPr lang="en-US" dirty="0">
                <a:solidFill>
                  <a:schemeClr val="bg1"/>
                </a:solidFill>
                <a:sym typeface="Calibri"/>
              </a:rPr>
              <a:t>().</a:t>
            </a:r>
            <a:endParaRPr dirty="0">
              <a:solidFill>
                <a:schemeClr val="bg1"/>
              </a:solidFill>
              <a:sym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1143000" y="4556080"/>
            <a:ext cx="4991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215763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PH" sz="6000" b="0" i="0" u="none" strike="noStrike" cap="none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Reducers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Again …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6765314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PH" sz="4400" b="0" i="0" u="none" strike="noStrike" cap="none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Reducers</a:t>
            </a:r>
          </a:p>
        </p:txBody>
      </p:sp>
      <p:sp>
        <p:nvSpPr>
          <p:cNvPr id="3" name="Content Placeholder 2"/>
          <p:cNvSpPr>
            <a:spLocks noGrp="1" noChangeArrowheads="1"/>
          </p:cNvSpPr>
          <p:nvPr>
            <p:ph idx="1"/>
          </p:nvPr>
        </p:nvSpPr>
        <p:spPr bwMode="auto">
          <a:xfrm>
            <a:off x="838200" y="1739137"/>
            <a:ext cx="10515600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 function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appReducers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(state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initialState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action)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(!action)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switch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action.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actionsConstants.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CREATE_USER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state,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createUserPanel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isCompleted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action.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390302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PH" sz="6000" b="0" i="0" u="none" strike="noStrike" cap="none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Store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2849276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PH" sz="6000" b="0" i="0" u="none" strike="noStrike" cap="none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Introduction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2496120"/>
      </p:ext>
    </p:extLst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PH" sz="4400" b="0" i="0" u="none" strike="noStrike" cap="none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Store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100000"/>
            </a:pPr>
            <a:r>
              <a:rPr lang="en-US" dirty="0">
                <a:solidFill>
                  <a:schemeClr val="bg1"/>
                </a:solidFill>
                <a:sym typeface="Calibri"/>
              </a:rPr>
              <a:t>Holds application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state</a:t>
            </a:r>
          </a:p>
          <a:p>
            <a:pPr>
              <a:buSzPct val="100000"/>
            </a:pPr>
            <a:r>
              <a:rPr lang="en-US" dirty="0">
                <a:solidFill>
                  <a:schemeClr val="bg1"/>
                </a:solidFill>
                <a:sym typeface="Calibri"/>
              </a:rPr>
              <a:t>Allows access to state via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getState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()</a:t>
            </a:r>
          </a:p>
          <a:p>
            <a:pPr>
              <a:buSzPct val="100000"/>
            </a:pPr>
            <a:r>
              <a:rPr lang="en-US" dirty="0">
                <a:solidFill>
                  <a:schemeClr val="bg1"/>
                </a:solidFill>
                <a:sym typeface="Calibri"/>
              </a:rPr>
              <a:t>Allows state to be updated via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dispatch(action)</a:t>
            </a:r>
          </a:p>
          <a:p>
            <a:pPr>
              <a:buSzPct val="100000"/>
            </a:pPr>
            <a:r>
              <a:rPr lang="en-US" dirty="0">
                <a:solidFill>
                  <a:schemeClr val="bg1"/>
                </a:solidFill>
                <a:sym typeface="Calibri"/>
              </a:rPr>
              <a:t>Registers listeners via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subscribe(listener)</a:t>
            </a:r>
          </a:p>
          <a:p>
            <a:pPr>
              <a:buSzPct val="100000"/>
            </a:pPr>
            <a:r>
              <a:rPr lang="en-US" dirty="0">
                <a:solidFill>
                  <a:schemeClr val="bg1"/>
                </a:solidFill>
                <a:sym typeface="Calibri"/>
              </a:rPr>
              <a:t>Handles unregistering of listeners via the function returned by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subscribe(listener).</a:t>
            </a:r>
            <a:endParaRPr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6632629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PH" sz="4400" b="0" i="0" u="none" strike="noStrike" cap="none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Store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100000"/>
            </a:pPr>
            <a:r>
              <a:rPr lang="en-US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  <a:sym typeface="Calibri"/>
              </a:rPr>
              <a:t>It's important to note that you'll only have a single store in a Redux application</a:t>
            </a:r>
          </a:p>
          <a:p>
            <a:pPr>
              <a:buSzPct val="100000"/>
            </a:pPr>
            <a:r>
              <a:rPr lang="en-US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  <a:sym typeface="Calibri"/>
              </a:rPr>
              <a:t>When you want to split your data handling logic, you'll use reducer composition instead of many stores</a:t>
            </a:r>
            <a:endParaRPr dirty="0">
              <a:solidFill>
                <a:schemeClr val="bg1"/>
              </a:solidFill>
              <a:latin typeface="+mj-lt"/>
              <a:cs typeface="Courier New" panose="02070309020205020404" pitchFamily="49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6960959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PH" sz="4400" b="0" i="0" u="none" strike="noStrike" cap="none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Store</a:t>
            </a:r>
          </a:p>
        </p:txBody>
      </p:sp>
      <p:sp>
        <p:nvSpPr>
          <p:cNvPr id="2" name="Content Placeholder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829187"/>
            <a:ext cx="10515600" cy="25853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appReducers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'./reducers'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createStore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'redux'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 default function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configureStore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initialState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createStore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appReducers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initialState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666400"/>
      </p:ext>
    </p:extLst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PH" sz="6000" b="0" i="0" u="none" strike="noStrike" cap="none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Dispatching Actions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0346833"/>
      </p:ext>
    </p:extLst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PH" sz="4400" b="0" i="0" u="none" strike="noStrike" cap="none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Dispatching Actions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100000"/>
            </a:pPr>
            <a:endParaRPr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8742726"/>
      </p:ext>
    </p:extLst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PH" sz="6000" b="0" i="0" u="none" strike="noStrike" cap="none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Redux Workflow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1993724"/>
      </p:ext>
    </p:extLst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n-PH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Redux Workflow</a:t>
            </a:r>
            <a:endParaRPr lang="en-PH" sz="4400" b="0" i="0" u="none" strike="noStrike" cap="none" dirty="0">
              <a:solidFill>
                <a:schemeClr val="bg1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09787" y="1690688"/>
            <a:ext cx="7972425" cy="4347256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0078850"/>
      </p:ext>
    </p:extLst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PH" sz="6000" b="0" i="0" u="none" strike="noStrike" cap="none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End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8617048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PH" sz="4400" b="0" i="0" u="none" strike="noStrike" cap="none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Redux?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100000"/>
            </a:pPr>
            <a:r>
              <a:rPr lang="en-US" dirty="0">
                <a:solidFill>
                  <a:schemeClr val="bg1"/>
                </a:solidFill>
                <a:latin typeface="+mj-lt"/>
              </a:rPr>
              <a:t>Redux is a predictable state container for JavaScript apps.</a:t>
            </a:r>
          </a:p>
          <a:p>
            <a:pPr>
              <a:buSzPct val="100000"/>
            </a:pPr>
            <a:r>
              <a:rPr lang="en-US" dirty="0">
                <a:solidFill>
                  <a:schemeClr val="bg1"/>
                </a:solidFill>
                <a:latin typeface="+mj-lt"/>
              </a:rPr>
              <a:t>It helps you write applications that behave consistently, run in different environments (client, server, and native), and are easy to test.</a:t>
            </a:r>
          </a:p>
          <a:p>
            <a:pPr>
              <a:buSzPct val="100000"/>
            </a:pPr>
            <a:r>
              <a:rPr lang="en-US" dirty="0">
                <a:solidFill>
                  <a:schemeClr val="bg1"/>
                </a:solidFill>
                <a:latin typeface="+mj-lt"/>
              </a:rPr>
              <a:t>You can use Redux together with </a:t>
            </a:r>
            <a:r>
              <a:rPr lang="en-US" dirty="0">
                <a:solidFill>
                  <a:schemeClr val="bg1"/>
                </a:solidFill>
                <a:latin typeface="+mj-lt"/>
                <a:hlinkClick r:id="rId3"/>
              </a:rPr>
              <a:t>React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, or with any other view library.</a:t>
            </a:r>
            <a:endParaRPr dirty="0">
              <a:solidFill>
                <a:schemeClr val="bg1"/>
              </a:solidFill>
              <a:latin typeface="+mj-lt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3817277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PH" sz="6000" b="0" i="0" u="none" strike="noStrike" cap="none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Installing Redux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9335798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PH" sz="4400" b="0" i="0" u="none" strike="noStrike" cap="none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Installing Redux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indent="0">
              <a:buSzPct val="100000"/>
              <a:buNone/>
            </a:pPr>
            <a:r>
              <a:rPr lang="en-US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  <a:sym typeface="Calibri"/>
              </a:rPr>
              <a:t>Install redux using </a:t>
            </a:r>
            <a:r>
              <a:rPr lang="en-US" dirty="0" err="1">
                <a:solidFill>
                  <a:schemeClr val="bg1"/>
                </a:solidFill>
                <a:latin typeface="+mj-lt"/>
                <a:cs typeface="Courier New" panose="02070309020205020404" pitchFamily="49" charset="0"/>
                <a:sym typeface="Calibri"/>
              </a:rPr>
              <a:t>npm</a:t>
            </a:r>
            <a:endParaRPr lang="en-US" dirty="0">
              <a:solidFill>
                <a:schemeClr val="bg1"/>
              </a:solidFill>
              <a:latin typeface="+mj-lt"/>
              <a:cs typeface="Courier New" panose="02070309020205020404" pitchFamily="49" charset="0"/>
              <a:sym typeface="Calibri"/>
            </a:endParaRPr>
          </a:p>
          <a:p>
            <a:pPr marL="0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+mj-lt"/>
              <a:cs typeface="Courier New" panose="02070309020205020404" pitchFamily="49" charset="0"/>
              <a:sym typeface="Calibri"/>
            </a:endParaRPr>
          </a:p>
          <a:p>
            <a:pPr marL="0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+mj-lt"/>
              <a:cs typeface="Courier New" panose="02070309020205020404" pitchFamily="49" charset="0"/>
              <a:sym typeface="Calibri"/>
            </a:endParaRPr>
          </a:p>
          <a:p>
            <a:pPr marL="0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+mj-lt"/>
              <a:cs typeface="Courier New" panose="02070309020205020404" pitchFamily="49" charset="0"/>
              <a:sym typeface="Calibri"/>
            </a:endParaRPr>
          </a:p>
          <a:p>
            <a:pPr marL="0" indent="0">
              <a:buSzPct val="100000"/>
              <a:buNone/>
            </a:pPr>
            <a:r>
              <a:rPr lang="en-US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  <a:sym typeface="Calibri"/>
              </a:rPr>
              <a:t>Install react-redux</a:t>
            </a:r>
            <a:endParaRPr dirty="0">
              <a:solidFill>
                <a:schemeClr val="bg1"/>
              </a:solidFill>
              <a:latin typeface="+mj-lt"/>
              <a:cs typeface="Courier New" panose="02070309020205020404" pitchFamily="49" charset="0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55764" y="2649783"/>
            <a:ext cx="8480474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SzPct val="100000"/>
            </a:pPr>
            <a:r>
              <a:rPr lang="en-US" sz="3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npm</a:t>
            </a:r>
            <a:r>
              <a:rPr 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install --save redux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55763" y="4766604"/>
            <a:ext cx="8480474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SzPct val="100000"/>
            </a:pPr>
            <a:r>
              <a:rPr lang="en-US" sz="3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npm</a:t>
            </a:r>
            <a:r>
              <a:rPr 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install --save react-redux</a:t>
            </a:r>
          </a:p>
        </p:txBody>
      </p:sp>
    </p:spTree>
    <p:extLst>
      <p:ext uri="{BB962C8B-B14F-4D97-AF65-F5344CB8AC3E}">
        <p14:creationId xmlns:p14="http://schemas.microsoft.com/office/powerpoint/2010/main" val="2767941258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PH" sz="6000" b="0" i="0" u="none" strike="noStrike" cap="none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Using Redux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4458499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PH" sz="6000" b="0" i="0" u="none" strike="noStrike" cap="none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Actions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726984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PH" sz="4400" b="0" i="0" u="none" strike="noStrike" cap="none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Actions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100000"/>
            </a:pPr>
            <a:r>
              <a:rPr lang="en-US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  <a:sym typeface="Calibri"/>
              </a:rPr>
              <a:t>Payloads of information that send data from your application to your store</a:t>
            </a:r>
          </a:p>
          <a:p>
            <a:pPr>
              <a:buSzPct val="100000"/>
            </a:pPr>
            <a:r>
              <a:rPr lang="en-US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  <a:sym typeface="Calibri"/>
              </a:rPr>
              <a:t>They are the only source of information for the store</a:t>
            </a:r>
          </a:p>
          <a:p>
            <a:pPr>
              <a:buSzPct val="100000"/>
            </a:pPr>
            <a:r>
              <a:rPr lang="en-US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  <a:sym typeface="Calibri"/>
              </a:rPr>
              <a:t>Sent to the store using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dispatch()</a:t>
            </a:r>
          </a:p>
          <a:p>
            <a:pPr marL="0" indent="0">
              <a:buSzPct val="100000"/>
              <a:buNone/>
            </a:pPr>
            <a:endParaRPr dirty="0">
              <a:solidFill>
                <a:schemeClr val="bg1"/>
              </a:solidFill>
              <a:latin typeface="+mj-lt"/>
              <a:cs typeface="Courier New" panose="02070309020205020404" pitchFamily="49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3561837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PH" sz="4400" b="0" i="0" u="none" strike="noStrike" cap="none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Actions (things to remember!)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100000"/>
            </a:pPr>
            <a:r>
              <a:rPr lang="en-US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  <a:sym typeface="Calibri"/>
              </a:rPr>
              <a:t>Actions are plain JavaScript objects</a:t>
            </a:r>
          </a:p>
          <a:p>
            <a:pPr>
              <a:buSzPct val="100000"/>
            </a:pPr>
            <a:r>
              <a:rPr lang="en-US" altLang="en-US" dirty="0">
                <a:solidFill>
                  <a:schemeClr val="bg1"/>
                </a:solidFill>
                <a:latin typeface="+mj-lt"/>
              </a:rPr>
              <a:t>Actions must have a </a:t>
            </a:r>
            <a:r>
              <a:rPr lang="en-US" altLang="en-US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type</a:t>
            </a:r>
            <a:r>
              <a:rPr lang="en-US" altLang="en-US" dirty="0">
                <a:solidFill>
                  <a:schemeClr val="bg1"/>
                </a:solidFill>
                <a:latin typeface="+mj-lt"/>
              </a:rPr>
              <a:t> property that indicates the type of action being performed </a:t>
            </a:r>
          </a:p>
          <a:p>
            <a:pPr>
              <a:buSzPct val="100000"/>
            </a:pPr>
            <a:r>
              <a:rPr lang="en-US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  <a:sym typeface="Calibri"/>
              </a:rPr>
              <a:t>Types should typically be defined as string constants</a:t>
            </a:r>
          </a:p>
          <a:p>
            <a:pPr>
              <a:buSzPct val="100000"/>
            </a:pPr>
            <a:endParaRPr dirty="0">
              <a:solidFill>
                <a:schemeClr val="bg1"/>
              </a:solidFill>
              <a:latin typeface="+mj-lt"/>
              <a:cs typeface="Courier New" panose="02070309020205020404" pitchFamily="49" charset="0"/>
              <a:sym typeface="Calibri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-215444"/>
            <a:ext cx="65" cy="43088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87165686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2982</TotalTime>
  <Words>348</Words>
  <Application>Microsoft Office PowerPoint</Application>
  <PresentationFormat>Widescreen</PresentationFormat>
  <Paragraphs>62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Courier New</vt:lpstr>
      <vt:lpstr>Office Theme</vt:lpstr>
      <vt:lpstr>PowerPoint Presentation</vt:lpstr>
      <vt:lpstr>Introduction</vt:lpstr>
      <vt:lpstr>Redux?</vt:lpstr>
      <vt:lpstr>Installing Redux</vt:lpstr>
      <vt:lpstr>Installing Redux</vt:lpstr>
      <vt:lpstr>Using Redux</vt:lpstr>
      <vt:lpstr>Actions</vt:lpstr>
      <vt:lpstr>Actions</vt:lpstr>
      <vt:lpstr>Actions (things to remember!)</vt:lpstr>
      <vt:lpstr>Actions</vt:lpstr>
      <vt:lpstr>Reducers</vt:lpstr>
      <vt:lpstr>Reducers</vt:lpstr>
      <vt:lpstr>Reducers</vt:lpstr>
      <vt:lpstr>Actions + Reducers</vt:lpstr>
      <vt:lpstr>Actions + Reducers</vt:lpstr>
      <vt:lpstr>Important!!</vt:lpstr>
      <vt:lpstr>Reducers</vt:lpstr>
      <vt:lpstr>Reducers</vt:lpstr>
      <vt:lpstr>Store</vt:lpstr>
      <vt:lpstr>Store</vt:lpstr>
      <vt:lpstr>Store</vt:lpstr>
      <vt:lpstr>Store</vt:lpstr>
      <vt:lpstr>Dispatching Actions</vt:lpstr>
      <vt:lpstr>Dispatching Actions</vt:lpstr>
      <vt:lpstr>Redux Workflow</vt:lpstr>
      <vt:lpstr>Redux Workflow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Jeffrey Bulanadi</dc:creator>
  <cp:lastModifiedBy>Jeffrey Bulanadi</cp:lastModifiedBy>
  <cp:revision>25</cp:revision>
  <dcterms:modified xsi:type="dcterms:W3CDTF">2017-03-09T14:07:32Z</dcterms:modified>
</cp:coreProperties>
</file>