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6"/>
  </p:notesMasterIdLst>
  <p:sldIdLst>
    <p:sldId id="737" r:id="rId4"/>
    <p:sldId id="667" r:id="rId5"/>
  </p:sldIdLst>
  <p:sldSz cx="9144000" cy="6858000" type="screen4x3"/>
  <p:notesSz cx="7099300" cy="10234295"/>
  <p:custDataLst>
    <p:tags r:id="rId1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FF6600"/>
    <a:srgbClr val="FF0000"/>
    <a:srgbClr val="CC0066"/>
    <a:srgbClr val="009999"/>
    <a:srgbClr val="33CCCC"/>
    <a:srgbClr val="66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5" autoAdjust="0"/>
    <p:restoredTop sz="94643" autoAdjust="0"/>
  </p:normalViewPr>
  <p:slideViewPr>
    <p:cSldViewPr>
      <p:cViewPr>
        <p:scale>
          <a:sx n="78" d="100"/>
          <a:sy n="78" d="100"/>
        </p:scale>
        <p:origin x="510" y="-1014"/>
      </p:cViewPr>
      <p:guideLst>
        <p:guide orient="horz" pos="2207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 noProof="1" dirty="0">
                <a:latin typeface="Arial" panose="020B0604020202020204" pitchFamily="34" charset="0"/>
                <a:cs typeface="+mn-ea"/>
              </a:defRPr>
            </a:lvl1pPr>
          </a:lstStyle>
          <a:p>
            <a:pPr>
              <a:defRPr/>
            </a:pPr>
            <a:fld id="{71DEB852-5FB8-1D49-B678-7A152CC2A968}" type="slidenum">
              <a:rPr lang="zh-CN" altLang="en-US"/>
            </a:fld>
            <a:endParaRPr lang="zh-CN" altLang="en-US">
              <a:latin typeface="Comic Sans MS" panose="030F070203030202020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1A055072-A14F-E14D-AE01-475B670A4C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D3431C17-54E1-6A4F-8923-42F3A0355B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1313"/>
            <a:ext cx="2057400" cy="5784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1313"/>
            <a:ext cx="6019800" cy="5784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3B3F93DD-9937-7445-B82A-5BF671953A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341313"/>
            <a:ext cx="698658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99B926A3-F977-D944-811B-1E352A0BA8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341313"/>
            <a:ext cx="698658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3A25F6FC-8445-DF43-A4A5-B24BFA2716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0D1E7333-3650-F446-A944-4B8B08BC65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3E0CCBBA-3999-DB48-8C4D-545ED0D7B9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9D5E2353-125B-3548-835C-A675B7D778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9CF48673-942F-4045-8503-21A00CE6FF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897A2BBC-A085-3741-8588-E8FACC4DCB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D34C1083-9AE5-9D44-B708-52768964C3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charset="0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Font typeface="Wingdings" panose="05000000000000000000" charset="0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Font typeface="Wingdings" panose="05000000000000000000" charset="0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2A62AD83-2698-DA47-855F-94450DBD07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0514C8B5-127A-C848-8C16-2F850D8830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50FF3EF0-DBC7-914A-BD25-70FD33294C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7817AE49-B0C0-0840-A286-E0394E35D0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5C3FC02C-ED6F-8949-A42F-F6B14BF4B9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80FCC5EB-444A-6F47-84B2-158FC3B73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9B3C4E38-44E8-7443-8B1A-B011CF859C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5197ABEF-1407-1B44-B80F-083188EC3A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AE6E2AD9-4C24-2F4C-8A8E-CAB7709E03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FB286567-9BCE-3F4F-8BDF-9B0B5BC346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2F50A977-050F-064A-93AA-97793382ED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8CA5EC21-EB4E-3641-B1BB-FA62D8E31C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F85017CF-783C-9045-BAFD-DF95846F96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u"/>
          <p:cNvPicPr>
            <a:picLocks noChangeAspect="1" noChangeArrowheads="1"/>
          </p:cNvPicPr>
          <p:nvPr/>
        </p:nvPicPr>
        <p:blipFill>
          <a:blip r:embed="rId14">
            <a:lum bright="24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>
            <a:fillRect/>
          </a:stretch>
        </p:blipFill>
        <p:spPr bwMode="auto">
          <a:xfrm>
            <a:off x="3276600" y="161925"/>
            <a:ext cx="58324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19250" y="341313"/>
            <a:ext cx="6986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Subhead 1</a:t>
            </a:r>
            <a:endParaRPr lang="en-US" altLang="zh-CN"/>
          </a:p>
          <a:p>
            <a:pPr lvl="1"/>
            <a:r>
              <a:rPr lang="en-US" altLang="zh-CN"/>
              <a:t>Subhead 2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6237288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400" b="1" noProof="1" dirty="0">
                <a:solidFill>
                  <a:srgbClr val="008080"/>
                </a:solidFill>
                <a:latin typeface="Arial" panose="020B060402020202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B82CE7C4-FEBB-514E-A9DA-EFF1F97C2A58}" type="slidenum">
              <a:rPr lang="en-US" altLang="zh-CN"/>
            </a:fld>
            <a:endParaRPr lang="en-US" altLang="zh-CN">
              <a:latin typeface="Comic Sans MS" panose="030F0702030302020204" charset="0"/>
              <a:cs typeface="+mn-cs"/>
            </a:endParaRPr>
          </a:p>
        </p:txBody>
      </p:sp>
      <p:pic>
        <p:nvPicPr>
          <p:cNvPr id="2" name="Picture 7" descr="Logo_SYSU_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0025"/>
            <a:ext cx="109378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F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" panose="05000000000000000000" pitchFamily="2" charset="2"/>
        <a:buChar char="Ü"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Y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ysu"/>
          <p:cNvPicPr>
            <a:picLocks noChangeAspect="1" noChangeArrowheads="1"/>
          </p:cNvPicPr>
          <p:nvPr/>
        </p:nvPicPr>
        <p:blipFill>
          <a:blip r:embed="rId12">
            <a:lum bright="24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>
            <a:fillRect/>
          </a:stretch>
        </p:blipFill>
        <p:spPr bwMode="auto">
          <a:xfrm>
            <a:off x="3276600" y="161925"/>
            <a:ext cx="58324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260350"/>
            <a:ext cx="6986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spect="1" noChangeArrowheads="1"/>
          </p:cNvSpPr>
          <p:nvPr>
            <p:ph type="body" idx="9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Subhead 1</a:t>
            </a:r>
            <a:endParaRPr lang="en-US" altLang="zh-CN"/>
          </a:p>
          <a:p>
            <a:pPr lvl="1"/>
            <a:r>
              <a:rPr lang="en-US" altLang="zh-CN"/>
              <a:t>Subhead 2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6237288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400" b="1" noProof="1" dirty="0">
                <a:solidFill>
                  <a:srgbClr val="008080"/>
                </a:solidFill>
                <a:latin typeface="Arial" panose="020B060402020202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en-US" altLang="zh-CN"/>
            </a:fld>
            <a:r>
              <a:rPr lang="en-US" altLang="zh-CN"/>
              <a:t>,     Page </a:t>
            </a:r>
            <a:fld id="{EBF72CE8-CD5C-C14A-868D-59C07E30746E}" type="slidenum">
              <a:rPr lang="en-US" altLang="zh-CN"/>
            </a:fld>
            <a:endParaRPr lang="en-US" altLang="zh-CN">
              <a:latin typeface="Comic Sans MS" panose="030F0702030302020204" charset="0"/>
              <a:cs typeface="+mn-cs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68313" y="1341438"/>
            <a:ext cx="6118225" cy="71437"/>
          </a:xfrm>
          <a:prstGeom prst="rect">
            <a:avLst/>
          </a:prstGeom>
          <a:solidFill>
            <a:srgbClr val="2D686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468313" y="1439863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68313" y="260350"/>
            <a:ext cx="3816350" cy="1081088"/>
          </a:xfrm>
          <a:prstGeom prst="rect">
            <a:avLst/>
          </a:prstGeom>
          <a:solidFill>
            <a:srgbClr val="78A1D2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5369" name="Group 10"/>
          <p:cNvGrpSpPr/>
          <p:nvPr/>
        </p:nvGrpSpPr>
        <p:grpSpPr bwMode="auto">
          <a:xfrm>
            <a:off x="468313" y="1341438"/>
            <a:ext cx="6118225" cy="98425"/>
            <a:chOff x="0" y="0"/>
            <a:chExt cx="3854" cy="62"/>
          </a:xfrm>
        </p:grpSpPr>
        <p:sp>
          <p:nvSpPr>
            <p:cNvPr id="15370" name="Rectangle 11"/>
            <p:cNvSpPr>
              <a:spLocks noChangeArrowheads="1"/>
            </p:cNvSpPr>
            <p:nvPr userDrawn="1"/>
          </p:nvSpPr>
          <p:spPr bwMode="auto">
            <a:xfrm>
              <a:off x="0" y="0"/>
              <a:ext cx="3854" cy="45"/>
            </a:xfrm>
            <a:prstGeom prst="rect">
              <a:avLst/>
            </a:prstGeom>
            <a:solidFill>
              <a:srgbClr val="2D686D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omic Sans MS" panose="030F070203030202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5371" name="Line 12"/>
            <p:cNvSpPr>
              <a:spLocks noChangeShapeType="1"/>
            </p:cNvSpPr>
            <p:nvPr userDrawn="1"/>
          </p:nvSpPr>
          <p:spPr bwMode="auto">
            <a:xfrm>
              <a:off x="0" y="62"/>
              <a:ext cx="3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omic Sans MS" panose="030F070203030202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F"/>
        <a:defRPr sz="2800">
          <a:solidFill>
            <a:srgbClr val="0000FF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" panose="05000000000000000000" pitchFamily="2" charset="2"/>
        <a:buChar char="Ü"/>
        <a:defRPr sz="2000">
          <a:solidFill>
            <a:srgbClr val="FF66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Y"/>
        <a:defRPr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>
          <a:xfrm>
            <a:off x="457200" y="1241425"/>
            <a:ext cx="8229600" cy="5086985"/>
          </a:xfrm>
        </p:spPr>
        <p:txBody>
          <a:bodyPr/>
          <a:p>
            <a:r>
              <a:rPr lang="zh-CN" altLang="en-US" sz="2000" b="1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000" b="1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6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Kaggle</a:t>
            </a:r>
            <a:r>
              <a:rPr lang="zh-CN" altLang="en-US" sz="16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上的教程，完成相关练习，数据在</a:t>
            </a:r>
            <a:r>
              <a:rPr lang="en-US" altLang="zh-CN" sz="16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zh-CN" altLang="en-US" sz="16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u="sng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https://www.kaggle.com/c/word2vec-nlp-tutorial#part-1-for-beginners-bag-of-words</a:t>
            </a:r>
            <a:endParaRPr lang="zh-CN" altLang="en-US" sz="16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68" y="1891308"/>
            <a:ext cx="8229600" cy="4525963"/>
          </a:xfrm>
        </p:spPr>
        <p:txBody>
          <a:bodyPr/>
          <a:lstStyle/>
          <a:p>
            <a:pPr marL="914400" lvl="2" indent="0" algn="ctr">
              <a:buNone/>
            </a:pPr>
            <a:endParaRPr kumimoji="1" lang="en-US" altLang="zh-CN" sz="4000" dirty="0" smtClean="0"/>
          </a:p>
          <a:p>
            <a:pPr marL="914400" lvl="2" indent="0" algn="ctr">
              <a:buNone/>
            </a:pPr>
            <a:r>
              <a:rPr kumimoji="1" lang="en-US" altLang="zh-CN" sz="4000" dirty="0" smtClean="0"/>
              <a:t>Thank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you</a:t>
            </a:r>
            <a:r>
              <a:rPr kumimoji="1" lang="zh-CN" altLang="en-US" sz="4000" dirty="0" smtClean="0"/>
              <a:t>！</a:t>
            </a:r>
            <a:endParaRPr kumimoji="1" lang="en-US" altLang="zh-CN" sz="4000" dirty="0" smtClean="0"/>
          </a:p>
          <a:p>
            <a:pPr marL="914400" lvl="2" indent="0" algn="ctr">
              <a:buNone/>
            </a:pP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1618414b-81eb-48ab-82d6-065a246e230e}"/>
</p:tagLst>
</file>

<file path=ppt/theme/theme1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_2">
  <a:themeElements>
    <a:clrScheme name="1_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_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Comic Sans MS</vt:lpstr>
      <vt:lpstr>微软雅黑</vt:lpstr>
      <vt:lpstr>Wingdings</vt:lpstr>
      <vt:lpstr>Arial Unicode MS</vt:lpstr>
      <vt:lpstr>默认设计模板_2</vt:lpstr>
      <vt:lpstr>1_默认设计模板_2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&amp; Planning  </dc:title>
  <dc:creator>Jason</dc:creator>
  <cp:lastModifiedBy>WPS_1491272720</cp:lastModifiedBy>
  <cp:revision>2065</cp:revision>
  <cp:lastPrinted>2017-03-08T05:59:00Z</cp:lastPrinted>
  <dcterms:created xsi:type="dcterms:W3CDTF">2007-12-21T18:52:00Z</dcterms:created>
  <dcterms:modified xsi:type="dcterms:W3CDTF">2019-04-02T10:01:49Z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