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04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88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34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335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33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335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35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76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29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22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33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792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uristear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364" y="2866030"/>
            <a:ext cx="9144000" cy="1684955"/>
          </a:xfrm>
        </p:spPr>
        <p:txBody>
          <a:bodyPr>
            <a:normAutofit/>
          </a:bodyPr>
          <a:lstStyle/>
          <a:p>
            <a:r>
              <a:rPr lang="es-C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Aplicación Web </a:t>
            </a:r>
            <a:r>
              <a:rPr lang="es-C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TuristearCR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0365" y="536680"/>
            <a:ext cx="914399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Instituto Tecnológico de Costa Rica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Escuela de Computación 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Licenciatura en Administración de Tecnologías de Información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TI – 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55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01 Diseño de Software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34620" y="5872985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Prof.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Andrei Fuentes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 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337" y="5872985"/>
            <a:ext cx="8725457" cy="84213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María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Fernanda Fernández Ocampo -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201062939</a:t>
            </a:r>
          </a:p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Miguel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Ángel González Gutiérrez 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- 201136785</a:t>
            </a:r>
            <a:endParaRPr lang="es-C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57058" y="6294053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 Semestre 2014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0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CLASES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45" y="1433015"/>
            <a:ext cx="7555710" cy="5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Arquitectura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09" y="4302218"/>
            <a:ext cx="3861179" cy="2217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0199" b="28454"/>
          <a:stretch/>
        </p:blipFill>
        <p:spPr>
          <a:xfrm>
            <a:off x="466866" y="2372113"/>
            <a:ext cx="3333750" cy="13784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83" y="2318375"/>
            <a:ext cx="3076575" cy="1485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837" y="2624880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DEMOSTRACION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1856" y="2906973"/>
            <a:ext cx="5568287" cy="655092"/>
          </a:xfrm>
        </p:spPr>
        <p:txBody>
          <a:bodyPr/>
          <a:lstStyle/>
          <a:p>
            <a:r>
              <a:rPr lang="es-CR" dirty="0">
                <a:hlinkClick r:id="rId2"/>
              </a:rPr>
              <a:t>http://turistear.azurewebsites.net</a:t>
            </a:r>
            <a:r>
              <a:rPr lang="es-CR" dirty="0" smtClean="0">
                <a:hlinkClick r:id="rId2"/>
              </a:rPr>
              <a:t>/</a:t>
            </a:r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1585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4114"/>
            <a:ext cx="10515600" cy="4351338"/>
          </a:xfrm>
        </p:spPr>
        <p:txBody>
          <a:bodyPr/>
          <a:lstStyle/>
          <a:p>
            <a:r>
              <a:rPr lang="es-CR" dirty="0"/>
              <a:t>D</a:t>
            </a:r>
            <a:r>
              <a:rPr lang="es-CR" dirty="0" smtClean="0"/>
              <a:t>iferentes </a:t>
            </a:r>
            <a:r>
              <a:rPr lang="es-CR" dirty="0"/>
              <a:t>características que hacen </a:t>
            </a:r>
            <a:r>
              <a:rPr lang="es-CR" dirty="0" smtClean="0"/>
              <a:t>que </a:t>
            </a:r>
            <a:r>
              <a:rPr lang="es-CR" dirty="0"/>
              <a:t>cada software </a:t>
            </a:r>
            <a:r>
              <a:rPr lang="es-CR" dirty="0" smtClean="0"/>
              <a:t>sea diferente </a:t>
            </a:r>
            <a:r>
              <a:rPr lang="es-CR" dirty="0"/>
              <a:t>del otro pero funcionales en su </a:t>
            </a:r>
            <a:r>
              <a:rPr lang="es-CR" dirty="0" smtClean="0"/>
              <a:t>entorno.</a:t>
            </a:r>
          </a:p>
          <a:p>
            <a:r>
              <a:rPr lang="es-CR" dirty="0"/>
              <a:t>Por otra parte encontramos que </a:t>
            </a:r>
            <a:r>
              <a:rPr lang="es-CR" dirty="0" smtClean="0"/>
              <a:t>el conectar la aplicación al API de Twitter es complicado de entender pero fácil de implementar.</a:t>
            </a:r>
            <a:endParaRPr lang="es-CR" dirty="0" smtClean="0"/>
          </a:p>
          <a:p>
            <a:r>
              <a:rPr lang="es-CR" dirty="0" smtClean="0"/>
              <a:t>La selección del dominio nos llevo a crear un análisis según nuestras necesidades</a:t>
            </a:r>
            <a:r>
              <a:rPr lang="es-CR" dirty="0" smtClean="0"/>
              <a:t>.</a:t>
            </a:r>
            <a:endParaRPr lang="es-CR" dirty="0" smtClean="0"/>
          </a:p>
          <a:p>
            <a:r>
              <a:rPr lang="es-CR" dirty="0" smtClean="0"/>
              <a:t>La implementación de una aplicación web amplio nuestros conocimientos.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36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PROBLEMA</a:t>
            </a:r>
            <a:endParaRPr lang="es-CR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2770359"/>
            <a:ext cx="10515600" cy="340660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Poco conocimiento sobre lugares turísticos.</a:t>
            </a:r>
            <a:endParaRPr lang="es-CR" dirty="0" smtClean="0"/>
          </a:p>
          <a:p>
            <a:pPr marL="0" indent="0" algn="r">
              <a:buNone/>
            </a:pPr>
            <a:endParaRPr lang="es-CR" dirty="0" smtClean="0"/>
          </a:p>
          <a:p>
            <a:pPr marL="0" indent="0" algn="r">
              <a:buNone/>
            </a:pPr>
            <a:r>
              <a:rPr lang="es-CR" dirty="0" smtClean="0"/>
              <a:t>Mala administración de los voluntariados.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28" y="-152400"/>
            <a:ext cx="4286250" cy="3686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81" y="3819525"/>
            <a:ext cx="381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Crear una Base de Datos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Brindar </a:t>
            </a:r>
            <a:r>
              <a:rPr lang="es-CR" dirty="0"/>
              <a:t>una herramienta que les permita a los empleados </a:t>
            </a:r>
            <a:r>
              <a:rPr lang="es-CR" dirty="0" smtClean="0"/>
              <a:t>de los parques nacionales poder controlar de mejor forma el ingreso de voluntarios, la cantidad</a:t>
            </a:r>
            <a:r>
              <a:rPr lang="es-CR" dirty="0"/>
              <a:t>, y fecha </a:t>
            </a:r>
            <a:r>
              <a:rPr lang="es-CR" dirty="0" smtClean="0"/>
              <a:t>de </a:t>
            </a:r>
            <a:r>
              <a:rPr lang="es-CR" dirty="0" smtClean="0"/>
              <a:t>voluntariado </a:t>
            </a:r>
            <a:r>
              <a:rPr lang="es-CR" dirty="0" smtClean="0"/>
              <a:t>y </a:t>
            </a:r>
            <a:r>
              <a:rPr lang="es-CR" dirty="0"/>
              <a:t>así, poder evitar o disminuir de manera considerable </a:t>
            </a:r>
            <a:r>
              <a:rPr lang="es-CR" dirty="0" smtClean="0"/>
              <a:t>el descontrol de los voluntarios.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6" y="1825625"/>
            <a:ext cx="4035544" cy="2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METODOLOGIA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Selección del grupo</a:t>
            </a:r>
          </a:p>
          <a:p>
            <a:r>
              <a:rPr lang="es-CR" dirty="0" smtClean="0"/>
              <a:t>Creación y aceptación de propuesta</a:t>
            </a:r>
          </a:p>
          <a:p>
            <a:r>
              <a:rPr lang="es-CR" dirty="0" smtClean="0"/>
              <a:t>Formulación de diagramas y patrones</a:t>
            </a:r>
            <a:endParaRPr lang="es-CR" dirty="0" smtClean="0"/>
          </a:p>
          <a:p>
            <a:r>
              <a:rPr lang="es-CR" dirty="0" smtClean="0"/>
              <a:t>Desarrollo de aplicación</a:t>
            </a:r>
            <a:endParaRPr lang="es-CR" dirty="0"/>
          </a:p>
          <a:p>
            <a:r>
              <a:rPr lang="es-CR" dirty="0" smtClean="0"/>
              <a:t>Creación de solución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56" y="0"/>
            <a:ext cx="3535944" cy="26519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588" y="2216983"/>
            <a:ext cx="1600200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30199" b="28454"/>
          <a:stretch/>
        </p:blipFill>
        <p:spPr>
          <a:xfrm>
            <a:off x="8072816" y="4800230"/>
            <a:ext cx="3333750" cy="13784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60" y="3709528"/>
            <a:ext cx="3076575" cy="14859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04" y="5061945"/>
            <a:ext cx="3189715" cy="17960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905" y="5489442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Solución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3516" y="1825625"/>
            <a:ext cx="9320284" cy="4351338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Diagrama de Arquitectura Conceptual</a:t>
            </a:r>
          </a:p>
          <a:p>
            <a:endParaRPr lang="es-CR" dirty="0" smtClean="0"/>
          </a:p>
          <a:p>
            <a:r>
              <a:rPr lang="es-CR" dirty="0" smtClean="0"/>
              <a:t>Diagrama de Paquetes</a:t>
            </a:r>
          </a:p>
          <a:p>
            <a:endParaRPr lang="es-CR" dirty="0" smtClean="0"/>
          </a:p>
          <a:p>
            <a:r>
              <a:rPr lang="es-CR" dirty="0" smtClean="0"/>
              <a:t>Diagrama de Componentes</a:t>
            </a:r>
          </a:p>
          <a:p>
            <a:endParaRPr lang="es-CR" dirty="0" smtClean="0"/>
          </a:p>
          <a:p>
            <a:r>
              <a:rPr lang="es-CR" dirty="0" smtClean="0"/>
              <a:t>Diagrama de Despliegue</a:t>
            </a:r>
          </a:p>
          <a:p>
            <a:endParaRPr lang="es-CR" dirty="0" smtClean="0"/>
          </a:p>
          <a:p>
            <a:r>
              <a:rPr lang="es-CR" dirty="0" smtClean="0"/>
              <a:t>Diagrama de Clases</a:t>
            </a: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74" y="2838734"/>
            <a:ext cx="4575734" cy="30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ARQUITECTURA CONCEPTUAL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1284339"/>
            <a:ext cx="8243888" cy="5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PAQUETES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2" y="1359231"/>
            <a:ext cx="11018235" cy="50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COMPONENTES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54" y="1312176"/>
            <a:ext cx="6153292" cy="53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DESPLIEGUE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5" y="1258481"/>
            <a:ext cx="8810910" cy="54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215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de Office</vt:lpstr>
      <vt:lpstr>Aplicación Web TuristearCR</vt:lpstr>
      <vt:lpstr>PROBLEMA</vt:lpstr>
      <vt:lpstr>OBJETIVOS</vt:lpstr>
      <vt:lpstr>METODOLOGIA</vt:lpstr>
      <vt:lpstr>Solución</vt:lpstr>
      <vt:lpstr>DIAGRAMA DE ARQUITECTURA CONCEPTUAL</vt:lpstr>
      <vt:lpstr>DIAGRAMA DE PAQUETES</vt:lpstr>
      <vt:lpstr>DIAGRAMA DE COMPONENTES</vt:lpstr>
      <vt:lpstr>DIAGRAMA DE DESPLIEGUE</vt:lpstr>
      <vt:lpstr>DIAGRAMA DE CLASES</vt:lpstr>
      <vt:lpstr>Arquitectura</vt:lpstr>
      <vt:lpstr>DEMOSTRACION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Documentales BaseX vs OrientDB</dc:title>
  <dc:creator>Miguel Angel González Gutiérrez</dc:creator>
  <cp:lastModifiedBy>Miguel Angel González Gutiérrez</cp:lastModifiedBy>
  <cp:revision>28</cp:revision>
  <dcterms:created xsi:type="dcterms:W3CDTF">2014-06-17T16:19:24Z</dcterms:created>
  <dcterms:modified xsi:type="dcterms:W3CDTF">2014-06-24T08:58:23Z</dcterms:modified>
</cp:coreProperties>
</file>