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DDCDF-B581-44DA-AD06-504236D8B0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1794C70-08B0-41FF-BB39-D9EF619AD08D}">
      <dgm:prSet phldrT="[Text]" custT="1"/>
      <dgm:spPr/>
      <dgm:t>
        <a:bodyPr anchor="b"/>
        <a:lstStyle/>
        <a:p>
          <a:pPr algn="ctr"/>
          <a:r>
            <a:rPr lang="en-US" sz="2800" noProof="0" dirty="0"/>
            <a:t>Develop</a:t>
          </a:r>
          <a:endParaRPr lang="en-US" sz="2200" noProof="0" dirty="0"/>
        </a:p>
      </dgm:t>
    </dgm:pt>
    <dgm:pt modelId="{CB10F72B-4FBD-4DFA-8062-039978E5B937}" type="parTrans" cxnId="{DD4CE224-7FF9-4576-BB1B-88C419BBCB32}">
      <dgm:prSet/>
      <dgm:spPr/>
      <dgm:t>
        <a:bodyPr/>
        <a:lstStyle/>
        <a:p>
          <a:endParaRPr lang="en-US"/>
        </a:p>
      </dgm:t>
    </dgm:pt>
    <dgm:pt modelId="{9F8011D3-8AAF-4391-8722-92711D400455}" type="sibTrans" cxnId="{DD4CE224-7FF9-4576-BB1B-88C419BBCB32}">
      <dgm:prSet/>
      <dgm:spPr/>
      <dgm:t>
        <a:bodyPr/>
        <a:lstStyle/>
        <a:p>
          <a:endParaRPr lang="en-US"/>
        </a:p>
      </dgm:t>
    </dgm:pt>
    <dgm:pt modelId="{1692BC5D-AF9D-4CF5-A6AD-AD285878CAA4}">
      <dgm:prSet phldrT="[Text]" custT="1"/>
      <dgm:spPr/>
      <dgm:t>
        <a:bodyPr anchor="t"/>
        <a:lstStyle/>
        <a:p>
          <a:pPr algn="ctr"/>
          <a:r>
            <a:rPr lang="pt-PT" sz="2800" noProof="0" dirty="0"/>
            <a:t>Design</a:t>
          </a:r>
          <a:endParaRPr lang="en-US" sz="2200" noProof="0" dirty="0"/>
        </a:p>
      </dgm:t>
    </dgm:pt>
    <dgm:pt modelId="{4A7BE70B-FEB7-4070-B709-47C4E3EE0B36}" type="parTrans" cxnId="{0798B3BF-7386-4B50-AAA1-1BF9B80A5276}">
      <dgm:prSet/>
      <dgm:spPr/>
      <dgm:t>
        <a:bodyPr/>
        <a:lstStyle/>
        <a:p>
          <a:endParaRPr lang="en-US"/>
        </a:p>
      </dgm:t>
    </dgm:pt>
    <dgm:pt modelId="{9743EB97-738F-41EF-91D5-AF8A05976012}" type="sibTrans" cxnId="{0798B3BF-7386-4B50-AAA1-1BF9B80A5276}">
      <dgm:prSet/>
      <dgm:spPr/>
      <dgm:t>
        <a:bodyPr/>
        <a:lstStyle/>
        <a:p>
          <a:endParaRPr lang="en-US"/>
        </a:p>
      </dgm:t>
    </dgm:pt>
    <dgm:pt modelId="{FCAF91D4-6E80-4D4B-8905-7144E471F56C}">
      <dgm:prSet phldrT="[Text]" custT="1"/>
      <dgm:spPr/>
      <dgm:t>
        <a:bodyPr anchor="t"/>
        <a:lstStyle/>
        <a:p>
          <a:r>
            <a:rPr lang="en-US" sz="2800" noProof="0" dirty="0"/>
            <a:t>Analysis</a:t>
          </a:r>
          <a:endParaRPr lang="en-US" sz="2200" noProof="0" dirty="0"/>
        </a:p>
      </dgm:t>
    </dgm:pt>
    <dgm:pt modelId="{2B494013-D726-47DD-AC3A-9B50F9D140D7}" type="sibTrans" cxnId="{F73A9467-1B79-4208-A27C-A3F77591149E}">
      <dgm:prSet/>
      <dgm:spPr/>
      <dgm:t>
        <a:bodyPr/>
        <a:lstStyle/>
        <a:p>
          <a:endParaRPr lang="en-US"/>
        </a:p>
      </dgm:t>
    </dgm:pt>
    <dgm:pt modelId="{2E294DFF-9BC3-4EDA-9B88-AA541465A238}" type="parTrans" cxnId="{F73A9467-1B79-4208-A27C-A3F77591149E}">
      <dgm:prSet/>
      <dgm:spPr/>
      <dgm:t>
        <a:bodyPr/>
        <a:lstStyle/>
        <a:p>
          <a:endParaRPr lang="en-US"/>
        </a:p>
      </dgm:t>
    </dgm:pt>
    <dgm:pt modelId="{6AB93D8A-CC83-4B9E-AD00-DECA8E9B97A0}">
      <dgm:prSet phldrT="[Text]" custT="1"/>
      <dgm:spPr/>
      <dgm:t>
        <a:bodyPr anchor="b"/>
        <a:lstStyle/>
        <a:p>
          <a:pPr algn="ctr"/>
          <a:r>
            <a:rPr lang="pt-PT" sz="3200" noProof="0" dirty="0" err="1"/>
            <a:t>Test</a:t>
          </a:r>
          <a:endParaRPr lang="en-US" sz="2200" noProof="0" dirty="0"/>
        </a:p>
      </dgm:t>
    </dgm:pt>
    <dgm:pt modelId="{B18F925C-E8C0-4395-847D-87DB560C79F6}" type="parTrans" cxnId="{B7738C0B-D261-4DD6-B94B-1D6A8C97CE89}">
      <dgm:prSet/>
      <dgm:spPr/>
      <dgm:t>
        <a:bodyPr/>
        <a:lstStyle/>
        <a:p>
          <a:endParaRPr lang="en-US"/>
        </a:p>
      </dgm:t>
    </dgm:pt>
    <dgm:pt modelId="{131D4A43-48E4-4245-BDE3-276841CF394D}" type="sibTrans" cxnId="{B7738C0B-D261-4DD6-B94B-1D6A8C97CE89}">
      <dgm:prSet/>
      <dgm:spPr/>
      <dgm:t>
        <a:bodyPr/>
        <a:lstStyle/>
        <a:p>
          <a:endParaRPr lang="en-US"/>
        </a:p>
      </dgm:t>
    </dgm:pt>
    <dgm:pt modelId="{F18F0113-7947-4D47-BDAC-00C34A8D5161}" type="pres">
      <dgm:prSet presAssocID="{D42DDCDF-B581-44DA-AD06-504236D8B043}" presName="compositeShape" presStyleCnt="0">
        <dgm:presLayoutVars>
          <dgm:chMax val="7"/>
          <dgm:dir/>
          <dgm:resizeHandles val="exact"/>
        </dgm:presLayoutVars>
      </dgm:prSet>
      <dgm:spPr/>
    </dgm:pt>
    <dgm:pt modelId="{45EFDD93-62B4-47EA-8CF6-6A7801AD720D}" type="pres">
      <dgm:prSet presAssocID="{D42DDCDF-B581-44DA-AD06-504236D8B043}" presName="wedge1" presStyleLbl="node1" presStyleIdx="0" presStyleCnt="4"/>
      <dgm:spPr/>
    </dgm:pt>
    <dgm:pt modelId="{0D2B69E0-FA7C-4CFE-9C40-20A3F4B64658}" type="pres">
      <dgm:prSet presAssocID="{D42DDCDF-B581-44DA-AD06-504236D8B043}" presName="dummy1a" presStyleCnt="0"/>
      <dgm:spPr/>
    </dgm:pt>
    <dgm:pt modelId="{BD8F3F16-00D3-4B0A-BCCB-964573553E51}" type="pres">
      <dgm:prSet presAssocID="{D42DDCDF-B581-44DA-AD06-504236D8B043}" presName="dummy1b" presStyleCnt="0"/>
      <dgm:spPr/>
    </dgm:pt>
    <dgm:pt modelId="{795F214F-0D3F-4B95-9A73-91FD7ECEC6B5}" type="pres">
      <dgm:prSet presAssocID="{D42DDCDF-B581-44DA-AD06-504236D8B04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238D03-B093-4828-BEA2-1E91D00C7FBB}" type="pres">
      <dgm:prSet presAssocID="{D42DDCDF-B581-44DA-AD06-504236D8B043}" presName="wedge2" presStyleLbl="node1" presStyleIdx="1" presStyleCnt="4"/>
      <dgm:spPr/>
    </dgm:pt>
    <dgm:pt modelId="{8920D8AF-1A97-46F2-ACD2-73EEC86B3320}" type="pres">
      <dgm:prSet presAssocID="{D42DDCDF-B581-44DA-AD06-504236D8B043}" presName="dummy2a" presStyleCnt="0"/>
      <dgm:spPr/>
    </dgm:pt>
    <dgm:pt modelId="{7732B762-354A-4ED1-9BFC-E287A5928D56}" type="pres">
      <dgm:prSet presAssocID="{D42DDCDF-B581-44DA-AD06-504236D8B043}" presName="dummy2b" presStyleCnt="0"/>
      <dgm:spPr/>
    </dgm:pt>
    <dgm:pt modelId="{234C0F9C-23A2-491F-8E84-AA0F26B93D80}" type="pres">
      <dgm:prSet presAssocID="{D42DDCDF-B581-44DA-AD06-504236D8B04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14593F-B9BE-44A3-B48B-D6980CD25675}" type="pres">
      <dgm:prSet presAssocID="{D42DDCDF-B581-44DA-AD06-504236D8B043}" presName="wedge3" presStyleLbl="node1" presStyleIdx="2" presStyleCnt="4"/>
      <dgm:spPr/>
    </dgm:pt>
    <dgm:pt modelId="{5F0276F7-DC3C-4F26-A47D-6F2C6C7D243D}" type="pres">
      <dgm:prSet presAssocID="{D42DDCDF-B581-44DA-AD06-504236D8B043}" presName="dummy3a" presStyleCnt="0"/>
      <dgm:spPr/>
    </dgm:pt>
    <dgm:pt modelId="{38AD48DF-6B03-41BA-B5BA-4022AA062C1D}" type="pres">
      <dgm:prSet presAssocID="{D42DDCDF-B581-44DA-AD06-504236D8B043}" presName="dummy3b" presStyleCnt="0"/>
      <dgm:spPr/>
    </dgm:pt>
    <dgm:pt modelId="{7D1A4EDF-2761-4A68-B940-3FA2EF85A8A8}" type="pres">
      <dgm:prSet presAssocID="{D42DDCDF-B581-44DA-AD06-504236D8B04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7280285-F35B-4AFE-85C6-CBAD9CC22362}" type="pres">
      <dgm:prSet presAssocID="{D42DDCDF-B581-44DA-AD06-504236D8B043}" presName="wedge4" presStyleLbl="node1" presStyleIdx="3" presStyleCnt="4"/>
      <dgm:spPr/>
    </dgm:pt>
    <dgm:pt modelId="{352F7DED-2CD9-47B1-A43B-13245820E1EB}" type="pres">
      <dgm:prSet presAssocID="{D42DDCDF-B581-44DA-AD06-504236D8B043}" presName="dummy4a" presStyleCnt="0"/>
      <dgm:spPr/>
    </dgm:pt>
    <dgm:pt modelId="{F0C037EB-0DD1-4C04-9CDD-A6CBF6B6457D}" type="pres">
      <dgm:prSet presAssocID="{D42DDCDF-B581-44DA-AD06-504236D8B043}" presName="dummy4b" presStyleCnt="0"/>
      <dgm:spPr/>
    </dgm:pt>
    <dgm:pt modelId="{929BBC26-6E0C-412B-9278-86CADC996F5F}" type="pres">
      <dgm:prSet presAssocID="{D42DDCDF-B581-44DA-AD06-504236D8B04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7458E7C-1CFE-4F02-AEF0-A71EBEF68216}" type="pres">
      <dgm:prSet presAssocID="{9743EB97-738F-41EF-91D5-AF8A05976012}" presName="arrowWedge1" presStyleLbl="fgSibTrans2D1" presStyleIdx="0" presStyleCnt="4"/>
      <dgm:spPr/>
    </dgm:pt>
    <dgm:pt modelId="{08B33881-C58B-4BC7-9C3E-ECCAF5FFF7E5}" type="pres">
      <dgm:prSet presAssocID="{9F8011D3-8AAF-4391-8722-92711D400455}" presName="arrowWedge2" presStyleLbl="fgSibTrans2D1" presStyleIdx="1" presStyleCnt="4"/>
      <dgm:spPr/>
    </dgm:pt>
    <dgm:pt modelId="{245433A6-D797-40EF-93CE-B8EFE110FD5B}" type="pres">
      <dgm:prSet presAssocID="{131D4A43-48E4-4245-BDE3-276841CF394D}" presName="arrowWedge3" presStyleLbl="fgSibTrans2D1" presStyleIdx="2" presStyleCnt="4"/>
      <dgm:spPr/>
    </dgm:pt>
    <dgm:pt modelId="{0CA0DB32-CD3E-485B-B916-8773632BEFF7}" type="pres">
      <dgm:prSet presAssocID="{2B494013-D726-47DD-AC3A-9B50F9D140D7}" presName="arrowWedge4" presStyleLbl="fgSibTrans2D1" presStyleIdx="3" presStyleCnt="4"/>
      <dgm:spPr/>
    </dgm:pt>
  </dgm:ptLst>
  <dgm:cxnLst>
    <dgm:cxn modelId="{B7738C0B-D261-4DD6-B94B-1D6A8C97CE89}" srcId="{D42DDCDF-B581-44DA-AD06-504236D8B043}" destId="{6AB93D8A-CC83-4B9E-AD00-DECA8E9B97A0}" srcOrd="2" destOrd="0" parTransId="{B18F925C-E8C0-4395-847D-87DB560C79F6}" sibTransId="{131D4A43-48E4-4245-BDE3-276841CF394D}"/>
    <dgm:cxn modelId="{DD4CE224-7FF9-4576-BB1B-88C419BBCB32}" srcId="{D42DDCDF-B581-44DA-AD06-504236D8B043}" destId="{B1794C70-08B0-41FF-BB39-D9EF619AD08D}" srcOrd="1" destOrd="0" parTransId="{CB10F72B-4FBD-4DFA-8062-039978E5B937}" sibTransId="{9F8011D3-8AAF-4391-8722-92711D400455}"/>
    <dgm:cxn modelId="{23BB762F-C32C-42FC-A45C-54A7E118ABE4}" type="presOf" srcId="{B1794C70-08B0-41FF-BB39-D9EF619AD08D}" destId="{234C0F9C-23A2-491F-8E84-AA0F26B93D80}" srcOrd="1" destOrd="0" presId="urn:microsoft.com/office/officeart/2005/8/layout/cycle8"/>
    <dgm:cxn modelId="{F73A9467-1B79-4208-A27C-A3F77591149E}" srcId="{D42DDCDF-B581-44DA-AD06-504236D8B043}" destId="{FCAF91D4-6E80-4D4B-8905-7144E471F56C}" srcOrd="3" destOrd="0" parTransId="{2E294DFF-9BC3-4EDA-9B88-AA541465A238}" sibTransId="{2B494013-D726-47DD-AC3A-9B50F9D140D7}"/>
    <dgm:cxn modelId="{8869696C-518B-4231-A4F0-D341442F3220}" type="presOf" srcId="{B1794C70-08B0-41FF-BB39-D9EF619AD08D}" destId="{F4238D03-B093-4828-BEA2-1E91D00C7FBB}" srcOrd="0" destOrd="0" presId="urn:microsoft.com/office/officeart/2005/8/layout/cycle8"/>
    <dgm:cxn modelId="{C8AF6E7E-F6D0-4BBD-AD63-6552CC2D5D1F}" type="presOf" srcId="{1692BC5D-AF9D-4CF5-A6AD-AD285878CAA4}" destId="{45EFDD93-62B4-47EA-8CF6-6A7801AD720D}" srcOrd="0" destOrd="0" presId="urn:microsoft.com/office/officeart/2005/8/layout/cycle8"/>
    <dgm:cxn modelId="{56B8D78E-E827-4068-AF1B-228728DD640F}" type="presOf" srcId="{6AB93D8A-CC83-4B9E-AD00-DECA8E9B97A0}" destId="{8F14593F-B9BE-44A3-B48B-D6980CD25675}" srcOrd="0" destOrd="0" presId="urn:microsoft.com/office/officeart/2005/8/layout/cycle8"/>
    <dgm:cxn modelId="{0798B3BF-7386-4B50-AAA1-1BF9B80A5276}" srcId="{D42DDCDF-B581-44DA-AD06-504236D8B043}" destId="{1692BC5D-AF9D-4CF5-A6AD-AD285878CAA4}" srcOrd="0" destOrd="0" parTransId="{4A7BE70B-FEB7-4070-B709-47C4E3EE0B36}" sibTransId="{9743EB97-738F-41EF-91D5-AF8A05976012}"/>
    <dgm:cxn modelId="{CB4C85C6-A9FD-456B-828B-691E52B4F9C2}" type="presOf" srcId="{D42DDCDF-B581-44DA-AD06-504236D8B043}" destId="{F18F0113-7947-4D47-BDAC-00C34A8D5161}" srcOrd="0" destOrd="0" presId="urn:microsoft.com/office/officeart/2005/8/layout/cycle8"/>
    <dgm:cxn modelId="{BF8C51D3-2892-4551-B679-E8499A5C543D}" type="presOf" srcId="{1692BC5D-AF9D-4CF5-A6AD-AD285878CAA4}" destId="{795F214F-0D3F-4B95-9A73-91FD7ECEC6B5}" srcOrd="1" destOrd="0" presId="urn:microsoft.com/office/officeart/2005/8/layout/cycle8"/>
    <dgm:cxn modelId="{A4927BE0-902A-4469-B7F7-C70D860FE213}" type="presOf" srcId="{FCAF91D4-6E80-4D4B-8905-7144E471F56C}" destId="{929BBC26-6E0C-412B-9278-86CADC996F5F}" srcOrd="1" destOrd="0" presId="urn:microsoft.com/office/officeart/2005/8/layout/cycle8"/>
    <dgm:cxn modelId="{21FAD3E2-0800-4C7B-9D1F-25EDC0B6145A}" type="presOf" srcId="{6AB93D8A-CC83-4B9E-AD00-DECA8E9B97A0}" destId="{7D1A4EDF-2761-4A68-B940-3FA2EF85A8A8}" srcOrd="1" destOrd="0" presId="urn:microsoft.com/office/officeart/2005/8/layout/cycle8"/>
    <dgm:cxn modelId="{DBBFB7F7-1036-459C-AFD2-850043123913}" type="presOf" srcId="{FCAF91D4-6E80-4D4B-8905-7144E471F56C}" destId="{57280285-F35B-4AFE-85C6-CBAD9CC22362}" srcOrd="0" destOrd="0" presId="urn:microsoft.com/office/officeart/2005/8/layout/cycle8"/>
    <dgm:cxn modelId="{27432712-10CC-42C2-A9DA-DA62E4C4797B}" type="presParOf" srcId="{F18F0113-7947-4D47-BDAC-00C34A8D5161}" destId="{45EFDD93-62B4-47EA-8CF6-6A7801AD720D}" srcOrd="0" destOrd="0" presId="urn:microsoft.com/office/officeart/2005/8/layout/cycle8"/>
    <dgm:cxn modelId="{CA00E3DC-5EDE-4ED8-99DE-7E977610B95F}" type="presParOf" srcId="{F18F0113-7947-4D47-BDAC-00C34A8D5161}" destId="{0D2B69E0-FA7C-4CFE-9C40-20A3F4B64658}" srcOrd="1" destOrd="0" presId="urn:microsoft.com/office/officeart/2005/8/layout/cycle8"/>
    <dgm:cxn modelId="{7D6F93CA-3B2D-4CA0-9DAA-C0BD69560428}" type="presParOf" srcId="{F18F0113-7947-4D47-BDAC-00C34A8D5161}" destId="{BD8F3F16-00D3-4B0A-BCCB-964573553E51}" srcOrd="2" destOrd="0" presId="urn:microsoft.com/office/officeart/2005/8/layout/cycle8"/>
    <dgm:cxn modelId="{599855EF-267E-4DFB-875D-FAB3AAEC23C1}" type="presParOf" srcId="{F18F0113-7947-4D47-BDAC-00C34A8D5161}" destId="{795F214F-0D3F-4B95-9A73-91FD7ECEC6B5}" srcOrd="3" destOrd="0" presId="urn:microsoft.com/office/officeart/2005/8/layout/cycle8"/>
    <dgm:cxn modelId="{07755070-0D60-4175-B3BE-730D3502FC63}" type="presParOf" srcId="{F18F0113-7947-4D47-BDAC-00C34A8D5161}" destId="{F4238D03-B093-4828-BEA2-1E91D00C7FBB}" srcOrd="4" destOrd="0" presId="urn:microsoft.com/office/officeart/2005/8/layout/cycle8"/>
    <dgm:cxn modelId="{2BAE1E03-D948-4A33-B74A-64E6DFACE5ED}" type="presParOf" srcId="{F18F0113-7947-4D47-BDAC-00C34A8D5161}" destId="{8920D8AF-1A97-46F2-ACD2-73EEC86B3320}" srcOrd="5" destOrd="0" presId="urn:microsoft.com/office/officeart/2005/8/layout/cycle8"/>
    <dgm:cxn modelId="{CB2DDAFC-AF23-456E-BC9E-709E4AD44E45}" type="presParOf" srcId="{F18F0113-7947-4D47-BDAC-00C34A8D5161}" destId="{7732B762-354A-4ED1-9BFC-E287A5928D56}" srcOrd="6" destOrd="0" presId="urn:microsoft.com/office/officeart/2005/8/layout/cycle8"/>
    <dgm:cxn modelId="{75B96FB9-C8A7-4BDC-B1B6-14D048710163}" type="presParOf" srcId="{F18F0113-7947-4D47-BDAC-00C34A8D5161}" destId="{234C0F9C-23A2-491F-8E84-AA0F26B93D80}" srcOrd="7" destOrd="0" presId="urn:microsoft.com/office/officeart/2005/8/layout/cycle8"/>
    <dgm:cxn modelId="{6AF40E84-2111-40C1-8F68-3F6F540529F5}" type="presParOf" srcId="{F18F0113-7947-4D47-BDAC-00C34A8D5161}" destId="{8F14593F-B9BE-44A3-B48B-D6980CD25675}" srcOrd="8" destOrd="0" presId="urn:microsoft.com/office/officeart/2005/8/layout/cycle8"/>
    <dgm:cxn modelId="{442E7330-0B28-4828-8926-A4BB20E70C88}" type="presParOf" srcId="{F18F0113-7947-4D47-BDAC-00C34A8D5161}" destId="{5F0276F7-DC3C-4F26-A47D-6F2C6C7D243D}" srcOrd="9" destOrd="0" presId="urn:microsoft.com/office/officeart/2005/8/layout/cycle8"/>
    <dgm:cxn modelId="{FBB91BDF-19DA-4A6A-B7A0-811B89EE31FE}" type="presParOf" srcId="{F18F0113-7947-4D47-BDAC-00C34A8D5161}" destId="{38AD48DF-6B03-41BA-B5BA-4022AA062C1D}" srcOrd="10" destOrd="0" presId="urn:microsoft.com/office/officeart/2005/8/layout/cycle8"/>
    <dgm:cxn modelId="{22B61309-8B45-4385-89C0-6683A4C8027B}" type="presParOf" srcId="{F18F0113-7947-4D47-BDAC-00C34A8D5161}" destId="{7D1A4EDF-2761-4A68-B940-3FA2EF85A8A8}" srcOrd="11" destOrd="0" presId="urn:microsoft.com/office/officeart/2005/8/layout/cycle8"/>
    <dgm:cxn modelId="{EE0B7009-BA29-4518-8955-168FCD7AEFE1}" type="presParOf" srcId="{F18F0113-7947-4D47-BDAC-00C34A8D5161}" destId="{57280285-F35B-4AFE-85C6-CBAD9CC22362}" srcOrd="12" destOrd="0" presId="urn:microsoft.com/office/officeart/2005/8/layout/cycle8"/>
    <dgm:cxn modelId="{5ADB5549-5A52-4C66-9FDC-664DE3905C93}" type="presParOf" srcId="{F18F0113-7947-4D47-BDAC-00C34A8D5161}" destId="{352F7DED-2CD9-47B1-A43B-13245820E1EB}" srcOrd="13" destOrd="0" presId="urn:microsoft.com/office/officeart/2005/8/layout/cycle8"/>
    <dgm:cxn modelId="{74BBC274-6F2F-4ADF-9B0C-EBAD88B96B1E}" type="presParOf" srcId="{F18F0113-7947-4D47-BDAC-00C34A8D5161}" destId="{F0C037EB-0DD1-4C04-9CDD-A6CBF6B6457D}" srcOrd="14" destOrd="0" presId="urn:microsoft.com/office/officeart/2005/8/layout/cycle8"/>
    <dgm:cxn modelId="{EB22C413-F174-4C13-9B64-EA8B4E467AB6}" type="presParOf" srcId="{F18F0113-7947-4D47-BDAC-00C34A8D5161}" destId="{929BBC26-6E0C-412B-9278-86CADC996F5F}" srcOrd="15" destOrd="0" presId="urn:microsoft.com/office/officeart/2005/8/layout/cycle8"/>
    <dgm:cxn modelId="{95BA5147-235A-48C7-8BE4-2491E9B00977}" type="presParOf" srcId="{F18F0113-7947-4D47-BDAC-00C34A8D5161}" destId="{47458E7C-1CFE-4F02-AEF0-A71EBEF68216}" srcOrd="16" destOrd="0" presId="urn:microsoft.com/office/officeart/2005/8/layout/cycle8"/>
    <dgm:cxn modelId="{3225D90B-9B32-49F8-8122-A16406F68632}" type="presParOf" srcId="{F18F0113-7947-4D47-BDAC-00C34A8D5161}" destId="{08B33881-C58B-4BC7-9C3E-ECCAF5FFF7E5}" srcOrd="17" destOrd="0" presId="urn:microsoft.com/office/officeart/2005/8/layout/cycle8"/>
    <dgm:cxn modelId="{9030450E-C415-4878-B29D-6F78A52D3E36}" type="presParOf" srcId="{F18F0113-7947-4D47-BDAC-00C34A8D5161}" destId="{245433A6-D797-40EF-93CE-B8EFE110FD5B}" srcOrd="18" destOrd="0" presId="urn:microsoft.com/office/officeart/2005/8/layout/cycle8"/>
    <dgm:cxn modelId="{62B2FBF5-A190-4DC5-8399-65F3DAC7C38A}" type="presParOf" srcId="{F18F0113-7947-4D47-BDAC-00C34A8D5161}" destId="{0CA0DB32-CD3E-485B-B916-8773632BEFF7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FDD93-62B4-47EA-8CF6-6A7801AD720D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Design</a:t>
          </a:r>
          <a:endParaRPr lang="en-US" sz="2200" kern="1200" noProof="0" dirty="0"/>
        </a:p>
      </dsp:txBody>
      <dsp:txXfrm>
        <a:off x="4262746" y="1282480"/>
        <a:ext cx="1679786" cy="1246293"/>
      </dsp:txXfrm>
    </dsp:sp>
    <dsp:sp modelId="{F4238D03-B093-4828-BEA2-1E91D00C7FBB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Develop</a:t>
          </a:r>
          <a:endParaRPr lang="en-US" sz="2200" kern="1200" noProof="0" dirty="0"/>
        </a:p>
      </dsp:txBody>
      <dsp:txXfrm>
        <a:off x="4262746" y="2853893"/>
        <a:ext cx="1679786" cy="1246293"/>
      </dsp:txXfrm>
    </dsp:sp>
    <dsp:sp modelId="{8F14593F-B9BE-44A3-B48B-D6980CD25675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noProof="0" dirty="0" err="1"/>
            <a:t>Test</a:t>
          </a:r>
          <a:endParaRPr lang="en-US" sz="2200" kern="1200" noProof="0" dirty="0"/>
        </a:p>
      </dsp:txBody>
      <dsp:txXfrm>
        <a:off x="2149466" y="2853893"/>
        <a:ext cx="1679786" cy="1246293"/>
      </dsp:txXfrm>
    </dsp:sp>
    <dsp:sp modelId="{57280285-F35B-4AFE-85C6-CBAD9CC22362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Analysis</a:t>
          </a:r>
          <a:endParaRPr lang="en-US" sz="2200" kern="1200" noProof="0" dirty="0"/>
        </a:p>
      </dsp:txBody>
      <dsp:txXfrm>
        <a:off x="2149466" y="1282480"/>
        <a:ext cx="1679786" cy="1246293"/>
      </dsp:txXfrm>
    </dsp:sp>
    <dsp:sp modelId="{47458E7C-1CFE-4F02-AEF0-A71EBEF68216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33881-C58B-4BC7-9C3E-ECCAF5FFF7E5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433A6-D797-40EF-93CE-B8EFE110FD5B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0DB32-CD3E-485B-B916-8773632BEFF7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474C-C06F-41C9-B374-F661E5AD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9E611-0421-4A3A-9A3C-C74800F7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39B8-BFA4-4D3F-AAA8-7EBE71EC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6408-A2EE-4FDA-8506-342DE962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2D91-A139-436E-9F13-C1A1489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A04-1F6D-45AF-B1EE-13D142D0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BA557-706B-4F40-BA03-4AB4A2CF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3CD9-F635-4C45-A23E-C64415B6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DA69-330A-4C1D-88E9-69810F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FFB2-29B1-4423-AC1D-B9C25DB0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9F8D-EE3E-49FE-B974-9D99FFADB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0251-194F-4006-8426-5FB01F76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D867-003E-4D1E-A114-C3729828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FB36-7495-4B40-BD26-A798C2E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E68-3AF5-44ED-BB1C-D9DDD88A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F2C1-36BF-4034-AC52-BC3B64B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8B08-6351-4635-9B45-3FF252A9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77E8-B76C-45C6-A491-CBAEBA51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66CB-0559-4367-AB86-D7F6F70B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A5BF-1ACF-4A86-A53A-8AEF2B7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D24E-935A-4367-9480-9EA92BE1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F53F-34B5-47C8-9875-F581C0E1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DBA0-EAF0-439B-A780-9E2FADD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238C6-7496-432A-874D-8808F950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317C-6DF8-48D2-B5BC-1AAC6FBB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559A-56C9-4F68-8498-8695A950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28CF-7D48-487A-9975-FA0BF1ED5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DB455-D1C3-42B0-87B0-2345D945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E9DD-625D-480B-B6F9-C40E9239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CCAB-52B7-427F-B3E4-263EC0B2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2AD6-1470-48C4-8D15-D2C0A5DA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F078-5892-4575-B10B-6331704A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33D1-C470-4A4D-AE7B-F2851D71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CF07-7871-4552-A5F1-11D95EDF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BB39B-588E-43F4-8961-D43C4E920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DE5A1-42DD-4BFA-A212-D992685BC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FD6F-83D9-403F-AA4B-4668234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64D56-C42E-461A-96A9-C5D892C2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3F76C-4EAE-4581-9A12-C021F7D4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EBB5-03F8-417F-9160-803A2572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3239-EAA8-4171-B486-758AC323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9EF73-AD06-403B-8F67-1563C18C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666C1-2751-4D48-B08D-70FB218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39FD8-4D75-4439-904D-26A0DB33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830BC-2804-4220-8051-ACB39DC8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2382-F053-4424-929F-B762694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F2ED-BC9A-4F9E-B571-8762A975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9593-72EC-4779-8A50-79FF0FE6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F147-C5F6-406C-B2C7-49124AD9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732-FBB7-4694-AE39-6A427B6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9ECD-58E9-4F3D-8DE0-1B24B58D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CD90E-7289-4583-9C14-EDF0DFDE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D6BC-9FD3-4C19-BB3F-89EECEFE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A595F-E614-4308-AE61-2C092881C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E2C5E-0B44-48D0-9105-7BA4C0EE3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62D6-C6BB-4428-8EB6-127F441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3204B-B6F6-4394-AD74-E1A1A702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7C1C-E63A-409C-97B9-ED3375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9CD91-03C1-445E-88C1-AD94C1AE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CAF2-2FB3-4A89-9CF3-23E8444E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7BA6-97DF-4F4E-A1E7-756275ED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6F23-D165-44F6-B859-BD300CB0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8E68-4107-43A4-A306-20F68F7C3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E44B-5C24-4C0D-AC7C-1431177E3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DA2A82-8EAE-4FBA-97F9-B997CBB3075C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22B69186-6526-47D6-A940-91E372BA2D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571165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allout: Quad Arrow 4">
              <a:extLst>
                <a:ext uri="{FF2B5EF4-FFF2-40B4-BE49-F238E27FC236}">
                  <a16:creationId xmlns:a16="http://schemas.microsoft.com/office/drawing/2014/main" id="{1902C115-EDA4-4F23-B8A3-74511331C875}"/>
                </a:ext>
              </a:extLst>
            </p:cNvPr>
            <p:cNvSpPr/>
            <p:nvPr/>
          </p:nvSpPr>
          <p:spPr>
            <a:xfrm>
              <a:off x="4744995" y="2204524"/>
              <a:ext cx="2702010" cy="244895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Support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582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Loureiro</dc:creator>
  <cp:lastModifiedBy>José Loureiro</cp:lastModifiedBy>
  <cp:revision>7</cp:revision>
  <dcterms:created xsi:type="dcterms:W3CDTF">2018-07-19T09:44:09Z</dcterms:created>
  <dcterms:modified xsi:type="dcterms:W3CDTF">2018-08-08T11:03:23Z</dcterms:modified>
</cp:coreProperties>
</file>