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DDCDF-B581-44DA-AD06-504236D8B04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483BFC4-A95F-4BED-AAE3-B115868C0CE1}">
      <dgm:prSet phldrT="[Text]" custT="1"/>
      <dgm:spPr/>
      <dgm:t>
        <a:bodyPr anchor="ctr"/>
        <a:lstStyle/>
        <a:p>
          <a:endParaRPr lang="en-US" sz="2200" noProof="0" dirty="0"/>
        </a:p>
        <a:p>
          <a:r>
            <a:rPr lang="en-US" sz="2800" noProof="0" dirty="0"/>
            <a:t>Test</a:t>
          </a:r>
          <a:endParaRPr lang="en-US" sz="2200" noProof="0" dirty="0"/>
        </a:p>
      </dgm:t>
    </dgm:pt>
    <dgm:pt modelId="{5B922008-9FE4-44E6-9D86-E192D02313E4}" type="parTrans" cxnId="{378AB0BB-8263-4844-8430-FF88F61EC106}">
      <dgm:prSet/>
      <dgm:spPr/>
      <dgm:t>
        <a:bodyPr/>
        <a:lstStyle/>
        <a:p>
          <a:endParaRPr lang="en-US" noProof="0" dirty="0"/>
        </a:p>
      </dgm:t>
    </dgm:pt>
    <dgm:pt modelId="{3DBE5347-830C-4636-A84F-040DAB961308}" type="sibTrans" cxnId="{378AB0BB-8263-4844-8430-FF88F61EC106}">
      <dgm:prSet/>
      <dgm:spPr/>
      <dgm:t>
        <a:bodyPr/>
        <a:lstStyle/>
        <a:p>
          <a:endParaRPr lang="en-US" noProof="0" dirty="0"/>
        </a:p>
      </dgm:t>
    </dgm:pt>
    <dgm:pt modelId="{7B71B710-FF41-469F-839C-D71548E8A619}">
      <dgm:prSet phldrT="[Text]" custT="1"/>
      <dgm:spPr/>
      <dgm:t>
        <a:bodyPr anchor="t"/>
        <a:lstStyle/>
        <a:p>
          <a:r>
            <a:rPr lang="en-US" sz="2800" noProof="0" dirty="0"/>
            <a:t>Analysis</a:t>
          </a:r>
          <a:endParaRPr lang="en-US" sz="2200" noProof="0" dirty="0"/>
        </a:p>
      </dgm:t>
    </dgm:pt>
    <dgm:pt modelId="{B3D5AF55-9C50-4736-9DA5-96A97DCC4442}" type="parTrans" cxnId="{12369EC8-E79D-45C1-807D-7B37A01202E6}">
      <dgm:prSet/>
      <dgm:spPr/>
      <dgm:t>
        <a:bodyPr/>
        <a:lstStyle/>
        <a:p>
          <a:endParaRPr lang="en-US"/>
        </a:p>
      </dgm:t>
    </dgm:pt>
    <dgm:pt modelId="{9AF04662-BA4B-4651-BFBE-8E07F0490F40}" type="sibTrans" cxnId="{12369EC8-E79D-45C1-807D-7B37A01202E6}">
      <dgm:prSet/>
      <dgm:spPr/>
      <dgm:t>
        <a:bodyPr/>
        <a:lstStyle/>
        <a:p>
          <a:endParaRPr lang="en-US"/>
        </a:p>
      </dgm:t>
    </dgm:pt>
    <dgm:pt modelId="{7D449563-B31F-4E6B-8AE4-730BE3CDABC8}">
      <dgm:prSet phldrT="[Text]" custT="1"/>
      <dgm:spPr/>
      <dgm:t>
        <a:bodyPr anchor="t"/>
        <a:lstStyle/>
        <a:p>
          <a:r>
            <a:rPr lang="pt-PT" sz="2800" noProof="0" dirty="0"/>
            <a:t>Design</a:t>
          </a:r>
          <a:endParaRPr lang="en-US" sz="2200" noProof="0" dirty="0"/>
        </a:p>
      </dgm:t>
    </dgm:pt>
    <dgm:pt modelId="{374D1221-8E03-4BA7-A208-0C168833AD47}" type="parTrans" cxnId="{2953475A-7D4A-49FC-9691-D7C853D47EF4}">
      <dgm:prSet/>
      <dgm:spPr/>
      <dgm:t>
        <a:bodyPr/>
        <a:lstStyle/>
        <a:p>
          <a:endParaRPr lang="en-US"/>
        </a:p>
      </dgm:t>
    </dgm:pt>
    <dgm:pt modelId="{8D5E0092-5A56-49E5-B6FD-7D37D0536B1B}" type="sibTrans" cxnId="{2953475A-7D4A-49FC-9691-D7C853D47EF4}">
      <dgm:prSet/>
      <dgm:spPr/>
      <dgm:t>
        <a:bodyPr/>
        <a:lstStyle/>
        <a:p>
          <a:endParaRPr lang="en-US"/>
        </a:p>
      </dgm:t>
    </dgm:pt>
    <dgm:pt modelId="{C3BD7E5E-999A-4978-A9F1-9BAF4479EF76}">
      <dgm:prSet phldrT="[Text]" custT="1"/>
      <dgm:spPr/>
      <dgm:t>
        <a:bodyPr anchor="ctr"/>
        <a:lstStyle/>
        <a:p>
          <a:pPr algn="l"/>
          <a:endParaRPr lang="en-US" sz="2200" noProof="0" dirty="0"/>
        </a:p>
        <a:p>
          <a:pPr algn="ctr"/>
          <a:r>
            <a:rPr lang="en-US" sz="2800" noProof="0" dirty="0"/>
            <a:t>Develop</a:t>
          </a:r>
          <a:endParaRPr lang="en-US" sz="2200" noProof="0" dirty="0"/>
        </a:p>
      </dgm:t>
    </dgm:pt>
    <dgm:pt modelId="{461B717F-AFE8-4F4D-89C1-EA877A45EA47}" type="parTrans" cxnId="{9BF973F6-E4FA-47D3-A633-7E5AE4332B0E}">
      <dgm:prSet/>
      <dgm:spPr/>
      <dgm:t>
        <a:bodyPr/>
        <a:lstStyle/>
        <a:p>
          <a:endParaRPr lang="en-US"/>
        </a:p>
      </dgm:t>
    </dgm:pt>
    <dgm:pt modelId="{61A8D00C-912D-4757-AA3C-66F9E45453EE}" type="sibTrans" cxnId="{9BF973F6-E4FA-47D3-A633-7E5AE4332B0E}">
      <dgm:prSet/>
      <dgm:spPr/>
      <dgm:t>
        <a:bodyPr/>
        <a:lstStyle/>
        <a:p>
          <a:endParaRPr lang="en-US"/>
        </a:p>
      </dgm:t>
    </dgm:pt>
    <dgm:pt modelId="{F18F0113-7947-4D47-BDAC-00C34A8D5161}" type="pres">
      <dgm:prSet presAssocID="{D42DDCDF-B581-44DA-AD06-504236D8B043}" presName="compositeShape" presStyleCnt="0">
        <dgm:presLayoutVars>
          <dgm:chMax val="7"/>
          <dgm:dir/>
          <dgm:resizeHandles val="exact"/>
        </dgm:presLayoutVars>
      </dgm:prSet>
      <dgm:spPr/>
    </dgm:pt>
    <dgm:pt modelId="{45EFDD93-62B4-47EA-8CF6-6A7801AD720D}" type="pres">
      <dgm:prSet presAssocID="{D42DDCDF-B581-44DA-AD06-504236D8B043}" presName="wedge1" presStyleLbl="node1" presStyleIdx="0" presStyleCnt="4"/>
      <dgm:spPr/>
    </dgm:pt>
    <dgm:pt modelId="{0D2B69E0-FA7C-4CFE-9C40-20A3F4B64658}" type="pres">
      <dgm:prSet presAssocID="{D42DDCDF-B581-44DA-AD06-504236D8B043}" presName="dummy1a" presStyleCnt="0"/>
      <dgm:spPr/>
    </dgm:pt>
    <dgm:pt modelId="{BD8F3F16-00D3-4B0A-BCCB-964573553E51}" type="pres">
      <dgm:prSet presAssocID="{D42DDCDF-B581-44DA-AD06-504236D8B043}" presName="dummy1b" presStyleCnt="0"/>
      <dgm:spPr/>
    </dgm:pt>
    <dgm:pt modelId="{795F214F-0D3F-4B95-9A73-91FD7ECEC6B5}" type="pres">
      <dgm:prSet presAssocID="{D42DDCDF-B581-44DA-AD06-504236D8B04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238D03-B093-4828-BEA2-1E91D00C7FBB}" type="pres">
      <dgm:prSet presAssocID="{D42DDCDF-B581-44DA-AD06-504236D8B043}" presName="wedge2" presStyleLbl="node1" presStyleIdx="1" presStyleCnt="4"/>
      <dgm:spPr/>
    </dgm:pt>
    <dgm:pt modelId="{8920D8AF-1A97-46F2-ACD2-73EEC86B3320}" type="pres">
      <dgm:prSet presAssocID="{D42DDCDF-B581-44DA-AD06-504236D8B043}" presName="dummy2a" presStyleCnt="0"/>
      <dgm:spPr/>
    </dgm:pt>
    <dgm:pt modelId="{7732B762-354A-4ED1-9BFC-E287A5928D56}" type="pres">
      <dgm:prSet presAssocID="{D42DDCDF-B581-44DA-AD06-504236D8B043}" presName="dummy2b" presStyleCnt="0"/>
      <dgm:spPr/>
    </dgm:pt>
    <dgm:pt modelId="{234C0F9C-23A2-491F-8E84-AA0F26B93D80}" type="pres">
      <dgm:prSet presAssocID="{D42DDCDF-B581-44DA-AD06-504236D8B04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14593F-B9BE-44A3-B48B-D6980CD25675}" type="pres">
      <dgm:prSet presAssocID="{D42DDCDF-B581-44DA-AD06-504236D8B043}" presName="wedge3" presStyleLbl="node1" presStyleIdx="2" presStyleCnt="4"/>
      <dgm:spPr/>
    </dgm:pt>
    <dgm:pt modelId="{5F0276F7-DC3C-4F26-A47D-6F2C6C7D243D}" type="pres">
      <dgm:prSet presAssocID="{D42DDCDF-B581-44DA-AD06-504236D8B043}" presName="dummy3a" presStyleCnt="0"/>
      <dgm:spPr/>
    </dgm:pt>
    <dgm:pt modelId="{38AD48DF-6B03-41BA-B5BA-4022AA062C1D}" type="pres">
      <dgm:prSet presAssocID="{D42DDCDF-B581-44DA-AD06-504236D8B043}" presName="dummy3b" presStyleCnt="0"/>
      <dgm:spPr/>
    </dgm:pt>
    <dgm:pt modelId="{7D1A4EDF-2761-4A68-B940-3FA2EF85A8A8}" type="pres">
      <dgm:prSet presAssocID="{D42DDCDF-B581-44DA-AD06-504236D8B04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08C992C-FC84-480F-84E8-4B077A46FCC8}" type="pres">
      <dgm:prSet presAssocID="{D42DDCDF-B581-44DA-AD06-504236D8B043}" presName="wedge4" presStyleLbl="node1" presStyleIdx="3" presStyleCnt="4"/>
      <dgm:spPr/>
    </dgm:pt>
    <dgm:pt modelId="{E343B0B4-E384-4601-96FE-7C0CBB454AE6}" type="pres">
      <dgm:prSet presAssocID="{D42DDCDF-B581-44DA-AD06-504236D8B043}" presName="dummy4a" presStyleCnt="0"/>
      <dgm:spPr/>
    </dgm:pt>
    <dgm:pt modelId="{E97F6E3E-29A2-4827-A5AA-BBDEAA5A3AAB}" type="pres">
      <dgm:prSet presAssocID="{D42DDCDF-B581-44DA-AD06-504236D8B043}" presName="dummy4b" presStyleCnt="0"/>
      <dgm:spPr/>
    </dgm:pt>
    <dgm:pt modelId="{ECF6DBCB-BCCC-47E0-9F60-07DAE5F4441A}" type="pres">
      <dgm:prSet presAssocID="{D42DDCDF-B581-44DA-AD06-504236D8B04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D620534-15D3-4DBE-BEEC-3091EA57DD52}" type="pres">
      <dgm:prSet presAssocID="{9AF04662-BA4B-4651-BFBE-8E07F0490F40}" presName="arrowWedge1" presStyleLbl="fgSibTrans2D1" presStyleIdx="0" presStyleCnt="4"/>
      <dgm:spPr/>
    </dgm:pt>
    <dgm:pt modelId="{E430CA71-8606-499F-8D89-D73EED78F62B}" type="pres">
      <dgm:prSet presAssocID="{61A8D00C-912D-4757-AA3C-66F9E45453EE}" presName="arrowWedge2" presStyleLbl="fgSibTrans2D1" presStyleIdx="1" presStyleCnt="4"/>
      <dgm:spPr/>
    </dgm:pt>
    <dgm:pt modelId="{7C8E67CB-5A0E-4EF6-B09B-A90FA0D79582}" type="pres">
      <dgm:prSet presAssocID="{3DBE5347-830C-4636-A84F-040DAB961308}" presName="arrowWedge3" presStyleLbl="fgSibTrans2D1" presStyleIdx="2" presStyleCnt="4"/>
      <dgm:spPr/>
    </dgm:pt>
    <dgm:pt modelId="{EDF8857C-D154-4E43-8C68-391F84343C08}" type="pres">
      <dgm:prSet presAssocID="{8D5E0092-5A56-49E5-B6FD-7D37D0536B1B}" presName="arrowWedge4" presStyleLbl="fgSibTrans2D1" presStyleIdx="3" presStyleCnt="4"/>
      <dgm:spPr/>
    </dgm:pt>
  </dgm:ptLst>
  <dgm:cxnLst>
    <dgm:cxn modelId="{BBC2813D-D1ED-4B23-968F-89E392A942F4}" type="presOf" srcId="{7B71B710-FF41-469F-839C-D71548E8A619}" destId="{795F214F-0D3F-4B95-9A73-91FD7ECEC6B5}" srcOrd="1" destOrd="0" presId="urn:microsoft.com/office/officeart/2005/8/layout/cycle8"/>
    <dgm:cxn modelId="{31FBD755-4368-41E2-816A-6B89F2A87909}" type="presOf" srcId="{7D449563-B31F-4E6B-8AE4-730BE3CDABC8}" destId="{D08C992C-FC84-480F-84E8-4B077A46FCC8}" srcOrd="0" destOrd="0" presId="urn:microsoft.com/office/officeart/2005/8/layout/cycle8"/>
    <dgm:cxn modelId="{2953475A-7D4A-49FC-9691-D7C853D47EF4}" srcId="{D42DDCDF-B581-44DA-AD06-504236D8B043}" destId="{7D449563-B31F-4E6B-8AE4-730BE3CDABC8}" srcOrd="3" destOrd="0" parTransId="{374D1221-8E03-4BA7-A208-0C168833AD47}" sibTransId="{8D5E0092-5A56-49E5-B6FD-7D37D0536B1B}"/>
    <dgm:cxn modelId="{35E3FD7B-4CAF-4D8F-A111-D33CB722AECA}" type="presOf" srcId="{C3BD7E5E-999A-4978-A9F1-9BAF4479EF76}" destId="{234C0F9C-23A2-491F-8E84-AA0F26B93D80}" srcOrd="1" destOrd="0" presId="urn:microsoft.com/office/officeart/2005/8/layout/cycle8"/>
    <dgm:cxn modelId="{C404A897-5AA8-4D33-9C8F-3479CD549211}" type="presOf" srcId="{E483BFC4-A95F-4BED-AAE3-B115868C0CE1}" destId="{7D1A4EDF-2761-4A68-B940-3FA2EF85A8A8}" srcOrd="1" destOrd="0" presId="urn:microsoft.com/office/officeart/2005/8/layout/cycle8"/>
    <dgm:cxn modelId="{378AB0BB-8263-4844-8430-FF88F61EC106}" srcId="{D42DDCDF-B581-44DA-AD06-504236D8B043}" destId="{E483BFC4-A95F-4BED-AAE3-B115868C0CE1}" srcOrd="2" destOrd="0" parTransId="{5B922008-9FE4-44E6-9D86-E192D02313E4}" sibTransId="{3DBE5347-830C-4636-A84F-040DAB961308}"/>
    <dgm:cxn modelId="{CB4C85C6-A9FD-456B-828B-691E52B4F9C2}" type="presOf" srcId="{D42DDCDF-B581-44DA-AD06-504236D8B043}" destId="{F18F0113-7947-4D47-BDAC-00C34A8D5161}" srcOrd="0" destOrd="0" presId="urn:microsoft.com/office/officeart/2005/8/layout/cycle8"/>
    <dgm:cxn modelId="{12369EC8-E79D-45C1-807D-7B37A01202E6}" srcId="{D42DDCDF-B581-44DA-AD06-504236D8B043}" destId="{7B71B710-FF41-469F-839C-D71548E8A619}" srcOrd="0" destOrd="0" parTransId="{B3D5AF55-9C50-4736-9DA5-96A97DCC4442}" sibTransId="{9AF04662-BA4B-4651-BFBE-8E07F0490F40}"/>
    <dgm:cxn modelId="{9B8AC2DB-48DE-4857-BDBC-B7D4CD5B5DC8}" type="presOf" srcId="{C3BD7E5E-999A-4978-A9F1-9BAF4479EF76}" destId="{F4238D03-B093-4828-BEA2-1E91D00C7FBB}" srcOrd="0" destOrd="0" presId="urn:microsoft.com/office/officeart/2005/8/layout/cycle8"/>
    <dgm:cxn modelId="{652038ED-1E1C-4FE4-A624-AA787CBA73B8}" type="presOf" srcId="{7D449563-B31F-4E6B-8AE4-730BE3CDABC8}" destId="{ECF6DBCB-BCCC-47E0-9F60-07DAE5F4441A}" srcOrd="1" destOrd="0" presId="urn:microsoft.com/office/officeart/2005/8/layout/cycle8"/>
    <dgm:cxn modelId="{81B429F3-3291-4B28-9573-C4744FE6D756}" type="presOf" srcId="{E483BFC4-A95F-4BED-AAE3-B115868C0CE1}" destId="{8F14593F-B9BE-44A3-B48B-D6980CD25675}" srcOrd="0" destOrd="0" presId="urn:microsoft.com/office/officeart/2005/8/layout/cycle8"/>
    <dgm:cxn modelId="{E3BCBFF5-9BBF-4DA8-9387-DEDB1A1CC9C7}" type="presOf" srcId="{7B71B710-FF41-469F-839C-D71548E8A619}" destId="{45EFDD93-62B4-47EA-8CF6-6A7801AD720D}" srcOrd="0" destOrd="0" presId="urn:microsoft.com/office/officeart/2005/8/layout/cycle8"/>
    <dgm:cxn modelId="{9BF973F6-E4FA-47D3-A633-7E5AE4332B0E}" srcId="{D42DDCDF-B581-44DA-AD06-504236D8B043}" destId="{C3BD7E5E-999A-4978-A9F1-9BAF4479EF76}" srcOrd="1" destOrd="0" parTransId="{461B717F-AFE8-4F4D-89C1-EA877A45EA47}" sibTransId="{61A8D00C-912D-4757-AA3C-66F9E45453EE}"/>
    <dgm:cxn modelId="{27432712-10CC-42C2-A9DA-DA62E4C4797B}" type="presParOf" srcId="{F18F0113-7947-4D47-BDAC-00C34A8D5161}" destId="{45EFDD93-62B4-47EA-8CF6-6A7801AD720D}" srcOrd="0" destOrd="0" presId="urn:microsoft.com/office/officeart/2005/8/layout/cycle8"/>
    <dgm:cxn modelId="{CA00E3DC-5EDE-4ED8-99DE-7E977610B95F}" type="presParOf" srcId="{F18F0113-7947-4D47-BDAC-00C34A8D5161}" destId="{0D2B69E0-FA7C-4CFE-9C40-20A3F4B64658}" srcOrd="1" destOrd="0" presId="urn:microsoft.com/office/officeart/2005/8/layout/cycle8"/>
    <dgm:cxn modelId="{7D6F93CA-3B2D-4CA0-9DAA-C0BD69560428}" type="presParOf" srcId="{F18F0113-7947-4D47-BDAC-00C34A8D5161}" destId="{BD8F3F16-00D3-4B0A-BCCB-964573553E51}" srcOrd="2" destOrd="0" presId="urn:microsoft.com/office/officeart/2005/8/layout/cycle8"/>
    <dgm:cxn modelId="{599855EF-267E-4DFB-875D-FAB3AAEC23C1}" type="presParOf" srcId="{F18F0113-7947-4D47-BDAC-00C34A8D5161}" destId="{795F214F-0D3F-4B95-9A73-91FD7ECEC6B5}" srcOrd="3" destOrd="0" presId="urn:microsoft.com/office/officeart/2005/8/layout/cycle8"/>
    <dgm:cxn modelId="{07755070-0D60-4175-B3BE-730D3502FC63}" type="presParOf" srcId="{F18F0113-7947-4D47-BDAC-00C34A8D5161}" destId="{F4238D03-B093-4828-BEA2-1E91D00C7FBB}" srcOrd="4" destOrd="0" presId="urn:microsoft.com/office/officeart/2005/8/layout/cycle8"/>
    <dgm:cxn modelId="{2BAE1E03-D948-4A33-B74A-64E6DFACE5ED}" type="presParOf" srcId="{F18F0113-7947-4D47-BDAC-00C34A8D5161}" destId="{8920D8AF-1A97-46F2-ACD2-73EEC86B3320}" srcOrd="5" destOrd="0" presId="urn:microsoft.com/office/officeart/2005/8/layout/cycle8"/>
    <dgm:cxn modelId="{CB2DDAFC-AF23-456E-BC9E-709E4AD44E45}" type="presParOf" srcId="{F18F0113-7947-4D47-BDAC-00C34A8D5161}" destId="{7732B762-354A-4ED1-9BFC-E287A5928D56}" srcOrd="6" destOrd="0" presId="urn:microsoft.com/office/officeart/2005/8/layout/cycle8"/>
    <dgm:cxn modelId="{75B96FB9-C8A7-4BDC-B1B6-14D048710163}" type="presParOf" srcId="{F18F0113-7947-4D47-BDAC-00C34A8D5161}" destId="{234C0F9C-23A2-491F-8E84-AA0F26B93D80}" srcOrd="7" destOrd="0" presId="urn:microsoft.com/office/officeart/2005/8/layout/cycle8"/>
    <dgm:cxn modelId="{6AF40E84-2111-40C1-8F68-3F6F540529F5}" type="presParOf" srcId="{F18F0113-7947-4D47-BDAC-00C34A8D5161}" destId="{8F14593F-B9BE-44A3-B48B-D6980CD25675}" srcOrd="8" destOrd="0" presId="urn:microsoft.com/office/officeart/2005/8/layout/cycle8"/>
    <dgm:cxn modelId="{442E7330-0B28-4828-8926-A4BB20E70C88}" type="presParOf" srcId="{F18F0113-7947-4D47-BDAC-00C34A8D5161}" destId="{5F0276F7-DC3C-4F26-A47D-6F2C6C7D243D}" srcOrd="9" destOrd="0" presId="urn:microsoft.com/office/officeart/2005/8/layout/cycle8"/>
    <dgm:cxn modelId="{FBB91BDF-19DA-4A6A-B7A0-811B89EE31FE}" type="presParOf" srcId="{F18F0113-7947-4D47-BDAC-00C34A8D5161}" destId="{38AD48DF-6B03-41BA-B5BA-4022AA062C1D}" srcOrd="10" destOrd="0" presId="urn:microsoft.com/office/officeart/2005/8/layout/cycle8"/>
    <dgm:cxn modelId="{22B61309-8B45-4385-89C0-6683A4C8027B}" type="presParOf" srcId="{F18F0113-7947-4D47-BDAC-00C34A8D5161}" destId="{7D1A4EDF-2761-4A68-B940-3FA2EF85A8A8}" srcOrd="11" destOrd="0" presId="urn:microsoft.com/office/officeart/2005/8/layout/cycle8"/>
    <dgm:cxn modelId="{8FF2E8D4-F7ED-4A1D-9733-A8CA9827F2C6}" type="presParOf" srcId="{F18F0113-7947-4D47-BDAC-00C34A8D5161}" destId="{D08C992C-FC84-480F-84E8-4B077A46FCC8}" srcOrd="12" destOrd="0" presId="urn:microsoft.com/office/officeart/2005/8/layout/cycle8"/>
    <dgm:cxn modelId="{C9151675-E4E0-4978-A0BD-19C3D3A6A684}" type="presParOf" srcId="{F18F0113-7947-4D47-BDAC-00C34A8D5161}" destId="{E343B0B4-E384-4601-96FE-7C0CBB454AE6}" srcOrd="13" destOrd="0" presId="urn:microsoft.com/office/officeart/2005/8/layout/cycle8"/>
    <dgm:cxn modelId="{E2EA2E30-6984-4B4F-AFBF-79BDA5DF58F3}" type="presParOf" srcId="{F18F0113-7947-4D47-BDAC-00C34A8D5161}" destId="{E97F6E3E-29A2-4827-A5AA-BBDEAA5A3AAB}" srcOrd="14" destOrd="0" presId="urn:microsoft.com/office/officeart/2005/8/layout/cycle8"/>
    <dgm:cxn modelId="{A9955367-2BC0-433F-B2F1-93E7B51FE5F1}" type="presParOf" srcId="{F18F0113-7947-4D47-BDAC-00C34A8D5161}" destId="{ECF6DBCB-BCCC-47E0-9F60-07DAE5F4441A}" srcOrd="15" destOrd="0" presId="urn:microsoft.com/office/officeart/2005/8/layout/cycle8"/>
    <dgm:cxn modelId="{F8650877-0555-4DAE-85E0-2B69E833BC47}" type="presParOf" srcId="{F18F0113-7947-4D47-BDAC-00C34A8D5161}" destId="{1D620534-15D3-4DBE-BEEC-3091EA57DD52}" srcOrd="16" destOrd="0" presId="urn:microsoft.com/office/officeart/2005/8/layout/cycle8"/>
    <dgm:cxn modelId="{6371D6F4-FB0D-4984-8BC8-90834C416CFB}" type="presParOf" srcId="{F18F0113-7947-4D47-BDAC-00C34A8D5161}" destId="{E430CA71-8606-499F-8D89-D73EED78F62B}" srcOrd="17" destOrd="0" presId="urn:microsoft.com/office/officeart/2005/8/layout/cycle8"/>
    <dgm:cxn modelId="{1AB33018-D4C0-489D-A1B3-C186C3159C8B}" type="presParOf" srcId="{F18F0113-7947-4D47-BDAC-00C34A8D5161}" destId="{7C8E67CB-5A0E-4EF6-B09B-A90FA0D79582}" srcOrd="18" destOrd="0" presId="urn:microsoft.com/office/officeart/2005/8/layout/cycle8"/>
    <dgm:cxn modelId="{BAE08575-A42A-40DF-80BF-D028D84DA61A}" type="presParOf" srcId="{F18F0113-7947-4D47-BDAC-00C34A8D5161}" destId="{EDF8857C-D154-4E43-8C68-391F84343C0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FDD93-62B4-47EA-8CF6-6A7801AD720D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Analysis</a:t>
          </a:r>
          <a:endParaRPr lang="en-US" sz="2200" kern="1200" noProof="0" dirty="0"/>
        </a:p>
      </dsp:txBody>
      <dsp:txXfrm>
        <a:off x="4262746" y="1282480"/>
        <a:ext cx="1679786" cy="1246293"/>
      </dsp:txXfrm>
    </dsp:sp>
    <dsp:sp modelId="{F4238D03-B093-4828-BEA2-1E91D00C7FBB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noProof="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Develop</a:t>
          </a:r>
          <a:endParaRPr lang="en-US" sz="2200" kern="1200" noProof="0" dirty="0"/>
        </a:p>
      </dsp:txBody>
      <dsp:txXfrm>
        <a:off x="4262746" y="2853893"/>
        <a:ext cx="1679786" cy="1246293"/>
      </dsp:txXfrm>
    </dsp:sp>
    <dsp:sp modelId="{8F14593F-B9BE-44A3-B48B-D6980CD25675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noProof="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Test</a:t>
          </a:r>
          <a:endParaRPr lang="en-US" sz="2200" kern="1200" noProof="0" dirty="0"/>
        </a:p>
      </dsp:txBody>
      <dsp:txXfrm>
        <a:off x="2149466" y="2853893"/>
        <a:ext cx="1679786" cy="1246293"/>
      </dsp:txXfrm>
    </dsp:sp>
    <dsp:sp modelId="{D08C992C-FC84-480F-84E8-4B077A46FCC8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Design</a:t>
          </a:r>
          <a:endParaRPr lang="en-US" sz="2200" kern="1200" noProof="0" dirty="0"/>
        </a:p>
      </dsp:txBody>
      <dsp:txXfrm>
        <a:off x="2149466" y="1282480"/>
        <a:ext cx="1679786" cy="1246293"/>
      </dsp:txXfrm>
    </dsp:sp>
    <dsp:sp modelId="{1D620534-15D3-4DBE-BEEC-3091EA57DD52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0CA71-8606-499F-8D89-D73EED78F62B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E67CB-5A0E-4EF6-B09B-A90FA0D79582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8857C-D154-4E43-8C68-391F84343C08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474C-C06F-41C9-B374-F661E5AD7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9E611-0421-4A3A-9A3C-C74800F7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39B8-BFA4-4D3F-AAA8-7EBE71EC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6408-A2EE-4FDA-8506-342DE962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2D91-A139-436E-9F13-C1A1489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AA04-1F6D-45AF-B1EE-13D142D0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BA557-706B-4F40-BA03-4AB4A2CFF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3CD9-F635-4C45-A23E-C64415B6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DA69-330A-4C1D-88E9-69810F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FFB2-29B1-4423-AC1D-B9C25DB0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9F8D-EE3E-49FE-B974-9D99FFADB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10251-194F-4006-8426-5FB01F76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D867-003E-4D1E-A114-C3729828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FB36-7495-4B40-BD26-A798C2EF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E68-3AF5-44ED-BB1C-D9DDD88A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F2C1-36BF-4034-AC52-BC3B64B6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8B08-6351-4635-9B45-3FF252A9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77E8-B76C-45C6-A491-CBAEBA51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66CB-0559-4367-AB86-D7F6F70B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A5BF-1ACF-4A86-A53A-8AEF2B7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D24E-935A-4367-9480-9EA92BE1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F53F-34B5-47C8-9875-F581C0E1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DBA0-EAF0-439B-A780-9E2FADDF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238C6-7496-432A-874D-8808F950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317C-6DF8-48D2-B5BC-1AAC6FBB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559A-56C9-4F68-8498-8695A950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28CF-7D48-487A-9975-FA0BF1ED5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DB455-D1C3-42B0-87B0-2345D945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E9DD-625D-480B-B6F9-C40E9239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CCAB-52B7-427F-B3E4-263EC0B2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2AD6-1470-48C4-8D15-D2C0A5DA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F078-5892-4575-B10B-6331704A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33D1-C470-4A4D-AE7B-F2851D71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1CF07-7871-4552-A5F1-11D95EDF2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BB39B-588E-43F4-8961-D43C4E920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DE5A1-42DD-4BFA-A212-D992685BC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FD6F-83D9-403F-AA4B-4668234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64D56-C42E-461A-96A9-C5D892C2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3F76C-4EAE-4581-9A12-C021F7D4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EBB5-03F8-417F-9160-803A2572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3239-EAA8-4171-B486-758AC323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9EF73-AD06-403B-8F67-1563C18C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666C1-2751-4D48-B08D-70FB218B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39FD8-4D75-4439-904D-26A0DB33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830BC-2804-4220-8051-ACB39DC8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2382-F053-4424-929F-B7626947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F2ED-BC9A-4F9E-B571-8762A975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9593-72EC-4779-8A50-79FF0FE6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F147-C5F6-406C-B2C7-49124AD9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732-FBB7-4694-AE39-6A427B69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9ECD-58E9-4F3D-8DE0-1B24B58D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CD90E-7289-4583-9C14-EDF0DFDE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D6BC-9FD3-4C19-BB3F-89EECEFE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A595F-E614-4308-AE61-2C092881C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E2C5E-0B44-48D0-9105-7BA4C0EE3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62D6-C6BB-4428-8EB6-127F441A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3204B-B6F6-4394-AD74-E1A1A702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7C1C-E63A-409C-97B9-ED3375E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9CD91-03C1-445E-88C1-AD94C1AE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CAF2-2FB3-4A89-9CF3-23E8444E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7BA6-97DF-4F4E-A1E7-756275ED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6F23-D165-44F6-B859-BD300CB0A4F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8E68-4107-43A4-A306-20F68F7C3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E44B-5C24-4C0D-AC7C-1431177E3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9A81-09EB-4880-93A8-7443D46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DA2A82-8EAE-4FBA-97F9-B997CBB3075C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22B69186-6526-47D6-A940-91E372BA2D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8561721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Callout: Quad Arrow 4">
              <a:extLst>
                <a:ext uri="{FF2B5EF4-FFF2-40B4-BE49-F238E27FC236}">
                  <a16:creationId xmlns:a16="http://schemas.microsoft.com/office/drawing/2014/main" id="{1902C115-EDA4-4F23-B8A3-74511331C875}"/>
                </a:ext>
              </a:extLst>
            </p:cNvPr>
            <p:cNvSpPr/>
            <p:nvPr/>
          </p:nvSpPr>
          <p:spPr>
            <a:xfrm>
              <a:off x="4744995" y="2204524"/>
              <a:ext cx="2702010" cy="244895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Support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582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Loureiro</dc:creator>
  <cp:lastModifiedBy>José Loureiro</cp:lastModifiedBy>
  <cp:revision>5</cp:revision>
  <dcterms:created xsi:type="dcterms:W3CDTF">2018-07-19T09:44:09Z</dcterms:created>
  <dcterms:modified xsi:type="dcterms:W3CDTF">2018-07-19T11:19:16Z</dcterms:modified>
</cp:coreProperties>
</file>