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7" r:id="rId7"/>
    <p:sldId id="275" r:id="rId8"/>
    <p:sldId id="260" r:id="rId9"/>
    <p:sldId id="263" r:id="rId10"/>
    <p:sldId id="280" r:id="rId11"/>
    <p:sldId id="281" r:id="rId12"/>
    <p:sldId id="282" r:id="rId13"/>
    <p:sldId id="279" r:id="rId14"/>
    <p:sldId id="283" r:id="rId15"/>
    <p:sldId id="265" r:id="rId16"/>
    <p:sldId id="286" r:id="rId17"/>
    <p:sldId id="285" r:id="rId18"/>
    <p:sldId id="268" r:id="rId19"/>
    <p:sldId id="284" r:id="rId20"/>
    <p:sldId id="258" r:id="rId21"/>
    <p:sldId id="269" r:id="rId22"/>
    <p:sldId id="267" r:id="rId23"/>
    <p:sldId id="270" r:id="rId24"/>
    <p:sldId id="271" r:id="rId25"/>
    <p:sldId id="273" r:id="rId26"/>
    <p:sldId id="272" r:id="rId27"/>
    <p:sldId id="278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94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10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33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43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8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4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85877-2B37-48E7-8B6D-4D4ED486130A}" type="datetimeFigureOut">
              <a:rPr lang="en-BE" smtClean="0"/>
              <a:t>08/23/2025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GPP Exam: Zombie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Lozano</a:t>
            </a:r>
            <a:endParaRPr lang="en-NL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B68D-5291-AAB9-549E-C12F60A0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9828A3-AC8B-5610-6412-55993EECA3BD}"/>
              </a:ext>
            </a:extLst>
          </p:cNvPr>
          <p:cNvSpPr/>
          <p:nvPr/>
        </p:nvSpPr>
        <p:spPr>
          <a:xfrm>
            <a:off x="3362960" y="232973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F180E7-E529-EC39-BD23-8BA8B6AF337E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78BF1F-EAB6-A1E3-EAC1-96DD7356DBBF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4AE181-93E8-704A-CBE1-3089AD0636F9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906E5A-D19F-6A6B-1E7C-1ADA85EA77C9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AE9C0E-DF1C-E755-FE25-979F509D1BFC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EF0FB6-40A9-9DC7-3B7B-92BEC29062F9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90667-0DB6-9CD1-D4A3-590AAF82583D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8E957F-AA8F-8EDE-E15D-3056A4839FF8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E3EF8-F8EC-3421-532B-C03EEC839FF2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8E2572-C0FA-3AD2-DEFD-BEDD15DAA1D4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150311-666B-BF7A-0F75-127D8EC8E65D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C9695A-D7D8-C9D1-9EEA-D8317B13DBA1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D4523A-4E9B-99AD-FCCE-DF434D371422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2C4C0E-1F7B-D271-A2E2-D9FEDD0F4806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8FA41D-0EBE-EC6C-1B20-E52A57849008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E45B8F-9542-0451-6DB3-748E558D5E02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9BD7C-6B70-6642-296F-801C7C166B78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994521-D2BA-762A-81BF-0445490EE734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F3640-39B9-7BB9-ED4C-5A1FD9063C25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D8691-667F-D10B-11F1-6A7E229E818F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3CA3E-E8F0-71CC-0D7F-CE54D6351640}"/>
              </a:ext>
            </a:extLst>
          </p:cNvPr>
          <p:cNvSpPr txBox="1"/>
          <p:nvPr/>
        </p:nvSpPr>
        <p:spPr>
          <a:xfrm>
            <a:off x="7139796" y="3155315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</p:spTree>
    <p:extLst>
      <p:ext uri="{BB962C8B-B14F-4D97-AF65-F5344CB8AC3E}">
        <p14:creationId xmlns:p14="http://schemas.microsoft.com/office/powerpoint/2010/main" val="35019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EA95-CEE1-89E0-6DA7-EF2F8E54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C26612-1DBD-56DF-2360-EC13AB7AD0F1}"/>
              </a:ext>
            </a:extLst>
          </p:cNvPr>
          <p:cNvSpPr/>
          <p:nvPr/>
        </p:nvSpPr>
        <p:spPr>
          <a:xfrm>
            <a:off x="4651356" y="197597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046964-6A1A-B8D4-91C4-131E655491FD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D45E0-3669-6526-3BD8-7282EC78A28C}"/>
              </a:ext>
            </a:extLst>
          </p:cNvPr>
          <p:cNvSpPr/>
          <p:nvPr/>
        </p:nvSpPr>
        <p:spPr>
          <a:xfrm>
            <a:off x="3456794" y="5828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5A827D-6A53-2239-B23F-1288AD63F626}"/>
              </a:ext>
            </a:extLst>
          </p:cNvPr>
          <p:cNvSpPr/>
          <p:nvPr/>
        </p:nvSpPr>
        <p:spPr>
          <a:xfrm>
            <a:off x="6955334" y="164322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27460-434F-0CEB-2D99-CD234D75293F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D9231-2F93-A04B-FB12-6A62D0BA1C9F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92120-23F6-0F99-E63E-ADF29516DE31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2177E-CED0-C037-435E-6C70DBA3FA07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8B67FA-B6BD-C483-45A6-EA3F14EA79F3}"/>
              </a:ext>
            </a:extLst>
          </p:cNvPr>
          <p:cNvSpPr/>
          <p:nvPr/>
        </p:nvSpPr>
        <p:spPr>
          <a:xfrm>
            <a:off x="9582509" y="243825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E2B5F6-CBBB-DB2D-E30D-0B8EAFA0DB29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46F3D-9856-DC57-DC23-F444F41B46CB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13D59C-C9D3-87A9-15C2-D97CE4CC915E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94962E-629F-5BB0-70D2-2C9EB28C52D0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144733-1BBA-FB46-70A0-004BEDF9D288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9926EB-3364-FC1B-0F53-99CA3FE4B73F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188A9A-76E8-E2F8-766D-DC48FA7611C3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9C61E4-267F-3D85-91F8-6A39416A6E0B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18AB32-8359-DE34-C83B-7305176CE6EA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D94F01-9AC3-A979-960E-CBB9F3C3732D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AF9E9-163F-2EDF-C3E4-4E034EACF86E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63B205-87FF-428E-968B-AF58ABFDB070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3A868-56CF-8369-FAE5-E39F4C9E5820}"/>
              </a:ext>
            </a:extLst>
          </p:cNvPr>
          <p:cNvSpPr txBox="1"/>
          <p:nvPr/>
        </p:nvSpPr>
        <p:spPr>
          <a:xfrm>
            <a:off x="7026872" y="3243454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2927-BF5A-EB2A-5492-36294FE49B0A}"/>
              </a:ext>
            </a:extLst>
          </p:cNvPr>
          <p:cNvCxnSpPr>
            <a:stCxn id="21" idx="4"/>
            <a:endCxn id="17" idx="1"/>
          </p:cNvCxnSpPr>
          <p:nvPr/>
        </p:nvCxnSpPr>
        <p:spPr>
          <a:xfrm>
            <a:off x="1336040" y="2483257"/>
            <a:ext cx="3607218" cy="33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E3853-D8BB-D915-6C1F-AF097666E11F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3378200" y="4640123"/>
            <a:ext cx="5178149" cy="9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451D9-6AE1-724A-CAA8-5644911EC5FC}"/>
              </a:ext>
            </a:extLst>
          </p:cNvPr>
          <p:cNvCxnSpPr>
            <a:stCxn id="18" idx="7"/>
          </p:cNvCxnSpPr>
          <p:nvPr/>
        </p:nvCxnSpPr>
        <p:spPr>
          <a:xfrm flipV="1">
            <a:off x="7886282" y="4766434"/>
            <a:ext cx="670067" cy="110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3CF4A-6B27-5DCF-81EB-C8E57A6CBE6E}"/>
              </a:ext>
            </a:extLst>
          </p:cNvPr>
          <p:cNvCxnSpPr>
            <a:stCxn id="9" idx="2"/>
            <a:endCxn id="21" idx="6"/>
          </p:cNvCxnSpPr>
          <p:nvPr/>
        </p:nvCxnSpPr>
        <p:spPr>
          <a:xfrm flipH="1">
            <a:off x="1849120" y="1045120"/>
            <a:ext cx="1607674" cy="9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B526353-A945-9511-6FB7-629232AC6CDD}"/>
              </a:ext>
            </a:extLst>
          </p:cNvPr>
          <p:cNvSpPr/>
          <p:nvPr/>
        </p:nvSpPr>
        <p:spPr>
          <a:xfrm>
            <a:off x="9088742" y="69865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61BF43-3FA5-C527-1FBF-84C832EC8381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7468414" y="2567787"/>
            <a:ext cx="1601015" cy="16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A42FCA-B9CF-8B6A-9041-7F390E5CBDCD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5677516" y="2105507"/>
            <a:ext cx="1277818" cy="3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9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C7BF-86A6-5AAA-1EC3-19E98AB5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9EC9C4D-326D-F48B-6DA5-CE9BD4366DE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5CC68-1BA2-FD6C-BD92-63ADE1D8D272}"/>
              </a:ext>
            </a:extLst>
          </p:cNvPr>
          <p:cNvSpPr txBox="1"/>
          <p:nvPr/>
        </p:nvSpPr>
        <p:spPr>
          <a:xfrm>
            <a:off x="3657600" y="914400"/>
            <a:ext cx="212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OF </a:t>
            </a:r>
            <a:r>
              <a:rPr lang="en-US" dirty="0" err="1"/>
              <a:t>Ading</a:t>
            </a:r>
            <a:r>
              <a:rPr lang="en-US" dirty="0"/>
              <a:t> a node for each Action that we can take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FD3EC-A3BB-9132-6ACB-EEEAD218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09662"/>
            <a:ext cx="115062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FB89-84E2-2D2E-858B-93CE2AC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D2A54B-CD7F-F862-3C11-1B8E259F7BC6}"/>
              </a:ext>
            </a:extLst>
          </p:cNvPr>
          <p:cNvSpPr/>
          <p:nvPr/>
        </p:nvSpPr>
        <p:spPr>
          <a:xfrm>
            <a:off x="4651356" y="197597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3EEAFC-3340-2F66-18C4-943BA81C7F40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3E8D6C-FA8F-F0A7-C63B-FF422EE76BEF}"/>
              </a:ext>
            </a:extLst>
          </p:cNvPr>
          <p:cNvSpPr/>
          <p:nvPr/>
        </p:nvSpPr>
        <p:spPr>
          <a:xfrm>
            <a:off x="3456794" y="5828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030EC-C436-8054-A0C9-2A89C0D80E40}"/>
              </a:ext>
            </a:extLst>
          </p:cNvPr>
          <p:cNvSpPr/>
          <p:nvPr/>
        </p:nvSpPr>
        <p:spPr>
          <a:xfrm>
            <a:off x="6955334" y="164322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D6E544-8F49-DFC0-98E5-DDB6A603A61E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FB7BA0-A60D-908E-BC31-476A75D26DEF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A0D2EC-E2D3-825B-8228-A6E2DDC39133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BA56AD-3A3E-4876-79D2-848CB0A96132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CE89C5-DA89-07C6-2CDC-D13134CBC549}"/>
              </a:ext>
            </a:extLst>
          </p:cNvPr>
          <p:cNvSpPr/>
          <p:nvPr/>
        </p:nvSpPr>
        <p:spPr>
          <a:xfrm>
            <a:off x="9582509" y="243825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CD2FAD-5D5B-5DAE-EC9E-16F4105949CF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D7A2F-86D3-B363-C476-A5F3F0D1B979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6363E4-A7B5-8A21-3261-46193B7DD444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14735C-4E98-0C16-7E1D-5B1AB612A02D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C53B5C-B792-5CCB-CD4F-531499CA20F6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FE5B0-8A6E-5766-600A-382A4B59FDC3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F83F72-92AF-9675-3C61-2EBCCE0BF444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B034E7-0778-8493-F2F8-95773E4EA7B2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241850-7B00-E28E-4E5F-2D46AEAFD3D2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DF77C8-936A-42A5-DC21-98779362784F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AB5C6-05A4-6B19-7739-A192727E6588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AA167-3EFB-2387-1C66-229DB626AA7B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B4B243-51D6-34FE-C377-AAEE049FD4D5}"/>
              </a:ext>
            </a:extLst>
          </p:cNvPr>
          <p:cNvSpPr txBox="1"/>
          <p:nvPr/>
        </p:nvSpPr>
        <p:spPr>
          <a:xfrm>
            <a:off x="7026872" y="3243454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347A4-396C-D591-6A2B-1D7B52DA6EB2}"/>
              </a:ext>
            </a:extLst>
          </p:cNvPr>
          <p:cNvCxnSpPr>
            <a:stCxn id="21" idx="4"/>
            <a:endCxn id="17" idx="1"/>
          </p:cNvCxnSpPr>
          <p:nvPr/>
        </p:nvCxnSpPr>
        <p:spPr>
          <a:xfrm>
            <a:off x="1336040" y="2483257"/>
            <a:ext cx="3607218" cy="33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C1D189-BEE9-9427-105F-03A73A37069F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3378200" y="4640123"/>
            <a:ext cx="5178149" cy="9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0796A-ED8D-D0C0-E6E2-A1EEAA5122FC}"/>
              </a:ext>
            </a:extLst>
          </p:cNvPr>
          <p:cNvCxnSpPr>
            <a:stCxn id="18" idx="7"/>
          </p:cNvCxnSpPr>
          <p:nvPr/>
        </p:nvCxnSpPr>
        <p:spPr>
          <a:xfrm flipV="1">
            <a:off x="7886282" y="4766434"/>
            <a:ext cx="670067" cy="110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7DE97D-E421-AEEA-327E-6C66FACFA80C}"/>
              </a:ext>
            </a:extLst>
          </p:cNvPr>
          <p:cNvCxnSpPr>
            <a:stCxn id="9" idx="2"/>
            <a:endCxn id="21" idx="6"/>
          </p:cNvCxnSpPr>
          <p:nvPr/>
        </p:nvCxnSpPr>
        <p:spPr>
          <a:xfrm flipH="1">
            <a:off x="1849120" y="1045120"/>
            <a:ext cx="1607674" cy="9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682CD15-D817-1A6D-BB96-289E4C224E3F}"/>
              </a:ext>
            </a:extLst>
          </p:cNvPr>
          <p:cNvSpPr/>
          <p:nvPr/>
        </p:nvSpPr>
        <p:spPr>
          <a:xfrm>
            <a:off x="9088742" y="69865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E96437-027A-BDE4-5C79-68B67654EA9C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7468414" y="2567787"/>
            <a:ext cx="1601015" cy="16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761C09-C6E3-A48F-667A-D8445B91DBE3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5677516" y="2105507"/>
            <a:ext cx="1277818" cy="3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3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7109-C795-5788-4FD5-0489BCF3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8DADF2C-64D2-2077-9AF0-701CE961A627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259A-7EBC-4E82-11A9-AF76C93E1547}"/>
              </a:ext>
            </a:extLst>
          </p:cNvPr>
          <p:cNvSpPr txBox="1"/>
          <p:nvPr/>
        </p:nvSpPr>
        <p:spPr>
          <a:xfrm>
            <a:off x="5139627" y="460174"/>
            <a:ext cx="275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Affter</a:t>
            </a:r>
            <a:r>
              <a:rPr lang="en-US" dirty="0"/>
              <a:t> we have all the connection we have a </a:t>
            </a:r>
            <a:r>
              <a:rPr lang="en-US" dirty="0" err="1"/>
              <a:t>Grpah</a:t>
            </a:r>
            <a:r>
              <a:rPr lang="en-US" dirty="0"/>
              <a:t> we need to use the </a:t>
            </a:r>
            <a:r>
              <a:rPr lang="en-US" dirty="0" err="1"/>
              <a:t>Djstra</a:t>
            </a:r>
            <a:r>
              <a:rPr lang="en-US" dirty="0"/>
              <a:t> algorithm to see if there is a path in </a:t>
            </a:r>
            <a:r>
              <a:rPr lang="en-US" dirty="0" err="1"/>
              <a:t>outr</a:t>
            </a:r>
            <a:r>
              <a:rPr lang="en-US" dirty="0"/>
              <a:t> graph and see if our goal can be achieved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0E7129-86F5-4216-B607-A6AB8D758F22}"/>
              </a:ext>
            </a:extLst>
          </p:cNvPr>
          <p:cNvSpPr/>
          <p:nvPr/>
        </p:nvSpPr>
        <p:spPr>
          <a:xfrm>
            <a:off x="7216508" y="5180850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26D92-A387-2AAA-D2BF-5445D87C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6" y="731252"/>
            <a:ext cx="4650208" cy="5756326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AC037B26-7C52-10CD-3CFA-580E664B5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DBDB57-0E4C-9BF6-2B4E-DC74D7CE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27" y="2597441"/>
            <a:ext cx="4522629" cy="16631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ADF82F-2011-54BB-4CB0-2CFBD0EBEDE1}"/>
              </a:ext>
            </a:extLst>
          </p:cNvPr>
          <p:cNvSpPr txBox="1"/>
          <p:nvPr/>
        </p:nvSpPr>
        <p:spPr>
          <a:xfrm>
            <a:off x="5242262" y="5684093"/>
            <a:ext cx="24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m_CurrentGoal</a:t>
            </a:r>
            <a:r>
              <a:rPr lang="en-US" dirty="0"/>
              <a:t> 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A96F75-BFB2-2040-8DBA-0DA6C221E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27" y="4544749"/>
            <a:ext cx="6938959" cy="2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35F1-6305-D2A8-12CC-8414CC3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60C8C2C-1447-D20C-3B83-CED0F2B21F3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AC0F3-8DCA-796B-D115-2C11778F85A1}"/>
              </a:ext>
            </a:extLst>
          </p:cNvPr>
          <p:cNvSpPr txBox="1"/>
          <p:nvPr/>
        </p:nvSpPr>
        <p:spPr>
          <a:xfrm>
            <a:off x="5139627" y="460174"/>
            <a:ext cx="275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Affter</a:t>
            </a:r>
            <a:r>
              <a:rPr lang="en-US" dirty="0"/>
              <a:t> we have all the connection we have a </a:t>
            </a:r>
            <a:r>
              <a:rPr lang="en-US" dirty="0" err="1"/>
              <a:t>Grpah</a:t>
            </a:r>
            <a:r>
              <a:rPr lang="en-US" dirty="0"/>
              <a:t> we need to use the </a:t>
            </a:r>
            <a:r>
              <a:rPr lang="en-US" dirty="0" err="1"/>
              <a:t>Djstra</a:t>
            </a:r>
            <a:r>
              <a:rPr lang="en-US" dirty="0"/>
              <a:t> algorithm to see if there is a path in </a:t>
            </a:r>
            <a:r>
              <a:rPr lang="en-US" dirty="0" err="1"/>
              <a:t>outr</a:t>
            </a:r>
            <a:r>
              <a:rPr lang="en-US" dirty="0"/>
              <a:t> graph and see if our goal can be achieved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DA2B27-3F35-40C4-B9AC-0C0A6792E127}"/>
              </a:ext>
            </a:extLst>
          </p:cNvPr>
          <p:cNvSpPr/>
          <p:nvPr/>
        </p:nvSpPr>
        <p:spPr>
          <a:xfrm>
            <a:off x="7216508" y="5180850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49FFE-E391-ED37-6218-E03A527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6" y="731252"/>
            <a:ext cx="4650208" cy="5756326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A94C72A0-A263-1787-3F21-CAD73A221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43BD7-C2D9-5CBE-71C9-A24A5929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27" y="2597441"/>
            <a:ext cx="4522629" cy="16631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5D9EC8-4C12-3093-D818-0C142E3E55A8}"/>
              </a:ext>
            </a:extLst>
          </p:cNvPr>
          <p:cNvSpPr txBox="1"/>
          <p:nvPr/>
        </p:nvSpPr>
        <p:spPr>
          <a:xfrm>
            <a:off x="5242262" y="5684093"/>
            <a:ext cx="24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m_CurrentGoal</a:t>
            </a:r>
            <a:r>
              <a:rPr lang="en-US" dirty="0"/>
              <a:t> 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D11371-2199-181B-A265-09409710F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27" y="4544749"/>
            <a:ext cx="6938959" cy="2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B56BE-7E2C-EE59-3603-00AB7A068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F57F0FC-9646-00B7-0B30-663CCCC53134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8CAF3-867D-3BCB-5989-34DBA1FDEBFF}"/>
              </a:ext>
            </a:extLst>
          </p:cNvPr>
          <p:cNvSpPr txBox="1"/>
          <p:nvPr/>
        </p:nvSpPr>
        <p:spPr>
          <a:xfrm>
            <a:off x="3657600" y="914400"/>
            <a:ext cx="212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OF </a:t>
            </a:r>
            <a:r>
              <a:rPr lang="en-US" dirty="0" err="1"/>
              <a:t>Ading</a:t>
            </a:r>
            <a:r>
              <a:rPr lang="en-US" dirty="0"/>
              <a:t> a node for each Action that we can take </a:t>
            </a:r>
          </a:p>
        </p:txBody>
      </p:sp>
    </p:spTree>
    <p:extLst>
      <p:ext uri="{BB962C8B-B14F-4D97-AF65-F5344CB8AC3E}">
        <p14:creationId xmlns:p14="http://schemas.microsoft.com/office/powerpoint/2010/main" val="48190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5D9B84F-28F2-4C31-FFF5-22CCAD997029}"/>
              </a:ext>
            </a:extLst>
          </p:cNvPr>
          <p:cNvSpPr/>
          <p:nvPr/>
        </p:nvSpPr>
        <p:spPr>
          <a:xfrm>
            <a:off x="3978144" y="303155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B6E17-2A51-0621-C8C2-E34F4CDC40A3}"/>
              </a:ext>
            </a:extLst>
          </p:cNvPr>
          <p:cNvSpPr/>
          <p:nvPr/>
        </p:nvSpPr>
        <p:spPr>
          <a:xfrm>
            <a:off x="6401892" y="303154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1AA0EA-2DA3-9A35-50A1-F265DFBAB325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B5E7CB-60A6-EFD1-CE19-4288B68F45EC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AFC6DE-480A-53E2-B54D-DA1CD1F41452}"/>
              </a:ext>
            </a:extLst>
          </p:cNvPr>
          <p:cNvSpPr/>
          <p:nvPr/>
        </p:nvSpPr>
        <p:spPr>
          <a:xfrm rot="10800000">
            <a:off x="5462594" y="1493520"/>
            <a:ext cx="1100766" cy="1087120"/>
          </a:xfrm>
          <a:prstGeom prst="curved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51B0-6BB3-DD81-4674-08E92B2D5FAF}"/>
              </a:ext>
            </a:extLst>
          </p:cNvPr>
          <p:cNvSpPr txBox="1"/>
          <p:nvPr/>
        </p:nvSpPr>
        <p:spPr>
          <a:xfrm>
            <a:off x="1148080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A821-E42D-85C5-7A84-0A083398E623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6CBBE-D0CD-2903-1810-92609CC52DA5}"/>
              </a:ext>
            </a:extLst>
          </p:cNvPr>
          <p:cNvSpPr txBox="1"/>
          <p:nvPr/>
        </p:nvSpPr>
        <p:spPr>
          <a:xfrm>
            <a:off x="3953037" y="2967335"/>
            <a:ext cx="411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 to create A Graph , that will be  Connected </a:t>
            </a:r>
            <a:r>
              <a:rPr lang="en-US" dirty="0" err="1"/>
              <a:t>throught</a:t>
            </a:r>
            <a:r>
              <a:rPr lang="en-US" dirty="0"/>
              <a:t> Actions and will link the </a:t>
            </a:r>
          </a:p>
          <a:p>
            <a:r>
              <a:rPr lang="en-US" dirty="0"/>
              <a:t>Start Node and the end Node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7D82AE7-2F62-9A63-7193-9200F5E1DCB6}"/>
              </a:ext>
            </a:extLst>
          </p:cNvPr>
          <p:cNvSpPr/>
          <p:nvPr/>
        </p:nvSpPr>
        <p:spPr>
          <a:xfrm>
            <a:off x="2656840" y="4937760"/>
            <a:ext cx="6878320" cy="2032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A06EE-3742-4C5D-6E80-392C4AE3025C}"/>
              </a:ext>
            </a:extLst>
          </p:cNvPr>
          <p:cNvSpPr txBox="1"/>
          <p:nvPr/>
        </p:nvSpPr>
        <p:spPr>
          <a:xfrm>
            <a:off x="5299532" y="5364481"/>
            <a:ext cx="220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7AFCC-09EA-02F0-CDF4-8A62D7A0F57E}"/>
              </a:ext>
            </a:extLst>
          </p:cNvPr>
          <p:cNvSpPr txBox="1"/>
          <p:nvPr/>
        </p:nvSpPr>
        <p:spPr>
          <a:xfrm>
            <a:off x="9667386" y="272316"/>
            <a:ext cx="219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D0CED-6099-56BF-E9D9-EEDFE5AB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5" y="421176"/>
            <a:ext cx="3500885" cy="10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201B3-E2D4-345D-8372-6A3F78B38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E361D8A-10BE-95DA-FBF1-246108B2A51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960FA-1326-1767-F7B2-EC944E9B2060}"/>
              </a:ext>
            </a:extLst>
          </p:cNvPr>
          <p:cNvSpPr txBox="1"/>
          <p:nvPr/>
        </p:nvSpPr>
        <p:spPr>
          <a:xfrm>
            <a:off x="3657600" y="914400"/>
            <a:ext cx="212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 linking the action that can be executed right now  </a:t>
            </a:r>
          </a:p>
        </p:txBody>
      </p:sp>
    </p:spTree>
    <p:extLst>
      <p:ext uri="{BB962C8B-B14F-4D97-AF65-F5344CB8AC3E}">
        <p14:creationId xmlns:p14="http://schemas.microsoft.com/office/powerpoint/2010/main" val="33020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38E7-40CB-F035-E37C-5AFC2E32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6AFF013-42FA-3705-B4CB-58DC2F8ABD55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2DE598-1AF5-EBFC-BB05-2519A93B1E5A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736A5-6F34-AB8D-77FB-262946D4F077}"/>
              </a:ext>
            </a:extLst>
          </p:cNvPr>
          <p:cNvSpPr txBox="1"/>
          <p:nvPr/>
        </p:nvSpPr>
        <p:spPr>
          <a:xfrm>
            <a:off x="1206945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81EEC-9861-C093-A699-2BBEA6335976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C0786F-AD02-E2CA-1C95-FA9E7EE6E735}"/>
              </a:ext>
            </a:extLst>
          </p:cNvPr>
          <p:cNvSpPr/>
          <p:nvPr/>
        </p:nvSpPr>
        <p:spPr>
          <a:xfrm>
            <a:off x="2865120" y="2299732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550F18-3DB8-12CE-5335-BC638E598731}"/>
              </a:ext>
            </a:extLst>
          </p:cNvPr>
          <p:cNvSpPr/>
          <p:nvPr/>
        </p:nvSpPr>
        <p:spPr>
          <a:xfrm>
            <a:off x="2503170" y="56794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17F027-6C2A-5450-CB3C-7F9EB013FAF7}"/>
              </a:ext>
            </a:extLst>
          </p:cNvPr>
          <p:cNvSpPr/>
          <p:nvPr/>
        </p:nvSpPr>
        <p:spPr>
          <a:xfrm>
            <a:off x="4643120" y="1095772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3D5FE3-E3FA-6F56-5F87-CBD21521913E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3E31D4-0F60-0496-4EEA-3219CAFC4E93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71ADE-4CAD-C37E-DA6B-742C377D62DB}"/>
              </a:ext>
            </a:extLst>
          </p:cNvPr>
          <p:cNvSpPr/>
          <p:nvPr/>
        </p:nvSpPr>
        <p:spPr>
          <a:xfrm>
            <a:off x="4792980" y="566190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9EDEC8-206F-A724-081C-E5521A30DA85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1FE03-1937-F55B-E9CD-BA85262ED4A8}"/>
              </a:ext>
            </a:extLst>
          </p:cNvPr>
          <p:cNvSpPr/>
          <p:nvPr/>
        </p:nvSpPr>
        <p:spPr>
          <a:xfrm>
            <a:off x="5306060" y="3224292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5B9A9F-AA56-E406-B779-124E80DF826B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85F395-78CA-1B6A-620A-3D21750F2AE0}"/>
              </a:ext>
            </a:extLst>
          </p:cNvPr>
          <p:cNvSpPr/>
          <p:nvPr/>
        </p:nvSpPr>
        <p:spPr>
          <a:xfrm>
            <a:off x="822960" y="123952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DC77F4-A26D-ECBF-3CA5-52CAA92DF05D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2265680" y="4937760"/>
            <a:ext cx="2677578" cy="859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D5207-7F50-257F-CA48-43D424601BF2}"/>
              </a:ext>
            </a:extLst>
          </p:cNvPr>
          <p:cNvCxnSpPr>
            <a:cxnSpLocks/>
            <a:stCxn id="6" idx="7"/>
            <a:endCxn id="2" idx="3"/>
          </p:cNvCxnSpPr>
          <p:nvPr/>
        </p:nvCxnSpPr>
        <p:spPr>
          <a:xfrm flipV="1">
            <a:off x="2115402" y="3088893"/>
            <a:ext cx="899996" cy="15219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726F7B-D491-BC75-7F26-CED293D5A49E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1336040" y="2164080"/>
            <a:ext cx="416560" cy="2311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2B9638-74EC-0F3B-2588-C7E75E0B3496}"/>
              </a:ext>
            </a:extLst>
          </p:cNvPr>
          <p:cNvSpPr txBox="1"/>
          <p:nvPr/>
        </p:nvSpPr>
        <p:spPr>
          <a:xfrm>
            <a:off x="3158908" y="3504644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Actions can be used right Away</a:t>
            </a:r>
          </a:p>
        </p:txBody>
      </p:sp>
    </p:spTree>
    <p:extLst>
      <p:ext uri="{BB962C8B-B14F-4D97-AF65-F5344CB8AC3E}">
        <p14:creationId xmlns:p14="http://schemas.microsoft.com/office/powerpoint/2010/main" val="126490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28" y="107232"/>
            <a:ext cx="3936809" cy="1325563"/>
          </a:xfrm>
        </p:spPr>
        <p:txBody>
          <a:bodyPr/>
          <a:lstStyle/>
          <a:p>
            <a:r>
              <a:rPr lang="en-US" b="1" dirty="0"/>
              <a:t>WHAT IS (GOAP)</a:t>
            </a:r>
            <a:endParaRPr lang="en-BE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7F6632C-2D2C-66FB-3405-20A13D413DFE}"/>
              </a:ext>
            </a:extLst>
          </p:cNvPr>
          <p:cNvSpPr txBox="1"/>
          <p:nvPr/>
        </p:nvSpPr>
        <p:spPr>
          <a:xfrm>
            <a:off x="2044765" y="2003771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9851D-A23F-7B56-594A-88A438EC6AC6}"/>
              </a:ext>
            </a:extLst>
          </p:cNvPr>
          <p:cNvSpPr/>
          <p:nvPr/>
        </p:nvSpPr>
        <p:spPr>
          <a:xfrm>
            <a:off x="1891284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Hungry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A5AF6-D55E-2EB1-2702-C7AAE3FC1114}"/>
              </a:ext>
            </a:extLst>
          </p:cNvPr>
          <p:cNvSpPr txBox="1"/>
          <p:nvPr/>
        </p:nvSpPr>
        <p:spPr>
          <a:xfrm>
            <a:off x="1603663" y="4774569"/>
            <a:ext cx="41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You define Goals as desired world states.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812E01-C88D-7392-D153-E113B86CD1CF}"/>
              </a:ext>
            </a:extLst>
          </p:cNvPr>
          <p:cNvSpPr/>
          <p:nvPr/>
        </p:nvSpPr>
        <p:spPr>
          <a:xfrm>
            <a:off x="9666545" y="353683"/>
            <a:ext cx="1303564" cy="11926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4C90D-F450-B7AD-99BE-27C494FF9DA4}"/>
              </a:ext>
            </a:extLst>
          </p:cNvPr>
          <p:cNvSpPr/>
          <p:nvPr/>
        </p:nvSpPr>
        <p:spPr>
          <a:xfrm>
            <a:off x="4346937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HasWeapon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8EEC3-C8BE-595C-D26D-EE698F9AF783}"/>
              </a:ext>
            </a:extLst>
          </p:cNvPr>
          <p:cNvSpPr/>
          <p:nvPr/>
        </p:nvSpPr>
        <p:spPr>
          <a:xfrm>
            <a:off x="6777881" y="139291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HasMedkits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64EDA-83D1-4341-246B-9BF918E0E788}"/>
              </a:ext>
            </a:extLst>
          </p:cNvPr>
          <p:cNvSpPr/>
          <p:nvPr/>
        </p:nvSpPr>
        <p:spPr>
          <a:xfrm>
            <a:off x="1943768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IsInPurgeZone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30615-661A-D672-ABEC-FD8FF2465453}"/>
              </a:ext>
            </a:extLst>
          </p:cNvPr>
          <p:cNvSpPr/>
          <p:nvPr/>
        </p:nvSpPr>
        <p:spPr>
          <a:xfrm>
            <a:off x="10197431" y="14228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HasWeapon</a:t>
            </a:r>
            <a:r>
              <a:rPr lang="en-US" b="1" dirty="0"/>
              <a:t>== 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C4370-D193-42F5-E545-A1E3B52E54D0}"/>
              </a:ext>
            </a:extLst>
          </p:cNvPr>
          <p:cNvSpPr/>
          <p:nvPr/>
        </p:nvSpPr>
        <p:spPr>
          <a:xfrm>
            <a:off x="4341375" y="2871270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HasFood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0612C-D30D-DF61-1242-090CB92438A9}"/>
              </a:ext>
            </a:extLst>
          </p:cNvPr>
          <p:cNvSpPr/>
          <p:nvPr/>
        </p:nvSpPr>
        <p:spPr>
          <a:xfrm>
            <a:off x="6849383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Was Bitten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49C7C-F0C8-9E74-A04F-42C57C62D99C}"/>
              </a:ext>
            </a:extLst>
          </p:cNvPr>
          <p:cNvSpPr/>
          <p:nvPr/>
        </p:nvSpPr>
        <p:spPr>
          <a:xfrm>
            <a:off x="10532457" y="3271205"/>
            <a:ext cx="1653171" cy="1413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Med Kits</a:t>
            </a:r>
          </a:p>
          <a:p>
            <a:pPr algn="ctr"/>
            <a:r>
              <a:rPr lang="en-US" b="1" dirty="0"/>
              <a:t>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277311-2527-FE58-F287-F4E458CB0C53}"/>
              </a:ext>
            </a:extLst>
          </p:cNvPr>
          <p:cNvSpPr/>
          <p:nvPr/>
        </p:nvSpPr>
        <p:spPr>
          <a:xfrm>
            <a:off x="9596450" y="46845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In </a:t>
            </a:r>
            <a:r>
              <a:rPr lang="en-US" b="1" dirty="0" err="1"/>
              <a:t>PurgZone</a:t>
            </a:r>
            <a:r>
              <a:rPr lang="en-US" b="1" dirty="0"/>
              <a:t>  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5ABDAD-502B-EB3A-C9CF-B905D7F92199}"/>
              </a:ext>
            </a:extLst>
          </p:cNvPr>
          <p:cNvSpPr/>
          <p:nvPr/>
        </p:nvSpPr>
        <p:spPr>
          <a:xfrm>
            <a:off x="7667412" y="6195248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3CDBD6-B00B-7CD0-32AB-50D8B53E0B02}"/>
              </a:ext>
            </a:extLst>
          </p:cNvPr>
          <p:cNvSpPr/>
          <p:nvPr/>
        </p:nvSpPr>
        <p:spPr>
          <a:xfrm>
            <a:off x="8494407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4623F1-F170-0A71-A192-9B640D9CF3B0}"/>
              </a:ext>
            </a:extLst>
          </p:cNvPr>
          <p:cNvSpPr/>
          <p:nvPr/>
        </p:nvSpPr>
        <p:spPr>
          <a:xfrm>
            <a:off x="11498286" y="4774569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D11F77-BD86-8A21-F8E1-DEB6ED8E7006}"/>
              </a:ext>
            </a:extLst>
          </p:cNvPr>
          <p:cNvSpPr/>
          <p:nvPr/>
        </p:nvSpPr>
        <p:spPr>
          <a:xfrm>
            <a:off x="8064955" y="5554544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018204-6055-C3B5-20DE-D2936C39C2EB}"/>
              </a:ext>
            </a:extLst>
          </p:cNvPr>
          <p:cNvSpPr/>
          <p:nvPr/>
        </p:nvSpPr>
        <p:spPr>
          <a:xfrm>
            <a:off x="8845410" y="552151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BA3288-6F8B-36FC-8498-A6C8450CA340}"/>
              </a:ext>
            </a:extLst>
          </p:cNvPr>
          <p:cNvSpPr/>
          <p:nvPr/>
        </p:nvSpPr>
        <p:spPr>
          <a:xfrm>
            <a:off x="8530212" y="486897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79A4DC-BAC9-7403-D573-A8F07600D8A3}"/>
              </a:ext>
            </a:extLst>
          </p:cNvPr>
          <p:cNvSpPr/>
          <p:nvPr/>
        </p:nvSpPr>
        <p:spPr>
          <a:xfrm>
            <a:off x="9296332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F91CF9-DAF7-875B-7490-14D60D554419}"/>
              </a:ext>
            </a:extLst>
          </p:cNvPr>
          <p:cNvSpPr/>
          <p:nvPr/>
        </p:nvSpPr>
        <p:spPr>
          <a:xfrm>
            <a:off x="9897313" y="406254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08024C-E2D6-8ECB-EC70-5B9114233DA8}"/>
              </a:ext>
            </a:extLst>
          </p:cNvPr>
          <p:cNvSpPr/>
          <p:nvPr/>
        </p:nvSpPr>
        <p:spPr>
          <a:xfrm>
            <a:off x="10017836" y="296606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9A3F2-4888-B3B9-78EC-BF5F07E7C2FE}"/>
              </a:ext>
            </a:extLst>
          </p:cNvPr>
          <p:cNvSpPr/>
          <p:nvPr/>
        </p:nvSpPr>
        <p:spPr>
          <a:xfrm>
            <a:off x="9481060" y="155323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347E-BC78-E032-0BE2-12D2FD57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B01E37E5-AE8C-F07F-4730-4A6DEFAB88F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53C97-4040-C229-5A88-9A250AA1A869}"/>
              </a:ext>
            </a:extLst>
          </p:cNvPr>
          <p:cNvSpPr txBox="1"/>
          <p:nvPr/>
        </p:nvSpPr>
        <p:spPr>
          <a:xfrm>
            <a:off x="3657600" y="914400"/>
            <a:ext cx="2123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Insert Picture  Check If Any Action has a effect that lets don’t forget that joint with the end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CED5F8-34F8-A83B-E109-8FFDCB7FF628}"/>
              </a:ext>
            </a:extLst>
          </p:cNvPr>
          <p:cNvSpPr/>
          <p:nvPr/>
        </p:nvSpPr>
        <p:spPr>
          <a:xfrm>
            <a:off x="6885246" y="1149821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9910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0CF9E-37B7-198B-26B3-AFA9A28F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4500C2-48F4-4BE9-412D-AD5BEA239F0E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C3445-7D8B-FB96-76A4-37360F61273D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BF3B5-5332-9542-ADEC-B5008B8A529D}"/>
              </a:ext>
            </a:extLst>
          </p:cNvPr>
          <p:cNvSpPr txBox="1"/>
          <p:nvPr/>
        </p:nvSpPr>
        <p:spPr>
          <a:xfrm>
            <a:off x="1206945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32F40-AA86-0DEA-D417-033F623B6B54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89DDCF-C542-A400-05A1-77A1F6B17003}"/>
              </a:ext>
            </a:extLst>
          </p:cNvPr>
          <p:cNvSpPr/>
          <p:nvPr/>
        </p:nvSpPr>
        <p:spPr>
          <a:xfrm>
            <a:off x="2899625" y="2183838"/>
            <a:ext cx="1154790" cy="10404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FOOD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8B29E-1F35-B501-A99A-5AEFCAB92AB4}"/>
              </a:ext>
            </a:extLst>
          </p:cNvPr>
          <p:cNvSpPr/>
          <p:nvPr/>
        </p:nvSpPr>
        <p:spPr>
          <a:xfrm>
            <a:off x="2503170" y="56794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189AD5-E5AE-9B4D-2B4F-BE39579F197A}"/>
              </a:ext>
            </a:extLst>
          </p:cNvPr>
          <p:cNvSpPr/>
          <p:nvPr/>
        </p:nvSpPr>
        <p:spPr>
          <a:xfrm>
            <a:off x="4569731" y="143508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84250E-3D26-24BD-312A-E6B762FDDCF7}"/>
              </a:ext>
            </a:extLst>
          </p:cNvPr>
          <p:cNvSpPr/>
          <p:nvPr/>
        </p:nvSpPr>
        <p:spPr>
          <a:xfrm>
            <a:off x="7803422" y="1418276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B56F97-F04F-FD95-3646-D116CFF6053F}"/>
              </a:ext>
            </a:extLst>
          </p:cNvPr>
          <p:cNvSpPr/>
          <p:nvPr/>
        </p:nvSpPr>
        <p:spPr>
          <a:xfrm>
            <a:off x="9829800" y="27576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14172D-BEAC-270D-0918-82CD5F8D9DBE}"/>
              </a:ext>
            </a:extLst>
          </p:cNvPr>
          <p:cNvSpPr/>
          <p:nvPr/>
        </p:nvSpPr>
        <p:spPr>
          <a:xfrm>
            <a:off x="4792980" y="566190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9E8433-BE0B-E27D-33E7-3EF6DF0EE4FA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3500E8-AB28-1810-C295-91FE04584635}"/>
              </a:ext>
            </a:extLst>
          </p:cNvPr>
          <p:cNvSpPr/>
          <p:nvPr/>
        </p:nvSpPr>
        <p:spPr>
          <a:xfrm>
            <a:off x="5456338" y="41485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82FBF1-FE45-E7BC-846B-6EF9B05523C0}"/>
              </a:ext>
            </a:extLst>
          </p:cNvPr>
          <p:cNvSpPr/>
          <p:nvPr/>
        </p:nvSpPr>
        <p:spPr>
          <a:xfrm>
            <a:off x="7010400" y="28575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671C13-FBBB-F32B-12A7-80B2C70F2FC3}"/>
              </a:ext>
            </a:extLst>
          </p:cNvPr>
          <p:cNvSpPr/>
          <p:nvPr/>
        </p:nvSpPr>
        <p:spPr>
          <a:xfrm>
            <a:off x="822960" y="123952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462822-DCD1-0C93-CA2B-FFC537A4B1D6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2265680" y="4937760"/>
            <a:ext cx="2677578" cy="859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F247D-607A-4A4D-A0DA-E0492873F727}"/>
              </a:ext>
            </a:extLst>
          </p:cNvPr>
          <p:cNvCxnSpPr>
            <a:cxnSpLocks/>
            <a:stCxn id="6" idx="7"/>
            <a:endCxn id="2" idx="3"/>
          </p:cNvCxnSpPr>
          <p:nvPr/>
        </p:nvCxnSpPr>
        <p:spPr>
          <a:xfrm flipV="1">
            <a:off x="2115402" y="3071921"/>
            <a:ext cx="953338" cy="1538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D2CE9-745C-F247-3995-B98C7BFC2CC4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1336040" y="2164080"/>
            <a:ext cx="416560" cy="2311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80EB3-6957-196A-1C4E-C89355D33F04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054415" y="2704065"/>
            <a:ext cx="5683945" cy="22336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174F36F-FA66-3F37-8E18-80D54981015B}"/>
              </a:ext>
            </a:extLst>
          </p:cNvPr>
          <p:cNvSpPr/>
          <p:nvPr/>
        </p:nvSpPr>
        <p:spPr>
          <a:xfrm>
            <a:off x="5595891" y="103202"/>
            <a:ext cx="1300496" cy="98746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690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A544-214E-7327-62B3-F07CECA7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71B78C17-C300-5A4F-13F5-BB34704C40F8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72638-F5DD-7B4F-D03B-8FA7344EFBC6}"/>
              </a:ext>
            </a:extLst>
          </p:cNvPr>
          <p:cNvSpPr txBox="1"/>
          <p:nvPr/>
        </p:nvSpPr>
        <p:spPr>
          <a:xfrm>
            <a:off x="4520242" y="836763"/>
            <a:ext cx="275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Inset </a:t>
            </a:r>
            <a:r>
              <a:rPr lang="en-US" dirty="0" err="1"/>
              <a:t>picyure</a:t>
            </a:r>
            <a:r>
              <a:rPr lang="en-US" dirty="0"/>
              <a:t> of Last part where connections ate made </a:t>
            </a:r>
          </a:p>
        </p:txBody>
      </p:sp>
    </p:spTree>
    <p:extLst>
      <p:ext uri="{BB962C8B-B14F-4D97-AF65-F5344CB8AC3E}">
        <p14:creationId xmlns:p14="http://schemas.microsoft.com/office/powerpoint/2010/main" val="350321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A985-3E47-CF25-7473-A20C0676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2C3D1A7-F21C-1EC1-FFE4-0AFF55B92221}"/>
              </a:ext>
            </a:extLst>
          </p:cNvPr>
          <p:cNvSpPr/>
          <p:nvPr/>
        </p:nvSpPr>
        <p:spPr>
          <a:xfrm>
            <a:off x="973836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950D92-B5F5-B9EA-8663-F35E7D35735E}"/>
              </a:ext>
            </a:extLst>
          </p:cNvPr>
          <p:cNvSpPr/>
          <p:nvPr/>
        </p:nvSpPr>
        <p:spPr>
          <a:xfrm>
            <a:off x="1239520" y="4475480"/>
            <a:ext cx="1026160" cy="92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B1B59-B417-AC72-BD4B-CA37018E5A70}"/>
              </a:ext>
            </a:extLst>
          </p:cNvPr>
          <p:cNvSpPr txBox="1"/>
          <p:nvPr/>
        </p:nvSpPr>
        <p:spPr>
          <a:xfrm>
            <a:off x="1206945" y="4106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32F4B-BC8D-9C60-B056-3C4A51B487C9}"/>
              </a:ext>
            </a:extLst>
          </p:cNvPr>
          <p:cNvSpPr txBox="1"/>
          <p:nvPr/>
        </p:nvSpPr>
        <p:spPr>
          <a:xfrm>
            <a:off x="9641840" y="4058642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E39EED-1AD6-987B-BA11-6CFDD5942A52}"/>
              </a:ext>
            </a:extLst>
          </p:cNvPr>
          <p:cNvSpPr/>
          <p:nvPr/>
        </p:nvSpPr>
        <p:spPr>
          <a:xfrm>
            <a:off x="2899625" y="2183838"/>
            <a:ext cx="1154790" cy="10404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FOOD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9D5443-AD54-96B8-74AB-CFD9765C235E}"/>
              </a:ext>
            </a:extLst>
          </p:cNvPr>
          <p:cNvSpPr/>
          <p:nvPr/>
        </p:nvSpPr>
        <p:spPr>
          <a:xfrm>
            <a:off x="2503170" y="56794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E8E76B-8EF0-083A-58F9-41CACB06EDE3}"/>
              </a:ext>
            </a:extLst>
          </p:cNvPr>
          <p:cNvSpPr/>
          <p:nvPr/>
        </p:nvSpPr>
        <p:spPr>
          <a:xfrm>
            <a:off x="4569731" y="143508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A81E73-BCD0-F158-B8F5-7ED190C5001B}"/>
              </a:ext>
            </a:extLst>
          </p:cNvPr>
          <p:cNvSpPr/>
          <p:nvPr/>
        </p:nvSpPr>
        <p:spPr>
          <a:xfrm>
            <a:off x="7803422" y="1418276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57BD8C-971F-362D-0092-E057C4692598}"/>
              </a:ext>
            </a:extLst>
          </p:cNvPr>
          <p:cNvSpPr/>
          <p:nvPr/>
        </p:nvSpPr>
        <p:spPr>
          <a:xfrm>
            <a:off x="9829800" y="27576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05210D-3DAB-1137-F6C0-E27B1583385B}"/>
              </a:ext>
            </a:extLst>
          </p:cNvPr>
          <p:cNvSpPr/>
          <p:nvPr/>
        </p:nvSpPr>
        <p:spPr>
          <a:xfrm>
            <a:off x="4792980" y="566190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2C7692-C2CA-BCCA-6628-5902A685814A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E27DA5-C567-58EC-C20D-0CEF95C4C5F7}"/>
              </a:ext>
            </a:extLst>
          </p:cNvPr>
          <p:cNvSpPr/>
          <p:nvPr/>
        </p:nvSpPr>
        <p:spPr>
          <a:xfrm>
            <a:off x="5456338" y="414859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2E4C84-C918-12D2-6D28-AAFC6DB56ADB}"/>
              </a:ext>
            </a:extLst>
          </p:cNvPr>
          <p:cNvSpPr/>
          <p:nvPr/>
        </p:nvSpPr>
        <p:spPr>
          <a:xfrm>
            <a:off x="7010400" y="28575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EA6DF2-BBD2-5FB7-1F27-0D25214071A2}"/>
              </a:ext>
            </a:extLst>
          </p:cNvPr>
          <p:cNvSpPr/>
          <p:nvPr/>
        </p:nvSpPr>
        <p:spPr>
          <a:xfrm>
            <a:off x="822960" y="1239520"/>
            <a:ext cx="1026160" cy="9245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59DB6F-4995-568E-9557-3DCA6679B31C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2265680" y="4937760"/>
            <a:ext cx="2677578" cy="859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C1A103-552A-4452-9F48-79AF5342EF2D}"/>
              </a:ext>
            </a:extLst>
          </p:cNvPr>
          <p:cNvCxnSpPr>
            <a:cxnSpLocks/>
            <a:stCxn id="6" idx="7"/>
            <a:endCxn id="2" idx="3"/>
          </p:cNvCxnSpPr>
          <p:nvPr/>
        </p:nvCxnSpPr>
        <p:spPr>
          <a:xfrm flipV="1">
            <a:off x="2115402" y="3071921"/>
            <a:ext cx="953338" cy="1538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09EDB2-469F-2E6F-BB49-8E27C24A5C5E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1336040" y="2164080"/>
            <a:ext cx="416560" cy="2311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416274-C4B4-EA1E-741C-56D4C8F6A97C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054415" y="2704065"/>
            <a:ext cx="5683945" cy="22336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17F8-7E03-C58D-076E-16965A4C81CE}"/>
              </a:ext>
            </a:extLst>
          </p:cNvPr>
          <p:cNvCxnSpPr>
            <a:stCxn id="9" idx="4"/>
            <a:endCxn id="19" idx="1"/>
          </p:cNvCxnSpPr>
          <p:nvPr/>
        </p:nvCxnSpPr>
        <p:spPr>
          <a:xfrm>
            <a:off x="5082811" y="2359644"/>
            <a:ext cx="523805" cy="19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15332-7F86-E3C4-04C7-925ABCC1FED0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379052" y="4796287"/>
            <a:ext cx="2077286" cy="101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04D201-FC94-1AE2-9855-6CA3B56F2188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H="1">
            <a:off x="7523480" y="2342836"/>
            <a:ext cx="793022" cy="339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8E9317-EBE1-5F1F-8818-04C805A295B8}"/>
              </a:ext>
            </a:extLst>
          </p:cNvPr>
          <p:cNvCxnSpPr>
            <a:stCxn id="9" idx="5"/>
            <a:endCxn id="16" idx="2"/>
          </p:cNvCxnSpPr>
          <p:nvPr/>
        </p:nvCxnSpPr>
        <p:spPr>
          <a:xfrm>
            <a:off x="5445613" y="2224245"/>
            <a:ext cx="4384187" cy="99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6CF37A-0127-9DD4-7E4E-CF0CA876E3B5}"/>
              </a:ext>
            </a:extLst>
          </p:cNvPr>
          <p:cNvCxnSpPr>
            <a:stCxn id="20" idx="3"/>
            <a:endCxn id="18" idx="7"/>
          </p:cNvCxnSpPr>
          <p:nvPr/>
        </p:nvCxnSpPr>
        <p:spPr>
          <a:xfrm>
            <a:off x="7160678" y="3646661"/>
            <a:ext cx="725604" cy="222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26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D5A5-D5B0-8697-6C89-23E2B894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1FD4CBE1-8891-42E2-F508-598C7DE6ABA5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CA372104-F9BC-0861-E252-5AFB8D931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705E1-718D-17FA-5F4F-A6DF4DB963F8}"/>
              </a:ext>
            </a:extLst>
          </p:cNvPr>
          <p:cNvSpPr txBox="1"/>
          <p:nvPr/>
        </p:nvSpPr>
        <p:spPr>
          <a:xfrm>
            <a:off x="2470030" y="4025185"/>
            <a:ext cx="9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Djistra</a:t>
            </a:r>
            <a:r>
              <a:rPr lang="en-US" dirty="0"/>
              <a:t> vs A*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EDF55-5730-0778-710C-71C0CAC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156" y="1662023"/>
            <a:ext cx="702650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DIJKSTRA VS A*</a:t>
            </a:r>
            <a:endParaRPr lang="en-BE" sz="7200" b="1" dirty="0"/>
          </a:p>
        </p:txBody>
      </p:sp>
    </p:spTree>
    <p:extLst>
      <p:ext uri="{BB962C8B-B14F-4D97-AF65-F5344CB8AC3E}">
        <p14:creationId xmlns:p14="http://schemas.microsoft.com/office/powerpoint/2010/main" val="2750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45C5-E6FB-D9F8-7247-4F9A0C99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1656ABD-554F-A664-5DF5-CA4005E0661E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FB95E56-DF37-30A6-DD7E-AB906C21D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52A0B76-2A0A-EAEB-0CC0-EA8665B658A8}"/>
              </a:ext>
            </a:extLst>
          </p:cNvPr>
          <p:cNvSpPr/>
          <p:nvPr/>
        </p:nvSpPr>
        <p:spPr>
          <a:xfrm>
            <a:off x="2655081" y="113412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2E021-29FF-7466-7520-FED8447A6005}"/>
              </a:ext>
            </a:extLst>
          </p:cNvPr>
          <p:cNvSpPr/>
          <p:nvPr/>
        </p:nvSpPr>
        <p:spPr>
          <a:xfrm>
            <a:off x="10269745" y="3097608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54F0C8A-09A6-21B0-4D19-A4924B33B29C}"/>
              </a:ext>
            </a:extLst>
          </p:cNvPr>
          <p:cNvSpPr/>
          <p:nvPr/>
        </p:nvSpPr>
        <p:spPr>
          <a:xfrm>
            <a:off x="4978601" y="114855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F0FE15B-8591-2F25-BB61-7EB320D14210}"/>
              </a:ext>
            </a:extLst>
          </p:cNvPr>
          <p:cNvSpPr/>
          <p:nvPr/>
        </p:nvSpPr>
        <p:spPr>
          <a:xfrm>
            <a:off x="331561" y="1063365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04B733D-F8AC-44D9-5460-A18EF1B116E7}"/>
              </a:ext>
            </a:extLst>
          </p:cNvPr>
          <p:cNvSpPr/>
          <p:nvPr/>
        </p:nvSpPr>
        <p:spPr>
          <a:xfrm>
            <a:off x="7302121" y="1204876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</p:spTree>
    <p:extLst>
      <p:ext uri="{BB962C8B-B14F-4D97-AF65-F5344CB8AC3E}">
        <p14:creationId xmlns:p14="http://schemas.microsoft.com/office/powerpoint/2010/main" val="37735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BECB-6859-E571-AFCB-DA1DC32E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0E33D-7137-264D-8F1C-2C79E070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54" y="1114425"/>
            <a:ext cx="6318606" cy="2166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C4FCDA-B5F8-0D05-39D1-431C3F9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-78604"/>
            <a:ext cx="3936809" cy="1325563"/>
          </a:xfrm>
        </p:spPr>
        <p:txBody>
          <a:bodyPr/>
          <a:lstStyle/>
          <a:p>
            <a:r>
              <a:rPr lang="en-US" b="1" dirty="0"/>
              <a:t>World States</a:t>
            </a:r>
            <a:endParaRPr lang="en-B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657CF-2F0E-C916-11F6-1734C66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4" y="3829050"/>
            <a:ext cx="5562600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85A2-8037-CF95-2AF7-38190129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83" y="4348162"/>
            <a:ext cx="567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E8EC-CCB0-2673-98B7-CE58FBB0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744-7837-2513-B7BC-D10CABDC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0"/>
            <a:ext cx="3936809" cy="1325563"/>
          </a:xfrm>
        </p:spPr>
        <p:txBody>
          <a:bodyPr/>
          <a:lstStyle/>
          <a:p>
            <a:r>
              <a:rPr lang="en-US" b="1" dirty="0"/>
              <a:t>Actions</a:t>
            </a:r>
            <a:endParaRPr lang="en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9CEC1-8831-A1C9-1002-D371AB40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49" y="2682815"/>
            <a:ext cx="6791569" cy="1787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08026-2565-23C5-A003-16E410D9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2" y="1421291"/>
            <a:ext cx="4439581" cy="4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E4F0E-8B6F-55D4-8A41-E5D7ACC909A3}"/>
              </a:ext>
            </a:extLst>
          </p:cNvPr>
          <p:cNvSpPr/>
          <p:nvPr/>
        </p:nvSpPr>
        <p:spPr>
          <a:xfrm>
            <a:off x="8135193" y="1526046"/>
            <a:ext cx="3791557" cy="2244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== FALSE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6784B-25DB-442D-8D51-E923A8FE31A7}"/>
              </a:ext>
            </a:extLst>
          </p:cNvPr>
          <p:cNvSpPr txBox="1">
            <a:spLocks/>
          </p:cNvSpPr>
          <p:nvPr/>
        </p:nvSpPr>
        <p:spPr>
          <a:xfrm>
            <a:off x="4647481" y="244361"/>
            <a:ext cx="2285905" cy="104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Actions</a:t>
            </a:r>
            <a:endParaRPr lang="en-BE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F6DB103-BA35-5285-080E-9FB282668A7B}"/>
              </a:ext>
            </a:extLst>
          </p:cNvPr>
          <p:cNvSpPr/>
          <p:nvPr/>
        </p:nvSpPr>
        <p:spPr>
          <a:xfrm>
            <a:off x="4647481" y="204620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8D77E-59FE-422C-8379-192386D3C143}"/>
              </a:ext>
            </a:extLst>
          </p:cNvPr>
          <p:cNvSpPr/>
          <p:nvPr/>
        </p:nvSpPr>
        <p:spPr>
          <a:xfrm>
            <a:off x="2626939" y="1777846"/>
            <a:ext cx="1316178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Food 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50E2B2-3C41-EE0D-4FB2-E96AD3C2626D}"/>
              </a:ext>
            </a:extLst>
          </p:cNvPr>
          <p:cNvSpPr/>
          <p:nvPr/>
        </p:nvSpPr>
        <p:spPr>
          <a:xfrm>
            <a:off x="2626939" y="3547190"/>
            <a:ext cx="1290443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B73D4D-9782-6F01-B052-B7A0C172DF69}"/>
              </a:ext>
            </a:extLst>
          </p:cNvPr>
          <p:cNvSpPr/>
          <p:nvPr/>
        </p:nvSpPr>
        <p:spPr>
          <a:xfrm>
            <a:off x="6968422" y="2428334"/>
            <a:ext cx="923026" cy="43994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E5271-F1A8-894F-5D76-0DE48248B846}"/>
              </a:ext>
            </a:extLst>
          </p:cNvPr>
          <p:cNvSpPr txBox="1"/>
          <p:nvPr/>
        </p:nvSpPr>
        <p:spPr>
          <a:xfrm>
            <a:off x="1479430" y="4925684"/>
            <a:ext cx="6336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Preconditions (when the action can be done).</a:t>
            </a:r>
          </a:p>
          <a:p>
            <a:endParaRPr lang="en-US" dirty="0"/>
          </a:p>
          <a:p>
            <a:r>
              <a:rPr lang="en-US" dirty="0"/>
              <a:t>Have Effects (what the action changes).</a:t>
            </a:r>
          </a:p>
          <a:p>
            <a:endParaRPr lang="en-US" dirty="0"/>
          </a:p>
          <a:p>
            <a:r>
              <a:rPr lang="en-US" dirty="0"/>
              <a:t>(Optionally) Have costs.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50C84-3641-3B5F-8B58-05C1D1FEBB30}"/>
              </a:ext>
            </a:extLst>
          </p:cNvPr>
          <p:cNvSpPr txBox="1"/>
          <p:nvPr/>
        </p:nvSpPr>
        <p:spPr>
          <a:xfrm>
            <a:off x="2442119" y="1124442"/>
            <a:ext cx="21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0CC50-2FC6-4C67-A920-0559DF4770F4}"/>
              </a:ext>
            </a:extLst>
          </p:cNvPr>
          <p:cNvSpPr txBox="1"/>
          <p:nvPr/>
        </p:nvSpPr>
        <p:spPr>
          <a:xfrm>
            <a:off x="2289046" y="3123230"/>
            <a:ext cx="22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EFFECTS ON WORLD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DBAAF-8A7F-DB1B-3B8E-2CC3D3CE911B}"/>
              </a:ext>
            </a:extLst>
          </p:cNvPr>
          <p:cNvSpPr/>
          <p:nvPr/>
        </p:nvSpPr>
        <p:spPr>
          <a:xfrm>
            <a:off x="265250" y="2253876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0654-A558-A623-2EBC-77DE390E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E8784-C7DF-F69B-C909-5A94715D1635}"/>
              </a:ext>
            </a:extLst>
          </p:cNvPr>
          <p:cNvSpPr txBox="1">
            <a:spLocks/>
          </p:cNvSpPr>
          <p:nvPr/>
        </p:nvSpPr>
        <p:spPr>
          <a:xfrm>
            <a:off x="4813635" y="0"/>
            <a:ext cx="290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Planning</a:t>
            </a:r>
            <a:endParaRPr lang="en-BE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6C3AD4-E259-140B-FB39-C9961A256ECB}"/>
              </a:ext>
            </a:extLst>
          </p:cNvPr>
          <p:cNvSpPr/>
          <p:nvPr/>
        </p:nvSpPr>
        <p:spPr>
          <a:xfrm>
            <a:off x="247075" y="2121682"/>
            <a:ext cx="1616806" cy="14792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Hungry</a:t>
            </a:r>
          </a:p>
          <a:p>
            <a:pPr algn="ctr"/>
            <a:r>
              <a:rPr lang="en-US" dirty="0"/>
              <a:t>==</a:t>
            </a:r>
          </a:p>
          <a:p>
            <a:pPr algn="ctr"/>
            <a:r>
              <a:rPr lang="en-US" dirty="0"/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BFE66-65F9-D04A-EEF6-D583FFE64C87}"/>
              </a:ext>
            </a:extLst>
          </p:cNvPr>
          <p:cNvSpPr/>
          <p:nvPr/>
        </p:nvSpPr>
        <p:spPr>
          <a:xfrm>
            <a:off x="8444703" y="2558881"/>
            <a:ext cx="3543476" cy="2058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06F50-5E7C-B750-7F2A-292762DD0503}"/>
              </a:ext>
            </a:extLst>
          </p:cNvPr>
          <p:cNvSpPr txBox="1"/>
          <p:nvPr/>
        </p:nvSpPr>
        <p:spPr>
          <a:xfrm>
            <a:off x="2724161" y="1325563"/>
            <a:ext cx="646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GOAP is about building a plan (sequence of actions) that takes the world from “now” to “desired”.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EE3D5F9-A1A0-3DBA-490C-C30E41BC53E4}"/>
              </a:ext>
            </a:extLst>
          </p:cNvPr>
          <p:cNvSpPr/>
          <p:nvPr/>
        </p:nvSpPr>
        <p:spPr>
          <a:xfrm>
            <a:off x="1975559" y="3882828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Foor Food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ED29C8F-2AFF-1007-1686-481B5AA03150}"/>
              </a:ext>
            </a:extLst>
          </p:cNvPr>
          <p:cNvSpPr/>
          <p:nvPr/>
        </p:nvSpPr>
        <p:spPr>
          <a:xfrm>
            <a:off x="4563282" y="5127623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Food 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BE62C12-09CD-BFEE-9D86-379546CFDBF1}"/>
              </a:ext>
            </a:extLst>
          </p:cNvPr>
          <p:cNvSpPr/>
          <p:nvPr/>
        </p:nvSpPr>
        <p:spPr>
          <a:xfrm>
            <a:off x="5663612" y="322460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E582E4-0CED-AEFE-C70D-2A9A8B7A160A}"/>
              </a:ext>
            </a:extLst>
          </p:cNvPr>
          <p:cNvSpPr/>
          <p:nvPr/>
        </p:nvSpPr>
        <p:spPr>
          <a:xfrm rot="18932399">
            <a:off x="1547300" y="3521963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1AA1B8-04B2-F566-8446-69CBE98F7D8E}"/>
              </a:ext>
            </a:extLst>
          </p:cNvPr>
          <p:cNvSpPr/>
          <p:nvPr/>
        </p:nvSpPr>
        <p:spPr>
          <a:xfrm rot="18046796">
            <a:off x="3999816" y="5015067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B2115B-9D5A-4C7E-C88E-7C42ADEBA567}"/>
              </a:ext>
            </a:extLst>
          </p:cNvPr>
          <p:cNvSpPr/>
          <p:nvPr/>
        </p:nvSpPr>
        <p:spPr>
          <a:xfrm rot="13064382">
            <a:off x="6207254" y="4610258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14CE36E-6875-1935-E2B6-89FB7C5F548F}"/>
              </a:ext>
            </a:extLst>
          </p:cNvPr>
          <p:cNvSpPr/>
          <p:nvPr/>
        </p:nvSpPr>
        <p:spPr>
          <a:xfrm rot="16200000">
            <a:off x="7852893" y="3521962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188E-A21C-B30E-FE3B-D9790F4D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63BED5-FD34-3B35-B117-1F3FA4A7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" y="2121167"/>
            <a:ext cx="10829835" cy="22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CFA5-EB0D-8EF2-A594-5A5007A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EE2F2A-9C09-76E5-9374-F166BBD1634E}"/>
              </a:ext>
            </a:extLst>
          </p:cNvPr>
          <p:cNvSpPr/>
          <p:nvPr/>
        </p:nvSpPr>
        <p:spPr>
          <a:xfrm>
            <a:off x="2865120" y="2944918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5BBB-DBC1-DE4B-886A-13F5B437E8EB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61DCC-81DA-670A-91C6-EAECB8DF24BB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B26703-2C40-E305-C00F-A982C9F09E0B}"/>
              </a:ext>
            </a:extLst>
          </p:cNvPr>
          <p:cNvSpPr/>
          <p:nvPr/>
        </p:nvSpPr>
        <p:spPr>
          <a:xfrm>
            <a:off x="7289800" y="158496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817D54-7FBD-5C93-42F0-D872EBDC9417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6A241-7211-490C-810D-D546766BA83B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A6554A-2278-C828-312B-94C4E8B52893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F03B96-984A-F7C7-85E0-C5767051CA86}"/>
              </a:ext>
            </a:extLst>
          </p:cNvPr>
          <p:cNvSpPr/>
          <p:nvPr/>
        </p:nvSpPr>
        <p:spPr>
          <a:xfrm>
            <a:off x="5306060" y="336619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6A1CC3-B8AF-5426-A28D-579685184035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75ABB2-B8BB-322C-C9B0-FE2E54C93095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09DF7-01B8-1DDB-E55B-7D7F16961891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07925A-7052-F638-D21E-B0E1BEF0443B}"/>
              </a:ext>
            </a:extLst>
          </p:cNvPr>
          <p:cNvSpPr/>
          <p:nvPr/>
        </p:nvSpPr>
        <p:spPr>
          <a:xfrm>
            <a:off x="1336040" y="429075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29657-71AD-EEE7-521F-21F6F2035034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DAF4-C2D0-CC90-5578-C788ADBF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52F10-6A21-D669-E6B4-F78C313B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62100"/>
            <a:ext cx="10801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1801</TotalTime>
  <Words>465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Tw Cen MT</vt:lpstr>
      <vt:lpstr>Tw Cen MT Condensed</vt:lpstr>
      <vt:lpstr>Wingdings 3</vt:lpstr>
      <vt:lpstr>Integral</vt:lpstr>
      <vt:lpstr>GPP Exam: Zombie AI</vt:lpstr>
      <vt:lpstr>WHAT IS (GOAP)</vt:lpstr>
      <vt:lpstr>World States</vt:lpstr>
      <vt:lpstr>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VS A*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miguel Angel Lozano Bedoya</cp:lastModifiedBy>
  <cp:revision>18</cp:revision>
  <dcterms:created xsi:type="dcterms:W3CDTF">2021-12-17T12:45:32Z</dcterms:created>
  <dcterms:modified xsi:type="dcterms:W3CDTF">2025-08-23T22:28:56Z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