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77" r:id="rId7"/>
    <p:sldId id="275" r:id="rId8"/>
    <p:sldId id="260" r:id="rId9"/>
    <p:sldId id="263" r:id="rId10"/>
    <p:sldId id="258" r:id="rId11"/>
    <p:sldId id="265" r:id="rId12"/>
    <p:sldId id="266" r:id="rId13"/>
    <p:sldId id="269" r:id="rId14"/>
    <p:sldId id="267" r:id="rId15"/>
    <p:sldId id="270" r:id="rId16"/>
    <p:sldId id="271" r:id="rId17"/>
    <p:sldId id="273" r:id="rId18"/>
    <p:sldId id="272" r:id="rId19"/>
    <p:sldId id="268" r:id="rId20"/>
    <p:sldId id="274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04" autoAdjust="0"/>
    <p:restoredTop sz="96247" autoAdjust="0"/>
  </p:normalViewPr>
  <p:slideViewPr>
    <p:cSldViewPr snapToGrid="0">
      <p:cViewPr varScale="1">
        <p:scale>
          <a:sx n="89" d="100"/>
          <a:sy n="89" d="100"/>
        </p:scale>
        <p:origin x="4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82085877-2B37-48E7-8B6D-4D4ED486130A}" type="datetimeFigureOut">
              <a:rPr lang="en-BE" smtClean="0"/>
              <a:t>08/04/2025</a:t>
            </a:fld>
            <a:endParaRPr lang="en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161DE-E191-4798-91BE-355EA90292A5}" type="slidenum">
              <a:rPr lang="en-BE" smtClean="0"/>
              <a:t>‹#›</a:t>
            </a:fld>
            <a:endParaRPr lang="en-BE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0942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85877-2B37-48E7-8B6D-4D4ED486130A}" type="datetimeFigureOut">
              <a:rPr lang="en-BE" smtClean="0"/>
              <a:t>08/04/2025</a:t>
            </a:fld>
            <a:endParaRPr lang="en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161DE-E191-4798-91BE-355EA90292A5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779409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85877-2B37-48E7-8B6D-4D4ED486130A}" type="datetimeFigureOut">
              <a:rPr lang="en-BE" smtClean="0"/>
              <a:t>08/04/2025</a:t>
            </a:fld>
            <a:endParaRPr lang="en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161DE-E191-4798-91BE-355EA90292A5}" type="slidenum">
              <a:rPr lang="en-BE" smtClean="0"/>
              <a:t>‹#›</a:t>
            </a:fld>
            <a:endParaRPr lang="en-BE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6990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85877-2B37-48E7-8B6D-4D4ED486130A}" type="datetimeFigureOut">
              <a:rPr lang="en-BE" smtClean="0"/>
              <a:t>08/04/2025</a:t>
            </a:fld>
            <a:endParaRPr lang="en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161DE-E191-4798-91BE-355EA90292A5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221003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85877-2B37-48E7-8B6D-4D4ED486130A}" type="datetimeFigureOut">
              <a:rPr lang="en-BE" smtClean="0"/>
              <a:t>08/04/2025</a:t>
            </a:fld>
            <a:endParaRPr lang="en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161DE-E191-4798-91BE-355EA90292A5}" type="slidenum">
              <a:rPr lang="en-BE" smtClean="0"/>
              <a:t>‹#›</a:t>
            </a:fld>
            <a:endParaRPr lang="en-BE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9828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85877-2B37-48E7-8B6D-4D4ED486130A}" type="datetimeFigureOut">
              <a:rPr lang="en-BE" smtClean="0"/>
              <a:t>08/04/2025</a:t>
            </a:fld>
            <a:endParaRPr lang="en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161DE-E191-4798-91BE-355EA90292A5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633314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85877-2B37-48E7-8B6D-4D4ED486130A}" type="datetimeFigureOut">
              <a:rPr lang="en-BE" smtClean="0"/>
              <a:t>08/04/2025</a:t>
            </a:fld>
            <a:endParaRPr lang="en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161DE-E191-4798-91BE-355EA90292A5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754323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85877-2B37-48E7-8B6D-4D4ED486130A}" type="datetimeFigureOut">
              <a:rPr lang="en-BE" smtClean="0"/>
              <a:t>08/04/2025</a:t>
            </a:fld>
            <a:endParaRPr lang="en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161DE-E191-4798-91BE-355EA90292A5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828097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85877-2B37-48E7-8B6D-4D4ED486130A}" type="datetimeFigureOut">
              <a:rPr lang="en-BE" smtClean="0"/>
              <a:t>08/04/2025</a:t>
            </a:fld>
            <a:endParaRPr lang="en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161DE-E191-4798-91BE-355EA90292A5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686419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85877-2B37-48E7-8B6D-4D4ED486130A}" type="datetimeFigureOut">
              <a:rPr lang="en-BE" smtClean="0"/>
              <a:t>08/04/2025</a:t>
            </a:fld>
            <a:endParaRPr lang="en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161DE-E191-4798-91BE-355EA90292A5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340862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85877-2B37-48E7-8B6D-4D4ED486130A}" type="datetimeFigureOut">
              <a:rPr lang="en-BE" smtClean="0"/>
              <a:t>08/04/2025</a:t>
            </a:fld>
            <a:endParaRPr lang="en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161DE-E191-4798-91BE-355EA90292A5}" type="slidenum">
              <a:rPr lang="en-BE" smtClean="0"/>
              <a:t>‹#›</a:t>
            </a:fld>
            <a:endParaRPr lang="en-BE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252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82085877-2B37-48E7-8B6D-4D4ED486130A}" type="datetimeFigureOut">
              <a:rPr lang="en-BE" smtClean="0"/>
              <a:t>08/04/2025</a:t>
            </a:fld>
            <a:endParaRPr lang="en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F15161DE-E191-4798-91BE-355EA90292A5}" type="slidenum">
              <a:rPr lang="en-BE" smtClean="0"/>
              <a:t>‹#›</a:t>
            </a:fld>
            <a:endParaRPr lang="en-BE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8745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85F04-C22A-42D7-B131-70E81FD946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GPP Exam: Zombie AI</a:t>
            </a:r>
            <a:endParaRPr lang="en-B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0651AA-5F60-4B6E-8386-AEA67C018D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nl-NL" sz="4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B</a:t>
            </a:r>
            <a:r>
              <a:rPr lang="en-NL" sz="4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y </a:t>
            </a:r>
            <a:r>
              <a:rPr lang="en-US" sz="4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Miguel Lozano</a:t>
            </a:r>
            <a:endParaRPr lang="en-NL" sz="4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90777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9201B3-E2D4-345D-8372-6A3F78B383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kstvak 8">
            <a:extLst>
              <a:ext uri="{FF2B5EF4-FFF2-40B4-BE49-F238E27FC236}">
                <a16:creationId xmlns:a16="http://schemas.microsoft.com/office/drawing/2014/main" id="{8E361D8A-10BE-95DA-FBF1-246108B2A519}"/>
              </a:ext>
            </a:extLst>
          </p:cNvPr>
          <p:cNvSpPr txBox="1"/>
          <p:nvPr/>
        </p:nvSpPr>
        <p:spPr>
          <a:xfrm>
            <a:off x="-272288" y="2409086"/>
            <a:ext cx="3520440" cy="423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nl-NL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A6960FA-1326-1767-F7B2-EC944E9B2060}"/>
              </a:ext>
            </a:extLst>
          </p:cNvPr>
          <p:cNvSpPr txBox="1"/>
          <p:nvPr/>
        </p:nvSpPr>
        <p:spPr>
          <a:xfrm>
            <a:off x="3657600" y="914400"/>
            <a:ext cx="21234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Code Insert Picture  linking the action that can be executed right now  </a:t>
            </a:r>
          </a:p>
        </p:txBody>
      </p:sp>
    </p:spTree>
    <p:extLst>
      <p:ext uri="{BB962C8B-B14F-4D97-AF65-F5344CB8AC3E}">
        <p14:creationId xmlns:p14="http://schemas.microsoft.com/office/powerpoint/2010/main" val="3302063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1C38E7-40CB-F035-E37C-5AFC2E32B3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B6AFF013-42FA-3705-B4CB-58DC2F8ABD55}"/>
              </a:ext>
            </a:extLst>
          </p:cNvPr>
          <p:cNvSpPr/>
          <p:nvPr/>
        </p:nvSpPr>
        <p:spPr>
          <a:xfrm>
            <a:off x="9738360" y="4475480"/>
            <a:ext cx="1026160" cy="92456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Index</a:t>
            </a:r>
          </a:p>
          <a:p>
            <a:pPr algn="ctr"/>
            <a:r>
              <a:rPr lang="en-US" dirty="0"/>
              <a:t>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12DE598-1AF5-EBFC-BB05-2519A93B1E5A}"/>
              </a:ext>
            </a:extLst>
          </p:cNvPr>
          <p:cNvSpPr/>
          <p:nvPr/>
        </p:nvSpPr>
        <p:spPr>
          <a:xfrm>
            <a:off x="1239520" y="4475480"/>
            <a:ext cx="1026160" cy="92456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Index 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A7736A5-6F34-AB8D-77FB-262946D4F077}"/>
              </a:ext>
            </a:extLst>
          </p:cNvPr>
          <p:cNvSpPr txBox="1"/>
          <p:nvPr/>
        </p:nvSpPr>
        <p:spPr>
          <a:xfrm>
            <a:off x="1206945" y="4106148"/>
            <a:ext cx="1402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 Node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0D81EEC-9861-C093-A699-2BBEA6335976}"/>
              </a:ext>
            </a:extLst>
          </p:cNvPr>
          <p:cNvSpPr txBox="1"/>
          <p:nvPr/>
        </p:nvSpPr>
        <p:spPr>
          <a:xfrm>
            <a:off x="9641840" y="4058642"/>
            <a:ext cx="1402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End Node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6DC0786F-AD02-E2CA-1C95-FA9E7EE6E735}"/>
              </a:ext>
            </a:extLst>
          </p:cNvPr>
          <p:cNvSpPr/>
          <p:nvPr/>
        </p:nvSpPr>
        <p:spPr>
          <a:xfrm>
            <a:off x="2865120" y="2299732"/>
            <a:ext cx="1026160" cy="92456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F550F18-3DB8-12CE-5335-BC638E598731}"/>
              </a:ext>
            </a:extLst>
          </p:cNvPr>
          <p:cNvSpPr/>
          <p:nvPr/>
        </p:nvSpPr>
        <p:spPr>
          <a:xfrm>
            <a:off x="2503170" y="5679440"/>
            <a:ext cx="1026160" cy="92456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317F027-6C2A-5450-CB3C-7F9EB013FAF7}"/>
              </a:ext>
            </a:extLst>
          </p:cNvPr>
          <p:cNvSpPr/>
          <p:nvPr/>
        </p:nvSpPr>
        <p:spPr>
          <a:xfrm>
            <a:off x="4643120" y="1095772"/>
            <a:ext cx="1026160" cy="92456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A3D5FE3-E3FA-6F56-5F87-CBD21521913E}"/>
              </a:ext>
            </a:extLst>
          </p:cNvPr>
          <p:cNvSpPr/>
          <p:nvPr/>
        </p:nvSpPr>
        <p:spPr>
          <a:xfrm>
            <a:off x="6929120" y="1348264"/>
            <a:ext cx="1026160" cy="92456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E3E31D4-0F60-0496-4EEA-3219CAFC4E93}"/>
              </a:ext>
            </a:extLst>
          </p:cNvPr>
          <p:cNvSpPr/>
          <p:nvPr/>
        </p:nvSpPr>
        <p:spPr>
          <a:xfrm>
            <a:off x="8021320" y="3429000"/>
            <a:ext cx="1026160" cy="92456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1571ADE-4CAD-C37E-DA6B-742C377D62DB}"/>
              </a:ext>
            </a:extLst>
          </p:cNvPr>
          <p:cNvSpPr/>
          <p:nvPr/>
        </p:nvSpPr>
        <p:spPr>
          <a:xfrm>
            <a:off x="4792980" y="5661900"/>
            <a:ext cx="1026160" cy="92456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99EDEC8-206F-A724-081C-E5521A30DA85}"/>
              </a:ext>
            </a:extLst>
          </p:cNvPr>
          <p:cNvSpPr/>
          <p:nvPr/>
        </p:nvSpPr>
        <p:spPr>
          <a:xfrm>
            <a:off x="7010400" y="5735320"/>
            <a:ext cx="1026160" cy="92456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171FE03-1937-F55B-E9CD-BA85262ED4A8}"/>
              </a:ext>
            </a:extLst>
          </p:cNvPr>
          <p:cNvSpPr/>
          <p:nvPr/>
        </p:nvSpPr>
        <p:spPr>
          <a:xfrm>
            <a:off x="5306060" y="3224292"/>
            <a:ext cx="1026160" cy="92456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A5B9A9F-AA56-E406-B779-124E80DF826B}"/>
              </a:ext>
            </a:extLst>
          </p:cNvPr>
          <p:cNvSpPr/>
          <p:nvPr/>
        </p:nvSpPr>
        <p:spPr>
          <a:xfrm>
            <a:off x="9829800" y="1348264"/>
            <a:ext cx="1026160" cy="92456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F85F395-78CA-1B6A-620A-3D21750F2AE0}"/>
              </a:ext>
            </a:extLst>
          </p:cNvPr>
          <p:cNvSpPr/>
          <p:nvPr/>
        </p:nvSpPr>
        <p:spPr>
          <a:xfrm>
            <a:off x="822960" y="1239520"/>
            <a:ext cx="1026160" cy="92456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9DC77F4-A26D-ECBF-3CA5-52CAA92DF05D}"/>
              </a:ext>
            </a:extLst>
          </p:cNvPr>
          <p:cNvCxnSpPr>
            <a:cxnSpLocks/>
            <a:stCxn id="6" idx="6"/>
            <a:endCxn id="17" idx="1"/>
          </p:cNvCxnSpPr>
          <p:nvPr/>
        </p:nvCxnSpPr>
        <p:spPr>
          <a:xfrm>
            <a:off x="2265680" y="4937760"/>
            <a:ext cx="2677578" cy="859539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9CD5207-7F50-257F-CA48-43D424601BF2}"/>
              </a:ext>
            </a:extLst>
          </p:cNvPr>
          <p:cNvCxnSpPr>
            <a:cxnSpLocks/>
            <a:stCxn id="6" idx="7"/>
            <a:endCxn id="2" idx="3"/>
          </p:cNvCxnSpPr>
          <p:nvPr/>
        </p:nvCxnSpPr>
        <p:spPr>
          <a:xfrm flipV="1">
            <a:off x="2115402" y="3088893"/>
            <a:ext cx="899996" cy="1521986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5726F7B-D491-BC75-7F26-CED293D5A49E}"/>
              </a:ext>
            </a:extLst>
          </p:cNvPr>
          <p:cNvCxnSpPr>
            <a:cxnSpLocks/>
            <a:stCxn id="6" idx="0"/>
            <a:endCxn id="21" idx="4"/>
          </p:cNvCxnSpPr>
          <p:nvPr/>
        </p:nvCxnSpPr>
        <p:spPr>
          <a:xfrm flipH="1" flipV="1">
            <a:off x="1336040" y="2164080"/>
            <a:ext cx="416560" cy="231140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3A2B9638-74EC-0F3B-2588-C7E75E0B3496}"/>
              </a:ext>
            </a:extLst>
          </p:cNvPr>
          <p:cNvSpPr txBox="1"/>
          <p:nvPr/>
        </p:nvSpPr>
        <p:spPr>
          <a:xfrm>
            <a:off x="3158908" y="3504644"/>
            <a:ext cx="14020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Actions can be used right Away</a:t>
            </a:r>
          </a:p>
        </p:txBody>
      </p:sp>
    </p:spTree>
    <p:extLst>
      <p:ext uri="{BB962C8B-B14F-4D97-AF65-F5344CB8AC3E}">
        <p14:creationId xmlns:p14="http://schemas.microsoft.com/office/powerpoint/2010/main" val="12649066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3D347E-BC78-E032-0BE2-12D2FD57F1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kstvak 8">
            <a:extLst>
              <a:ext uri="{FF2B5EF4-FFF2-40B4-BE49-F238E27FC236}">
                <a16:creationId xmlns:a16="http://schemas.microsoft.com/office/drawing/2014/main" id="{B01E37E5-AE8C-F07F-4730-4A6DEFAB88F2}"/>
              </a:ext>
            </a:extLst>
          </p:cNvPr>
          <p:cNvSpPr txBox="1"/>
          <p:nvPr/>
        </p:nvSpPr>
        <p:spPr>
          <a:xfrm>
            <a:off x="-272288" y="2409086"/>
            <a:ext cx="3520440" cy="423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nl-NL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9553C97-4040-C229-5A88-9A250AA1A869}"/>
              </a:ext>
            </a:extLst>
          </p:cNvPr>
          <p:cNvSpPr txBox="1"/>
          <p:nvPr/>
        </p:nvSpPr>
        <p:spPr>
          <a:xfrm>
            <a:off x="3657600" y="914400"/>
            <a:ext cx="21234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Code Insert Picture  Check If Any Action has a effect that lets don’t forget that joint with the end 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77CED5F8-34F8-A83B-E109-8FFDCB7FF628}"/>
              </a:ext>
            </a:extLst>
          </p:cNvPr>
          <p:cNvSpPr/>
          <p:nvPr/>
        </p:nvSpPr>
        <p:spPr>
          <a:xfrm>
            <a:off x="6885246" y="1149821"/>
            <a:ext cx="1811966" cy="1375817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Hungry</a:t>
            </a:r>
          </a:p>
          <a:p>
            <a:pPr algn="ctr"/>
            <a:r>
              <a:rPr lang="en-US" b="1" dirty="0"/>
              <a:t>==</a:t>
            </a:r>
          </a:p>
          <a:p>
            <a:pPr algn="ctr"/>
            <a:r>
              <a:rPr lang="en-US" b="1" dirty="0"/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15991065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B0CF9E-37B7-198B-26B3-AFA9A28FE3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664500C2-48F4-4BE9-412D-AD5BEA239F0E}"/>
              </a:ext>
            </a:extLst>
          </p:cNvPr>
          <p:cNvSpPr/>
          <p:nvPr/>
        </p:nvSpPr>
        <p:spPr>
          <a:xfrm>
            <a:off x="9738360" y="4475480"/>
            <a:ext cx="1026160" cy="92456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Index</a:t>
            </a:r>
          </a:p>
          <a:p>
            <a:pPr algn="ctr"/>
            <a:r>
              <a:rPr lang="en-US" dirty="0"/>
              <a:t>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89C3445-7D8B-FB96-76A4-37360F61273D}"/>
              </a:ext>
            </a:extLst>
          </p:cNvPr>
          <p:cNvSpPr/>
          <p:nvPr/>
        </p:nvSpPr>
        <p:spPr>
          <a:xfrm>
            <a:off x="1239520" y="4475480"/>
            <a:ext cx="1026160" cy="92456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Index 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31BF3B5-5332-9542-ADEC-B5008B8A529D}"/>
              </a:ext>
            </a:extLst>
          </p:cNvPr>
          <p:cNvSpPr txBox="1"/>
          <p:nvPr/>
        </p:nvSpPr>
        <p:spPr>
          <a:xfrm>
            <a:off x="1206945" y="4106148"/>
            <a:ext cx="1402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 Node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CC32F40-AA86-0DEA-D417-033F623B6B54}"/>
              </a:ext>
            </a:extLst>
          </p:cNvPr>
          <p:cNvSpPr txBox="1"/>
          <p:nvPr/>
        </p:nvSpPr>
        <p:spPr>
          <a:xfrm>
            <a:off x="9641840" y="4058642"/>
            <a:ext cx="1402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End Node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B689DDCF-C542-A400-05A1-77A1F6B17003}"/>
              </a:ext>
            </a:extLst>
          </p:cNvPr>
          <p:cNvSpPr/>
          <p:nvPr/>
        </p:nvSpPr>
        <p:spPr>
          <a:xfrm>
            <a:off x="2899625" y="2183838"/>
            <a:ext cx="1154790" cy="1040454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EAT FOOD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738B29E-1F35-B501-A99A-5AEFCAB92AB4}"/>
              </a:ext>
            </a:extLst>
          </p:cNvPr>
          <p:cNvSpPr/>
          <p:nvPr/>
        </p:nvSpPr>
        <p:spPr>
          <a:xfrm>
            <a:off x="2503170" y="5679440"/>
            <a:ext cx="1026160" cy="92456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6189AD5-E5AE-9B4D-2B4F-BE39579F197A}"/>
              </a:ext>
            </a:extLst>
          </p:cNvPr>
          <p:cNvSpPr/>
          <p:nvPr/>
        </p:nvSpPr>
        <p:spPr>
          <a:xfrm>
            <a:off x="4569731" y="1435084"/>
            <a:ext cx="1026160" cy="92456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884250E-3D26-24BD-312A-E6B762FDDCF7}"/>
              </a:ext>
            </a:extLst>
          </p:cNvPr>
          <p:cNvSpPr/>
          <p:nvPr/>
        </p:nvSpPr>
        <p:spPr>
          <a:xfrm>
            <a:off x="7803422" y="1418276"/>
            <a:ext cx="1026160" cy="92456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1B56F97-F04F-FD95-3646-D116CFF6053F}"/>
              </a:ext>
            </a:extLst>
          </p:cNvPr>
          <p:cNvSpPr/>
          <p:nvPr/>
        </p:nvSpPr>
        <p:spPr>
          <a:xfrm>
            <a:off x="9829800" y="2757699"/>
            <a:ext cx="1026160" cy="92456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214172D-BEAC-270D-0918-82CD5F8D9DBE}"/>
              </a:ext>
            </a:extLst>
          </p:cNvPr>
          <p:cNvSpPr/>
          <p:nvPr/>
        </p:nvSpPr>
        <p:spPr>
          <a:xfrm>
            <a:off x="4792980" y="5661900"/>
            <a:ext cx="1026160" cy="92456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B9E8433-BE0B-E27D-33E7-3EF6DF0EE4FA}"/>
              </a:ext>
            </a:extLst>
          </p:cNvPr>
          <p:cNvSpPr/>
          <p:nvPr/>
        </p:nvSpPr>
        <p:spPr>
          <a:xfrm>
            <a:off x="7010400" y="5735320"/>
            <a:ext cx="1026160" cy="92456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13500E8-AB28-1810-C295-91FE04584635}"/>
              </a:ext>
            </a:extLst>
          </p:cNvPr>
          <p:cNvSpPr/>
          <p:nvPr/>
        </p:nvSpPr>
        <p:spPr>
          <a:xfrm>
            <a:off x="5456338" y="4148599"/>
            <a:ext cx="1026160" cy="92456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782FBF1-FE45-E7BC-846B-6EF9B05523C0}"/>
              </a:ext>
            </a:extLst>
          </p:cNvPr>
          <p:cNvSpPr/>
          <p:nvPr/>
        </p:nvSpPr>
        <p:spPr>
          <a:xfrm>
            <a:off x="7010400" y="2857500"/>
            <a:ext cx="1026160" cy="92456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F671C13-FBBB-F32B-12A7-80B2C70F2FC3}"/>
              </a:ext>
            </a:extLst>
          </p:cNvPr>
          <p:cNvSpPr/>
          <p:nvPr/>
        </p:nvSpPr>
        <p:spPr>
          <a:xfrm>
            <a:off x="822960" y="1239520"/>
            <a:ext cx="1026160" cy="92456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1A462822-DCD1-0C93-CA2B-FFC537A4B1D6}"/>
              </a:ext>
            </a:extLst>
          </p:cNvPr>
          <p:cNvCxnSpPr>
            <a:cxnSpLocks/>
            <a:stCxn id="6" idx="6"/>
            <a:endCxn id="17" idx="1"/>
          </p:cNvCxnSpPr>
          <p:nvPr/>
        </p:nvCxnSpPr>
        <p:spPr>
          <a:xfrm>
            <a:off x="2265680" y="4937760"/>
            <a:ext cx="2677578" cy="859539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49F247D-607A-4A4D-A0DA-E0492873F727}"/>
              </a:ext>
            </a:extLst>
          </p:cNvPr>
          <p:cNvCxnSpPr>
            <a:cxnSpLocks/>
            <a:stCxn id="6" idx="7"/>
            <a:endCxn id="2" idx="3"/>
          </p:cNvCxnSpPr>
          <p:nvPr/>
        </p:nvCxnSpPr>
        <p:spPr>
          <a:xfrm flipV="1">
            <a:off x="2115402" y="3071921"/>
            <a:ext cx="953338" cy="1538958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6ED2CE9-745C-F247-3995-B98C7BFC2CC4}"/>
              </a:ext>
            </a:extLst>
          </p:cNvPr>
          <p:cNvCxnSpPr>
            <a:cxnSpLocks/>
            <a:stCxn id="6" idx="0"/>
            <a:endCxn id="21" idx="4"/>
          </p:cNvCxnSpPr>
          <p:nvPr/>
        </p:nvCxnSpPr>
        <p:spPr>
          <a:xfrm flipH="1" flipV="1">
            <a:off x="1336040" y="2164080"/>
            <a:ext cx="416560" cy="231140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F480EB3-6957-196A-1C4E-C89355D33F04}"/>
              </a:ext>
            </a:extLst>
          </p:cNvPr>
          <p:cNvCxnSpPr>
            <a:cxnSpLocks/>
            <a:stCxn id="2" idx="6"/>
            <a:endCxn id="5" idx="2"/>
          </p:cNvCxnSpPr>
          <p:nvPr/>
        </p:nvCxnSpPr>
        <p:spPr>
          <a:xfrm>
            <a:off x="4054415" y="2704065"/>
            <a:ext cx="5683945" cy="2233695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0174F36F-FA66-3F37-8E18-80D54981015B}"/>
              </a:ext>
            </a:extLst>
          </p:cNvPr>
          <p:cNvSpPr/>
          <p:nvPr/>
        </p:nvSpPr>
        <p:spPr>
          <a:xfrm>
            <a:off x="5595891" y="103202"/>
            <a:ext cx="1300496" cy="987461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Hungry</a:t>
            </a:r>
          </a:p>
          <a:p>
            <a:pPr algn="ctr"/>
            <a:r>
              <a:rPr lang="en-US" b="1" dirty="0"/>
              <a:t>==</a:t>
            </a:r>
          </a:p>
          <a:p>
            <a:pPr algn="ctr"/>
            <a:r>
              <a:rPr lang="en-US" b="1" dirty="0"/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38669043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E1A544-214E-7327-62B3-F07CECA70A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kstvak 8">
            <a:extLst>
              <a:ext uri="{FF2B5EF4-FFF2-40B4-BE49-F238E27FC236}">
                <a16:creationId xmlns:a16="http://schemas.microsoft.com/office/drawing/2014/main" id="{71B78C17-C300-5A4F-13F5-BB34704C40F8}"/>
              </a:ext>
            </a:extLst>
          </p:cNvPr>
          <p:cNvSpPr txBox="1"/>
          <p:nvPr/>
        </p:nvSpPr>
        <p:spPr>
          <a:xfrm>
            <a:off x="-272288" y="2409086"/>
            <a:ext cx="3520440" cy="423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nl-NL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472638-F5DD-7B4F-D03B-8FA7344EFBC6}"/>
              </a:ext>
            </a:extLst>
          </p:cNvPr>
          <p:cNvSpPr txBox="1"/>
          <p:nvPr/>
        </p:nvSpPr>
        <p:spPr>
          <a:xfrm>
            <a:off x="4520242" y="836763"/>
            <a:ext cx="27518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Inset </a:t>
            </a:r>
            <a:r>
              <a:rPr lang="en-US" dirty="0" err="1"/>
              <a:t>picyure</a:t>
            </a:r>
            <a:r>
              <a:rPr lang="en-US" dirty="0"/>
              <a:t> of Last part where connections ate made </a:t>
            </a:r>
          </a:p>
        </p:txBody>
      </p:sp>
    </p:spTree>
    <p:extLst>
      <p:ext uri="{BB962C8B-B14F-4D97-AF65-F5344CB8AC3E}">
        <p14:creationId xmlns:p14="http://schemas.microsoft.com/office/powerpoint/2010/main" val="35032163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78A985-3E47-CF25-7473-A20C0676FE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62C3D1A7-F21C-1EC1-FFE4-0AFF55B92221}"/>
              </a:ext>
            </a:extLst>
          </p:cNvPr>
          <p:cNvSpPr/>
          <p:nvPr/>
        </p:nvSpPr>
        <p:spPr>
          <a:xfrm>
            <a:off x="9738360" y="4475480"/>
            <a:ext cx="1026160" cy="92456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Index</a:t>
            </a:r>
          </a:p>
          <a:p>
            <a:pPr algn="ctr"/>
            <a:r>
              <a:rPr lang="en-US" dirty="0"/>
              <a:t>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4950D92-B5F5-B9EA-8663-F35E7D35735E}"/>
              </a:ext>
            </a:extLst>
          </p:cNvPr>
          <p:cNvSpPr/>
          <p:nvPr/>
        </p:nvSpPr>
        <p:spPr>
          <a:xfrm>
            <a:off x="1239520" y="4475480"/>
            <a:ext cx="1026160" cy="92456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Index 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B8B1B59-B417-AC72-BD4B-CA37018E5A70}"/>
              </a:ext>
            </a:extLst>
          </p:cNvPr>
          <p:cNvSpPr txBox="1"/>
          <p:nvPr/>
        </p:nvSpPr>
        <p:spPr>
          <a:xfrm>
            <a:off x="1206945" y="4106148"/>
            <a:ext cx="1402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 Node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9D32F4B-BC8D-9C60-B056-3C4A51B487C9}"/>
              </a:ext>
            </a:extLst>
          </p:cNvPr>
          <p:cNvSpPr txBox="1"/>
          <p:nvPr/>
        </p:nvSpPr>
        <p:spPr>
          <a:xfrm>
            <a:off x="9641840" y="4058642"/>
            <a:ext cx="1402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End Node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CAE39EED-1AD6-987B-BA11-6CFDD5942A52}"/>
              </a:ext>
            </a:extLst>
          </p:cNvPr>
          <p:cNvSpPr/>
          <p:nvPr/>
        </p:nvSpPr>
        <p:spPr>
          <a:xfrm>
            <a:off x="2899625" y="2183838"/>
            <a:ext cx="1154790" cy="1040454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EAT FOOD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B9D5443-AD54-96B8-74AB-CFD9765C235E}"/>
              </a:ext>
            </a:extLst>
          </p:cNvPr>
          <p:cNvSpPr/>
          <p:nvPr/>
        </p:nvSpPr>
        <p:spPr>
          <a:xfrm>
            <a:off x="2503170" y="5679440"/>
            <a:ext cx="1026160" cy="92456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EE8E76B-8EF0-083A-58F9-41CACB06EDE3}"/>
              </a:ext>
            </a:extLst>
          </p:cNvPr>
          <p:cNvSpPr/>
          <p:nvPr/>
        </p:nvSpPr>
        <p:spPr>
          <a:xfrm>
            <a:off x="4569731" y="1435084"/>
            <a:ext cx="1026160" cy="92456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3A81E73-BCD0-F158-B8F5-7ED190C5001B}"/>
              </a:ext>
            </a:extLst>
          </p:cNvPr>
          <p:cNvSpPr/>
          <p:nvPr/>
        </p:nvSpPr>
        <p:spPr>
          <a:xfrm>
            <a:off x="7803422" y="1418276"/>
            <a:ext cx="1026160" cy="92456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357BD8C-971F-362D-0092-E057C4692598}"/>
              </a:ext>
            </a:extLst>
          </p:cNvPr>
          <p:cNvSpPr/>
          <p:nvPr/>
        </p:nvSpPr>
        <p:spPr>
          <a:xfrm>
            <a:off x="9829800" y="2757699"/>
            <a:ext cx="1026160" cy="92456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505210D-3DAB-1137-F6C0-E27B1583385B}"/>
              </a:ext>
            </a:extLst>
          </p:cNvPr>
          <p:cNvSpPr/>
          <p:nvPr/>
        </p:nvSpPr>
        <p:spPr>
          <a:xfrm>
            <a:off x="4792980" y="5661900"/>
            <a:ext cx="1026160" cy="92456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72C7692-C2CA-BCCA-6628-5902A685814A}"/>
              </a:ext>
            </a:extLst>
          </p:cNvPr>
          <p:cNvSpPr/>
          <p:nvPr/>
        </p:nvSpPr>
        <p:spPr>
          <a:xfrm>
            <a:off x="7010400" y="5735320"/>
            <a:ext cx="1026160" cy="92456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5E27DA5-C567-58EC-C20D-0CEF95C4C5F7}"/>
              </a:ext>
            </a:extLst>
          </p:cNvPr>
          <p:cNvSpPr/>
          <p:nvPr/>
        </p:nvSpPr>
        <p:spPr>
          <a:xfrm>
            <a:off x="5456338" y="4148599"/>
            <a:ext cx="1026160" cy="92456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42E4C84-C918-12D2-6D28-AAFC6DB56ADB}"/>
              </a:ext>
            </a:extLst>
          </p:cNvPr>
          <p:cNvSpPr/>
          <p:nvPr/>
        </p:nvSpPr>
        <p:spPr>
          <a:xfrm>
            <a:off x="7010400" y="2857500"/>
            <a:ext cx="1026160" cy="92456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9EA6DF2-BBD2-5FB7-1F27-0D25214071A2}"/>
              </a:ext>
            </a:extLst>
          </p:cNvPr>
          <p:cNvSpPr/>
          <p:nvPr/>
        </p:nvSpPr>
        <p:spPr>
          <a:xfrm>
            <a:off x="822960" y="1239520"/>
            <a:ext cx="1026160" cy="92456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B59DB6F-4995-568E-9557-3DCA6679B31C}"/>
              </a:ext>
            </a:extLst>
          </p:cNvPr>
          <p:cNvCxnSpPr>
            <a:cxnSpLocks/>
            <a:stCxn id="6" idx="6"/>
            <a:endCxn id="17" idx="1"/>
          </p:cNvCxnSpPr>
          <p:nvPr/>
        </p:nvCxnSpPr>
        <p:spPr>
          <a:xfrm>
            <a:off x="2265680" y="4937760"/>
            <a:ext cx="2677578" cy="859539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7C1A103-552A-4452-9F48-79AF5342EF2D}"/>
              </a:ext>
            </a:extLst>
          </p:cNvPr>
          <p:cNvCxnSpPr>
            <a:cxnSpLocks/>
            <a:stCxn id="6" idx="7"/>
            <a:endCxn id="2" idx="3"/>
          </p:cNvCxnSpPr>
          <p:nvPr/>
        </p:nvCxnSpPr>
        <p:spPr>
          <a:xfrm flipV="1">
            <a:off x="2115402" y="3071921"/>
            <a:ext cx="953338" cy="1538958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A09EDB2-469F-2E6F-BB49-8E27C24A5C5E}"/>
              </a:ext>
            </a:extLst>
          </p:cNvPr>
          <p:cNvCxnSpPr>
            <a:cxnSpLocks/>
            <a:stCxn id="6" idx="0"/>
            <a:endCxn id="21" idx="4"/>
          </p:cNvCxnSpPr>
          <p:nvPr/>
        </p:nvCxnSpPr>
        <p:spPr>
          <a:xfrm flipH="1" flipV="1">
            <a:off x="1336040" y="2164080"/>
            <a:ext cx="416560" cy="231140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4416274-C4B4-EA1E-741C-56D4C8F6A97C}"/>
              </a:ext>
            </a:extLst>
          </p:cNvPr>
          <p:cNvCxnSpPr>
            <a:cxnSpLocks/>
            <a:stCxn id="2" idx="6"/>
            <a:endCxn id="5" idx="2"/>
          </p:cNvCxnSpPr>
          <p:nvPr/>
        </p:nvCxnSpPr>
        <p:spPr>
          <a:xfrm>
            <a:off x="4054415" y="2704065"/>
            <a:ext cx="5683945" cy="2233695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D2117F8-7E03-C58D-076E-16965A4C81CE}"/>
              </a:ext>
            </a:extLst>
          </p:cNvPr>
          <p:cNvCxnSpPr>
            <a:stCxn id="9" idx="4"/>
            <a:endCxn id="19" idx="1"/>
          </p:cNvCxnSpPr>
          <p:nvPr/>
        </p:nvCxnSpPr>
        <p:spPr>
          <a:xfrm>
            <a:off x="5082811" y="2359644"/>
            <a:ext cx="523805" cy="1924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8815332-7F86-E3C4-04C7-925ABCC1FED0}"/>
              </a:ext>
            </a:extLst>
          </p:cNvPr>
          <p:cNvCxnSpPr>
            <a:cxnSpLocks/>
            <a:endCxn id="7" idx="7"/>
          </p:cNvCxnSpPr>
          <p:nvPr/>
        </p:nvCxnSpPr>
        <p:spPr>
          <a:xfrm flipH="1">
            <a:off x="3379052" y="4796287"/>
            <a:ext cx="2077286" cy="1018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304D201-FC94-1AE2-9855-6CA3B56F2188}"/>
              </a:ext>
            </a:extLst>
          </p:cNvPr>
          <p:cNvCxnSpPr>
            <a:cxnSpLocks/>
            <a:stCxn id="10" idx="4"/>
            <a:endCxn id="18" idx="0"/>
          </p:cNvCxnSpPr>
          <p:nvPr/>
        </p:nvCxnSpPr>
        <p:spPr>
          <a:xfrm flipH="1">
            <a:off x="7523480" y="2342836"/>
            <a:ext cx="793022" cy="33924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18E9317-EBE1-5F1F-8818-04C805A295B8}"/>
              </a:ext>
            </a:extLst>
          </p:cNvPr>
          <p:cNvCxnSpPr>
            <a:stCxn id="9" idx="5"/>
            <a:endCxn id="16" idx="2"/>
          </p:cNvCxnSpPr>
          <p:nvPr/>
        </p:nvCxnSpPr>
        <p:spPr>
          <a:xfrm>
            <a:off x="5445613" y="2224245"/>
            <a:ext cx="4384187" cy="995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56CF37A-0127-9DD4-7E4E-CF0CA876E3B5}"/>
              </a:ext>
            </a:extLst>
          </p:cNvPr>
          <p:cNvCxnSpPr>
            <a:stCxn id="20" idx="3"/>
            <a:endCxn id="18" idx="7"/>
          </p:cNvCxnSpPr>
          <p:nvPr/>
        </p:nvCxnSpPr>
        <p:spPr>
          <a:xfrm>
            <a:off x="7160678" y="3646661"/>
            <a:ext cx="725604" cy="2224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79261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7335F1-6305-D2A8-12CC-8414CC315B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kstvak 8">
            <a:extLst>
              <a:ext uri="{FF2B5EF4-FFF2-40B4-BE49-F238E27FC236}">
                <a16:creationId xmlns:a16="http://schemas.microsoft.com/office/drawing/2014/main" id="{260C8C2C-1447-D20C-3B83-CED0F2B21F3D}"/>
              </a:ext>
            </a:extLst>
          </p:cNvPr>
          <p:cNvSpPr txBox="1"/>
          <p:nvPr/>
        </p:nvSpPr>
        <p:spPr>
          <a:xfrm>
            <a:off x="-272288" y="2409086"/>
            <a:ext cx="3520440" cy="423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nl-NL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AAC0F3-8DCA-796B-D115-2C11778F85A1}"/>
              </a:ext>
            </a:extLst>
          </p:cNvPr>
          <p:cNvSpPr txBox="1"/>
          <p:nvPr/>
        </p:nvSpPr>
        <p:spPr>
          <a:xfrm>
            <a:off x="5139627" y="460174"/>
            <a:ext cx="275182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Affter</a:t>
            </a:r>
            <a:r>
              <a:rPr lang="en-US" dirty="0"/>
              <a:t> we have all the connection we have a </a:t>
            </a:r>
            <a:r>
              <a:rPr lang="en-US" dirty="0" err="1"/>
              <a:t>Grpah</a:t>
            </a:r>
            <a:r>
              <a:rPr lang="en-US" dirty="0"/>
              <a:t> we need to use the </a:t>
            </a:r>
            <a:r>
              <a:rPr lang="en-US" dirty="0" err="1"/>
              <a:t>Djstra</a:t>
            </a:r>
            <a:r>
              <a:rPr lang="en-US" dirty="0"/>
              <a:t> algorithm to see if there is a path in </a:t>
            </a:r>
            <a:r>
              <a:rPr lang="en-US" dirty="0" err="1"/>
              <a:t>outr</a:t>
            </a:r>
            <a:r>
              <a:rPr lang="en-US" dirty="0"/>
              <a:t> graph and see if our goal can be achieved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FDA2B27-3F35-40C4-B9AC-0C0A6792E127}"/>
              </a:ext>
            </a:extLst>
          </p:cNvPr>
          <p:cNvSpPr/>
          <p:nvPr/>
        </p:nvSpPr>
        <p:spPr>
          <a:xfrm>
            <a:off x="7216508" y="5180850"/>
            <a:ext cx="1811966" cy="1375817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Hungry</a:t>
            </a:r>
          </a:p>
          <a:p>
            <a:pPr algn="ctr"/>
            <a:r>
              <a:rPr lang="en-US" b="1" dirty="0"/>
              <a:t>==</a:t>
            </a:r>
          </a:p>
          <a:p>
            <a:pPr algn="ctr"/>
            <a:r>
              <a:rPr lang="en-US" b="1" dirty="0"/>
              <a:t>false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9A49FFE-E391-ED37-6218-E03A527538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516" y="731252"/>
            <a:ext cx="4650208" cy="5756326"/>
          </a:xfrm>
          <a:prstGeom prst="rect">
            <a:avLst/>
          </a:prstGeom>
        </p:spPr>
      </p:pic>
      <p:sp>
        <p:nvSpPr>
          <p:cNvPr id="10" name="AutoShape 2">
            <a:extLst>
              <a:ext uri="{FF2B5EF4-FFF2-40B4-BE49-F238E27FC236}">
                <a16:creationId xmlns:a16="http://schemas.microsoft.com/office/drawing/2014/main" id="{A94C72A0-A263-1787-3F21-CAD73A22149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18691"/>
            <a:ext cx="3562709" cy="3562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7D43BD7-C2D9-5CBE-71C9-A24A5929BD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9627" y="2597441"/>
            <a:ext cx="4522629" cy="166311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D5D9EC8-4C12-3093-D818-0C142E3E55A8}"/>
              </a:ext>
            </a:extLst>
          </p:cNvPr>
          <p:cNvSpPr txBox="1"/>
          <p:nvPr/>
        </p:nvSpPr>
        <p:spPr>
          <a:xfrm>
            <a:off x="5242262" y="5684093"/>
            <a:ext cx="2482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m_CurrentGoal</a:t>
            </a:r>
            <a:r>
              <a:rPr lang="en-US" dirty="0"/>
              <a:t> =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9D11371-2199-181B-A265-09409710F4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9627" y="4544749"/>
            <a:ext cx="6938959" cy="256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9419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0E45C5-E6FB-D9F8-7247-4F9A0C9931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kstvak 8">
            <a:extLst>
              <a:ext uri="{FF2B5EF4-FFF2-40B4-BE49-F238E27FC236}">
                <a16:creationId xmlns:a16="http://schemas.microsoft.com/office/drawing/2014/main" id="{81656ABD-554F-A664-5DF5-CA4005E0661E}"/>
              </a:ext>
            </a:extLst>
          </p:cNvPr>
          <p:cNvSpPr txBox="1"/>
          <p:nvPr/>
        </p:nvSpPr>
        <p:spPr>
          <a:xfrm>
            <a:off x="-272288" y="2409086"/>
            <a:ext cx="3520440" cy="423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nl-NL" dirty="0"/>
          </a:p>
        </p:txBody>
      </p:sp>
      <p:sp>
        <p:nvSpPr>
          <p:cNvPr id="10" name="AutoShape 2">
            <a:extLst>
              <a:ext uri="{FF2B5EF4-FFF2-40B4-BE49-F238E27FC236}">
                <a16:creationId xmlns:a16="http://schemas.microsoft.com/office/drawing/2014/main" id="{DFB95E56-DF37-30A6-DD7E-AB906C21D3A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18691"/>
            <a:ext cx="3562709" cy="3562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Flowchart: Terminator 1">
            <a:extLst>
              <a:ext uri="{FF2B5EF4-FFF2-40B4-BE49-F238E27FC236}">
                <a16:creationId xmlns:a16="http://schemas.microsoft.com/office/drawing/2014/main" id="{E52A0B76-2A0A-EAEB-0CC0-EA8665B658A8}"/>
              </a:ext>
            </a:extLst>
          </p:cNvPr>
          <p:cNvSpPr/>
          <p:nvPr/>
        </p:nvSpPr>
        <p:spPr>
          <a:xfrm>
            <a:off x="2655081" y="1134121"/>
            <a:ext cx="2130725" cy="1204210"/>
          </a:xfrm>
          <a:prstGeom prst="flowChartTermina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CONSUME FOOD 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922E021-29FF-7466-7520-FED8447A6005}"/>
              </a:ext>
            </a:extLst>
          </p:cNvPr>
          <p:cNvSpPr/>
          <p:nvPr/>
        </p:nvSpPr>
        <p:spPr>
          <a:xfrm>
            <a:off x="10269745" y="3097608"/>
            <a:ext cx="1811966" cy="1375817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Hungry</a:t>
            </a:r>
          </a:p>
          <a:p>
            <a:pPr algn="ctr"/>
            <a:r>
              <a:rPr lang="en-US" b="1" dirty="0"/>
              <a:t>==</a:t>
            </a:r>
          </a:p>
          <a:p>
            <a:pPr algn="ctr"/>
            <a:r>
              <a:rPr lang="en-US" b="1" dirty="0"/>
              <a:t>false</a:t>
            </a:r>
          </a:p>
        </p:txBody>
      </p:sp>
      <p:sp>
        <p:nvSpPr>
          <p:cNvPr id="8" name="Flowchart: Terminator 7">
            <a:extLst>
              <a:ext uri="{FF2B5EF4-FFF2-40B4-BE49-F238E27FC236}">
                <a16:creationId xmlns:a16="http://schemas.microsoft.com/office/drawing/2014/main" id="{954F0C8A-09A6-21B0-4D19-A4924B33B29C}"/>
              </a:ext>
            </a:extLst>
          </p:cNvPr>
          <p:cNvSpPr/>
          <p:nvPr/>
        </p:nvSpPr>
        <p:spPr>
          <a:xfrm>
            <a:off x="4978601" y="1148552"/>
            <a:ext cx="2130725" cy="1204210"/>
          </a:xfrm>
          <a:prstGeom prst="flowChartTermina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CONSUME FOOD </a:t>
            </a:r>
          </a:p>
        </p:txBody>
      </p:sp>
      <p:sp>
        <p:nvSpPr>
          <p:cNvPr id="11" name="Flowchart: Terminator 10">
            <a:extLst>
              <a:ext uri="{FF2B5EF4-FFF2-40B4-BE49-F238E27FC236}">
                <a16:creationId xmlns:a16="http://schemas.microsoft.com/office/drawing/2014/main" id="{2F0FE15B-8591-2F25-BB61-7EB320D14210}"/>
              </a:ext>
            </a:extLst>
          </p:cNvPr>
          <p:cNvSpPr/>
          <p:nvPr/>
        </p:nvSpPr>
        <p:spPr>
          <a:xfrm>
            <a:off x="331561" y="1063365"/>
            <a:ext cx="2130725" cy="1204210"/>
          </a:xfrm>
          <a:prstGeom prst="flowChartTermina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CONSUME FOOD </a:t>
            </a:r>
          </a:p>
        </p:txBody>
      </p:sp>
      <p:sp>
        <p:nvSpPr>
          <p:cNvPr id="12" name="Flowchart: Terminator 11">
            <a:extLst>
              <a:ext uri="{FF2B5EF4-FFF2-40B4-BE49-F238E27FC236}">
                <a16:creationId xmlns:a16="http://schemas.microsoft.com/office/drawing/2014/main" id="{304B733D-F8AC-44D9-5460-A18EF1B116E7}"/>
              </a:ext>
            </a:extLst>
          </p:cNvPr>
          <p:cNvSpPr/>
          <p:nvPr/>
        </p:nvSpPr>
        <p:spPr>
          <a:xfrm>
            <a:off x="7302121" y="1204876"/>
            <a:ext cx="2130725" cy="1204210"/>
          </a:xfrm>
          <a:prstGeom prst="flowChartTermina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CONSUME FOOD </a:t>
            </a:r>
          </a:p>
        </p:txBody>
      </p:sp>
    </p:spTree>
    <p:extLst>
      <p:ext uri="{BB962C8B-B14F-4D97-AF65-F5344CB8AC3E}">
        <p14:creationId xmlns:p14="http://schemas.microsoft.com/office/powerpoint/2010/main" val="3773587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BB071-C63E-40D3-93C6-9F99F2786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5128" y="107232"/>
            <a:ext cx="3936809" cy="1325563"/>
          </a:xfrm>
        </p:spPr>
        <p:txBody>
          <a:bodyPr/>
          <a:lstStyle/>
          <a:p>
            <a:r>
              <a:rPr lang="en-US" b="1" dirty="0"/>
              <a:t>WHAT IS (GOAP)</a:t>
            </a:r>
            <a:endParaRPr lang="en-BE" b="1" dirty="0"/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77F6632C-2D2C-66FB-3405-20A13D413DFE}"/>
              </a:ext>
            </a:extLst>
          </p:cNvPr>
          <p:cNvSpPr txBox="1"/>
          <p:nvPr/>
        </p:nvSpPr>
        <p:spPr>
          <a:xfrm>
            <a:off x="2044765" y="2003771"/>
            <a:ext cx="3858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NL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499851D-A23F-7B56-594A-88A438EC6AC6}"/>
              </a:ext>
            </a:extLst>
          </p:cNvPr>
          <p:cNvSpPr/>
          <p:nvPr/>
        </p:nvSpPr>
        <p:spPr>
          <a:xfrm>
            <a:off x="1891284" y="1392106"/>
            <a:ext cx="1991360" cy="128930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 Hungry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== 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false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96A5AF6-D55E-2EB1-2702-C7AAE3FC1114}"/>
              </a:ext>
            </a:extLst>
          </p:cNvPr>
          <p:cNvSpPr txBox="1"/>
          <p:nvPr/>
        </p:nvSpPr>
        <p:spPr>
          <a:xfrm>
            <a:off x="1603663" y="4774569"/>
            <a:ext cx="4106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You define Goals as desired world states.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E812E01-C88D-7392-D153-E113B86CD1CF}"/>
              </a:ext>
            </a:extLst>
          </p:cNvPr>
          <p:cNvSpPr/>
          <p:nvPr/>
        </p:nvSpPr>
        <p:spPr>
          <a:xfrm>
            <a:off x="9666545" y="353683"/>
            <a:ext cx="1303564" cy="1192669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Hungry== </a:t>
            </a:r>
          </a:p>
          <a:p>
            <a:pPr algn="ctr"/>
            <a:r>
              <a:rPr lang="en-US" b="1" dirty="0"/>
              <a:t>true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AD4C90D-F450-B7AD-99BE-27C494FF9DA4}"/>
              </a:ext>
            </a:extLst>
          </p:cNvPr>
          <p:cNvSpPr/>
          <p:nvPr/>
        </p:nvSpPr>
        <p:spPr>
          <a:xfrm>
            <a:off x="4346937" y="1392106"/>
            <a:ext cx="1991360" cy="128930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2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HasWeapon</a:t>
            </a:r>
            <a:endParaRPr lang="en-US" b="1" dirty="0">
              <a:solidFill>
                <a:schemeClr val="tx1"/>
              </a:solidFill>
            </a:endParaRP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== 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true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7F8EEC3-C8BE-595C-D26D-EE698F9AF783}"/>
              </a:ext>
            </a:extLst>
          </p:cNvPr>
          <p:cNvSpPr/>
          <p:nvPr/>
        </p:nvSpPr>
        <p:spPr>
          <a:xfrm>
            <a:off x="6777881" y="1392916"/>
            <a:ext cx="1991360" cy="128930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2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HasMedkits</a:t>
            </a:r>
            <a:endParaRPr lang="en-US" b="1" dirty="0">
              <a:solidFill>
                <a:schemeClr val="tx1"/>
              </a:solidFill>
            </a:endParaRP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== 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true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4764EDA-83D1-4341-246B-9BF918E0E788}"/>
              </a:ext>
            </a:extLst>
          </p:cNvPr>
          <p:cNvSpPr/>
          <p:nvPr/>
        </p:nvSpPr>
        <p:spPr>
          <a:xfrm>
            <a:off x="1943768" y="2881302"/>
            <a:ext cx="1991360" cy="128930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IsInPurgeZone</a:t>
            </a:r>
            <a:endParaRPr lang="en-US" b="1" dirty="0">
              <a:solidFill>
                <a:schemeClr val="tx1"/>
              </a:solidFill>
            </a:endParaRP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== 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false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A030615-661A-D672-ABEC-FD8FF2465453}"/>
              </a:ext>
            </a:extLst>
          </p:cNvPr>
          <p:cNvSpPr/>
          <p:nvPr/>
        </p:nvSpPr>
        <p:spPr>
          <a:xfrm>
            <a:off x="10197431" y="1422821"/>
            <a:ext cx="1901836" cy="1740046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HasWeapon</a:t>
            </a:r>
            <a:r>
              <a:rPr lang="en-US" b="1" dirty="0"/>
              <a:t>== </a:t>
            </a:r>
          </a:p>
          <a:p>
            <a:pPr algn="ctr"/>
            <a:r>
              <a:rPr lang="en-US" b="1" dirty="0"/>
              <a:t>false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FC4370-D193-42F5-E545-A1E3B52E54D0}"/>
              </a:ext>
            </a:extLst>
          </p:cNvPr>
          <p:cNvSpPr/>
          <p:nvPr/>
        </p:nvSpPr>
        <p:spPr>
          <a:xfrm>
            <a:off x="4341375" y="2871270"/>
            <a:ext cx="1991360" cy="128930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HasFood</a:t>
            </a:r>
            <a:endParaRPr lang="en-US" b="1" dirty="0">
              <a:solidFill>
                <a:schemeClr val="tx1"/>
              </a:solidFill>
            </a:endParaRP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== 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true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6F0612C-D30D-DF61-1242-090CB92438A9}"/>
              </a:ext>
            </a:extLst>
          </p:cNvPr>
          <p:cNvSpPr/>
          <p:nvPr/>
        </p:nvSpPr>
        <p:spPr>
          <a:xfrm>
            <a:off x="6849383" y="2881302"/>
            <a:ext cx="1991360" cy="128930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Was Bitten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== 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false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6249C7C-F0C8-9E74-A04F-42C57C62D99C}"/>
              </a:ext>
            </a:extLst>
          </p:cNvPr>
          <p:cNvSpPr/>
          <p:nvPr/>
        </p:nvSpPr>
        <p:spPr>
          <a:xfrm>
            <a:off x="10532457" y="3271205"/>
            <a:ext cx="1653171" cy="1413316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Has Med Kits</a:t>
            </a:r>
          </a:p>
          <a:p>
            <a:pPr algn="ctr"/>
            <a:r>
              <a:rPr lang="en-US" b="1" dirty="0"/>
              <a:t>== </a:t>
            </a:r>
          </a:p>
          <a:p>
            <a:pPr algn="ctr"/>
            <a:r>
              <a:rPr lang="en-US" b="1" dirty="0"/>
              <a:t>true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9277311-2527-FE58-F287-F4E458CB0C53}"/>
              </a:ext>
            </a:extLst>
          </p:cNvPr>
          <p:cNvSpPr/>
          <p:nvPr/>
        </p:nvSpPr>
        <p:spPr>
          <a:xfrm>
            <a:off x="9596450" y="4684521"/>
            <a:ext cx="1901836" cy="1740046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Is In </a:t>
            </a:r>
            <a:r>
              <a:rPr lang="en-US" b="1" dirty="0" err="1"/>
              <a:t>PurgZone</a:t>
            </a:r>
            <a:r>
              <a:rPr lang="en-US" b="1" dirty="0"/>
              <a:t>  == </a:t>
            </a:r>
          </a:p>
          <a:p>
            <a:pPr algn="ctr"/>
            <a:r>
              <a:rPr lang="en-US" b="1" dirty="0"/>
              <a:t>true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85ABDAD-502B-EB3A-C9CF-B905D7F92199}"/>
              </a:ext>
            </a:extLst>
          </p:cNvPr>
          <p:cNvSpPr/>
          <p:nvPr/>
        </p:nvSpPr>
        <p:spPr>
          <a:xfrm>
            <a:off x="7667412" y="6195248"/>
            <a:ext cx="600981" cy="549855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D83CDBD6-B00B-7CD0-32AB-50D8B53E0B02}"/>
              </a:ext>
            </a:extLst>
          </p:cNvPr>
          <p:cNvSpPr/>
          <p:nvPr/>
        </p:nvSpPr>
        <p:spPr>
          <a:xfrm>
            <a:off x="8494407" y="6195247"/>
            <a:ext cx="600981" cy="549855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6B4623F1-F170-0A71-A192-9B640D9CF3B0}"/>
              </a:ext>
            </a:extLst>
          </p:cNvPr>
          <p:cNvSpPr/>
          <p:nvPr/>
        </p:nvSpPr>
        <p:spPr>
          <a:xfrm>
            <a:off x="11498286" y="4774569"/>
            <a:ext cx="600981" cy="549855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26D11F77-BD86-8A21-F8E1-DEB6ED8E7006}"/>
              </a:ext>
            </a:extLst>
          </p:cNvPr>
          <p:cNvSpPr/>
          <p:nvPr/>
        </p:nvSpPr>
        <p:spPr>
          <a:xfrm>
            <a:off x="8064955" y="5554544"/>
            <a:ext cx="600981" cy="549855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6B018204-6055-C3B5-20DE-D2936C39C2EB}"/>
              </a:ext>
            </a:extLst>
          </p:cNvPr>
          <p:cNvSpPr/>
          <p:nvPr/>
        </p:nvSpPr>
        <p:spPr>
          <a:xfrm>
            <a:off x="8845410" y="5521512"/>
            <a:ext cx="600981" cy="549855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47BA3288-6F8B-36FC-8498-A6C8450CA340}"/>
              </a:ext>
            </a:extLst>
          </p:cNvPr>
          <p:cNvSpPr/>
          <p:nvPr/>
        </p:nvSpPr>
        <p:spPr>
          <a:xfrm>
            <a:off x="8530212" y="4868973"/>
            <a:ext cx="600981" cy="549855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6079A4DC-BAC9-7403-D573-A8F07600D8A3}"/>
              </a:ext>
            </a:extLst>
          </p:cNvPr>
          <p:cNvSpPr/>
          <p:nvPr/>
        </p:nvSpPr>
        <p:spPr>
          <a:xfrm>
            <a:off x="9296332" y="6195247"/>
            <a:ext cx="600981" cy="549855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B6F91CF9-DAF7-875B-7490-14D60D554419}"/>
              </a:ext>
            </a:extLst>
          </p:cNvPr>
          <p:cNvSpPr/>
          <p:nvPr/>
        </p:nvSpPr>
        <p:spPr>
          <a:xfrm>
            <a:off x="9897313" y="4062543"/>
            <a:ext cx="600981" cy="549855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E308024C-E2D6-8ECB-EC70-5B9114233DA8}"/>
              </a:ext>
            </a:extLst>
          </p:cNvPr>
          <p:cNvSpPr/>
          <p:nvPr/>
        </p:nvSpPr>
        <p:spPr>
          <a:xfrm>
            <a:off x="10017836" y="2966067"/>
            <a:ext cx="600981" cy="549855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7DF9A3F2-4888-B3B9-78EC-BF5F07E7C2FE}"/>
              </a:ext>
            </a:extLst>
          </p:cNvPr>
          <p:cNvSpPr/>
          <p:nvPr/>
        </p:nvSpPr>
        <p:spPr>
          <a:xfrm>
            <a:off x="9481060" y="1553232"/>
            <a:ext cx="600981" cy="549855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309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1CBECB-6859-E571-AFCB-DA1DC32E3D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41C94D2-772F-0E98-071E-538F48868E0D}"/>
              </a:ext>
            </a:extLst>
          </p:cNvPr>
          <p:cNvSpPr txBox="1"/>
          <p:nvPr/>
        </p:nvSpPr>
        <p:spPr>
          <a:xfrm>
            <a:off x="3640347" y="1199072"/>
            <a:ext cx="6314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World States Picture </a:t>
            </a:r>
          </a:p>
        </p:txBody>
      </p:sp>
    </p:spTree>
    <p:extLst>
      <p:ext uri="{BB962C8B-B14F-4D97-AF65-F5344CB8AC3E}">
        <p14:creationId xmlns:p14="http://schemas.microsoft.com/office/powerpoint/2010/main" val="2623628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C5E8EC-CCB0-2673-98B7-CE58FBB098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60B01B2-F8B5-B102-4D94-AE3E9447F706}"/>
              </a:ext>
            </a:extLst>
          </p:cNvPr>
          <p:cNvSpPr txBox="1"/>
          <p:nvPr/>
        </p:nvSpPr>
        <p:spPr>
          <a:xfrm>
            <a:off x="3640347" y="1199072"/>
            <a:ext cx="6314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gwegwegwegwegwegewgwegweg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70986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78E4F0E-8B6F-55D4-8A41-E5D7ACC909A3}"/>
              </a:ext>
            </a:extLst>
          </p:cNvPr>
          <p:cNvSpPr/>
          <p:nvPr/>
        </p:nvSpPr>
        <p:spPr>
          <a:xfrm>
            <a:off x="8135193" y="1526046"/>
            <a:ext cx="3791557" cy="224452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HUNGRY == FALSE 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0A6784B-25DB-442D-8D51-E923A8FE31A7}"/>
              </a:ext>
            </a:extLst>
          </p:cNvPr>
          <p:cNvSpPr txBox="1">
            <a:spLocks/>
          </p:cNvSpPr>
          <p:nvPr/>
        </p:nvSpPr>
        <p:spPr>
          <a:xfrm>
            <a:off x="4647481" y="244361"/>
            <a:ext cx="2285905" cy="10452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Actions</a:t>
            </a:r>
            <a:endParaRPr lang="en-BE" b="1" dirty="0"/>
          </a:p>
        </p:txBody>
      </p:sp>
      <p:sp>
        <p:nvSpPr>
          <p:cNvPr id="16" name="Flowchart: Terminator 15">
            <a:extLst>
              <a:ext uri="{FF2B5EF4-FFF2-40B4-BE49-F238E27FC236}">
                <a16:creationId xmlns:a16="http://schemas.microsoft.com/office/drawing/2014/main" id="{CF6DB103-BA35-5285-080E-9FB282668A7B}"/>
              </a:ext>
            </a:extLst>
          </p:cNvPr>
          <p:cNvSpPr/>
          <p:nvPr/>
        </p:nvSpPr>
        <p:spPr>
          <a:xfrm>
            <a:off x="4647481" y="2046202"/>
            <a:ext cx="2130725" cy="1204210"/>
          </a:xfrm>
          <a:prstGeom prst="flowChartTermina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CONSUME FOOD 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868D77E-59FE-422C-8379-192386D3C143}"/>
              </a:ext>
            </a:extLst>
          </p:cNvPr>
          <p:cNvSpPr/>
          <p:nvPr/>
        </p:nvSpPr>
        <p:spPr>
          <a:xfrm>
            <a:off x="2626939" y="1777846"/>
            <a:ext cx="1316178" cy="120421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Has Food ==</a:t>
            </a:r>
          </a:p>
          <a:p>
            <a:pPr algn="ctr"/>
            <a:r>
              <a:rPr lang="en-US" b="1" dirty="0"/>
              <a:t>true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D50E2B2-3C41-EE0D-4FB2-E96AD3C2626D}"/>
              </a:ext>
            </a:extLst>
          </p:cNvPr>
          <p:cNvSpPr/>
          <p:nvPr/>
        </p:nvSpPr>
        <p:spPr>
          <a:xfrm>
            <a:off x="2626939" y="3547190"/>
            <a:ext cx="1290443" cy="120421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b="1" dirty="0"/>
              <a:t>Hungry</a:t>
            </a:r>
          </a:p>
          <a:p>
            <a:pPr algn="ctr"/>
            <a:r>
              <a:rPr lang="en-US" b="1" dirty="0"/>
              <a:t>==</a:t>
            </a:r>
          </a:p>
          <a:p>
            <a:pPr algn="ctr"/>
            <a:r>
              <a:rPr lang="en-US" b="1" dirty="0"/>
              <a:t>false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6AB73D4D-9782-6F01-B052-B7A0C172DF69}"/>
              </a:ext>
            </a:extLst>
          </p:cNvPr>
          <p:cNvSpPr/>
          <p:nvPr/>
        </p:nvSpPr>
        <p:spPr>
          <a:xfrm>
            <a:off x="6968422" y="2428334"/>
            <a:ext cx="923026" cy="439948"/>
          </a:xfrm>
          <a:prstGeom prst="right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62E5271-F1A8-894F-5D76-0DE48248B846}"/>
              </a:ext>
            </a:extLst>
          </p:cNvPr>
          <p:cNvSpPr txBox="1"/>
          <p:nvPr/>
        </p:nvSpPr>
        <p:spPr>
          <a:xfrm>
            <a:off x="1479430" y="4925684"/>
            <a:ext cx="633610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Have Preconditions (when the action can be done).</a:t>
            </a:r>
          </a:p>
          <a:p>
            <a:endParaRPr lang="en-US" dirty="0"/>
          </a:p>
          <a:p>
            <a:r>
              <a:rPr lang="en-US" dirty="0"/>
              <a:t>Have Effects (what the action changes).</a:t>
            </a:r>
          </a:p>
          <a:p>
            <a:endParaRPr lang="en-US" dirty="0"/>
          </a:p>
          <a:p>
            <a:r>
              <a:rPr lang="en-US" dirty="0"/>
              <a:t>(Optionally) Have costs.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F350C84-3641-3B5F-8B58-05C1D1FEBB30}"/>
              </a:ext>
            </a:extLst>
          </p:cNvPr>
          <p:cNvSpPr txBox="1"/>
          <p:nvPr/>
        </p:nvSpPr>
        <p:spPr>
          <a:xfrm>
            <a:off x="2442119" y="1124442"/>
            <a:ext cx="2130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PRECONDITIONS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EB0CC50-2FC6-4C67-A920-0559DF4770F4}"/>
              </a:ext>
            </a:extLst>
          </p:cNvPr>
          <p:cNvSpPr txBox="1"/>
          <p:nvPr/>
        </p:nvSpPr>
        <p:spPr>
          <a:xfrm>
            <a:off x="2289046" y="3123230"/>
            <a:ext cx="2290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EFFECTS ON WORLD 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691DBAAF-8A7F-DB1B-3B8E-2CC3D3CE911B}"/>
              </a:ext>
            </a:extLst>
          </p:cNvPr>
          <p:cNvSpPr/>
          <p:nvPr/>
        </p:nvSpPr>
        <p:spPr>
          <a:xfrm>
            <a:off x="265250" y="2253876"/>
            <a:ext cx="1811966" cy="1375817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Hungry</a:t>
            </a:r>
          </a:p>
          <a:p>
            <a:pPr algn="ctr"/>
            <a:r>
              <a:rPr lang="en-US" b="1" dirty="0"/>
              <a:t>==</a:t>
            </a:r>
          </a:p>
          <a:p>
            <a:pPr algn="ctr"/>
            <a:r>
              <a:rPr lang="en-US" b="1" dirty="0"/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3827530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1F0654-A558-A623-2EBC-77DE390EE7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461E8784-C7DF-F69B-C909-5A94715D1635}"/>
              </a:ext>
            </a:extLst>
          </p:cNvPr>
          <p:cNvSpPr txBox="1">
            <a:spLocks/>
          </p:cNvSpPr>
          <p:nvPr/>
        </p:nvSpPr>
        <p:spPr>
          <a:xfrm>
            <a:off x="4813635" y="0"/>
            <a:ext cx="290700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Planning</a:t>
            </a:r>
            <a:endParaRPr lang="en-BE" b="1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166C3AD4-E259-140B-FB39-C9961A256ECB}"/>
              </a:ext>
            </a:extLst>
          </p:cNvPr>
          <p:cNvSpPr/>
          <p:nvPr/>
        </p:nvSpPr>
        <p:spPr>
          <a:xfrm>
            <a:off x="247075" y="2121682"/>
            <a:ext cx="1616806" cy="1479263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Hungry</a:t>
            </a:r>
          </a:p>
          <a:p>
            <a:pPr algn="ctr"/>
            <a:r>
              <a:rPr lang="en-US" dirty="0"/>
              <a:t>==</a:t>
            </a:r>
          </a:p>
          <a:p>
            <a:pPr algn="ctr"/>
            <a:r>
              <a:rPr lang="en-US" dirty="0"/>
              <a:t>true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4EBFE66-65F9-D04A-EEF6-D583FFE64C87}"/>
              </a:ext>
            </a:extLst>
          </p:cNvPr>
          <p:cNvSpPr/>
          <p:nvPr/>
        </p:nvSpPr>
        <p:spPr>
          <a:xfrm>
            <a:off x="8444703" y="2558881"/>
            <a:ext cx="3543476" cy="205822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Hungry 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==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False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8206F50-5E7C-B750-7F2A-292762DD0503}"/>
              </a:ext>
            </a:extLst>
          </p:cNvPr>
          <p:cNvSpPr txBox="1"/>
          <p:nvPr/>
        </p:nvSpPr>
        <p:spPr>
          <a:xfrm>
            <a:off x="2724161" y="1325563"/>
            <a:ext cx="64648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 GOAP is about building a plan (sequence of actions) that takes the world from “now” to “desired”.</a:t>
            </a:r>
          </a:p>
        </p:txBody>
      </p:sp>
      <p:sp>
        <p:nvSpPr>
          <p:cNvPr id="2" name="Flowchart: Terminator 1">
            <a:extLst>
              <a:ext uri="{FF2B5EF4-FFF2-40B4-BE49-F238E27FC236}">
                <a16:creationId xmlns:a16="http://schemas.microsoft.com/office/drawing/2014/main" id="{BEE3D5F9-A1A0-3DBA-490C-C30E41BC53E4}"/>
              </a:ext>
            </a:extLst>
          </p:cNvPr>
          <p:cNvSpPr/>
          <p:nvPr/>
        </p:nvSpPr>
        <p:spPr>
          <a:xfrm>
            <a:off x="1975559" y="3882828"/>
            <a:ext cx="2130725" cy="1204210"/>
          </a:xfrm>
          <a:prstGeom prst="flowChartTermina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Search Foor Food</a:t>
            </a:r>
          </a:p>
        </p:txBody>
      </p:sp>
      <p:sp>
        <p:nvSpPr>
          <p:cNvPr id="3" name="Flowchart: Terminator 2">
            <a:extLst>
              <a:ext uri="{FF2B5EF4-FFF2-40B4-BE49-F238E27FC236}">
                <a16:creationId xmlns:a16="http://schemas.microsoft.com/office/drawing/2014/main" id="{BED29C8F-2AFF-1007-1686-481B5AA03150}"/>
              </a:ext>
            </a:extLst>
          </p:cNvPr>
          <p:cNvSpPr/>
          <p:nvPr/>
        </p:nvSpPr>
        <p:spPr>
          <a:xfrm>
            <a:off x="4563282" y="5127623"/>
            <a:ext cx="2130725" cy="1204210"/>
          </a:xfrm>
          <a:prstGeom prst="flowChartTermina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Go To Food </a:t>
            </a:r>
          </a:p>
        </p:txBody>
      </p:sp>
      <p:sp>
        <p:nvSpPr>
          <p:cNvPr id="4" name="Flowchart: Terminator 3">
            <a:extLst>
              <a:ext uri="{FF2B5EF4-FFF2-40B4-BE49-F238E27FC236}">
                <a16:creationId xmlns:a16="http://schemas.microsoft.com/office/drawing/2014/main" id="{5BE62C12-09CD-BFEE-9D86-379546CFDBF1}"/>
              </a:ext>
            </a:extLst>
          </p:cNvPr>
          <p:cNvSpPr/>
          <p:nvPr/>
        </p:nvSpPr>
        <p:spPr>
          <a:xfrm>
            <a:off x="5663612" y="3224601"/>
            <a:ext cx="2130725" cy="1204210"/>
          </a:xfrm>
          <a:prstGeom prst="flowChartTermina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Consume Food</a:t>
            </a: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41E582E4-0CED-AEFE-C70D-2A9A8B7A160A}"/>
              </a:ext>
            </a:extLst>
          </p:cNvPr>
          <p:cNvSpPr/>
          <p:nvPr/>
        </p:nvSpPr>
        <p:spPr>
          <a:xfrm rot="18932399">
            <a:off x="1547300" y="3521963"/>
            <a:ext cx="569343" cy="432836"/>
          </a:xfrm>
          <a:prstGeom prst="down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531AA1B8-04B2-F566-8446-69CBE98F7D8E}"/>
              </a:ext>
            </a:extLst>
          </p:cNvPr>
          <p:cNvSpPr/>
          <p:nvPr/>
        </p:nvSpPr>
        <p:spPr>
          <a:xfrm rot="18046796">
            <a:off x="3999816" y="5015067"/>
            <a:ext cx="569343" cy="432836"/>
          </a:xfrm>
          <a:prstGeom prst="down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EBB2115B-9D5A-4C7E-C88E-7C42ADEBA567}"/>
              </a:ext>
            </a:extLst>
          </p:cNvPr>
          <p:cNvSpPr/>
          <p:nvPr/>
        </p:nvSpPr>
        <p:spPr>
          <a:xfrm rot="13064382">
            <a:off x="6207254" y="4610258"/>
            <a:ext cx="569343" cy="432836"/>
          </a:xfrm>
          <a:prstGeom prst="down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A14CE36E-6875-1935-E2B6-89FB7C5F548F}"/>
              </a:ext>
            </a:extLst>
          </p:cNvPr>
          <p:cNvSpPr/>
          <p:nvPr/>
        </p:nvSpPr>
        <p:spPr>
          <a:xfrm rot="16200000">
            <a:off x="7852893" y="3521962"/>
            <a:ext cx="569343" cy="432836"/>
          </a:xfrm>
          <a:prstGeom prst="down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4046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E5D9B84F-28F2-4C31-FFF5-22CCAD997029}"/>
              </a:ext>
            </a:extLst>
          </p:cNvPr>
          <p:cNvSpPr/>
          <p:nvPr/>
        </p:nvSpPr>
        <p:spPr>
          <a:xfrm>
            <a:off x="3978144" y="303155"/>
            <a:ext cx="1811966" cy="1375817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Hungry</a:t>
            </a:r>
          </a:p>
          <a:p>
            <a:pPr algn="ctr"/>
            <a:r>
              <a:rPr lang="en-US" b="1" dirty="0"/>
              <a:t>==</a:t>
            </a:r>
          </a:p>
          <a:p>
            <a:pPr algn="ctr"/>
            <a:r>
              <a:rPr lang="en-US" b="1" dirty="0"/>
              <a:t>false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3BB6E17-2A51-0621-C8C2-E34F4CDC40A3}"/>
              </a:ext>
            </a:extLst>
          </p:cNvPr>
          <p:cNvSpPr/>
          <p:nvPr/>
        </p:nvSpPr>
        <p:spPr>
          <a:xfrm>
            <a:off x="6401892" y="303154"/>
            <a:ext cx="1811966" cy="1375817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Hungry</a:t>
            </a:r>
          </a:p>
          <a:p>
            <a:pPr algn="ctr"/>
            <a:r>
              <a:rPr lang="en-US" b="1" dirty="0"/>
              <a:t>==</a:t>
            </a:r>
          </a:p>
          <a:p>
            <a:pPr algn="ctr"/>
            <a:r>
              <a:rPr lang="en-US" b="1" dirty="0"/>
              <a:t>true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81AA0EA-2DA3-9A35-50A1-F265DFBAB325}"/>
              </a:ext>
            </a:extLst>
          </p:cNvPr>
          <p:cNvSpPr/>
          <p:nvPr/>
        </p:nvSpPr>
        <p:spPr>
          <a:xfrm>
            <a:off x="9738360" y="4475480"/>
            <a:ext cx="1026160" cy="92456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Index</a:t>
            </a:r>
          </a:p>
          <a:p>
            <a:pPr algn="ctr"/>
            <a:r>
              <a:rPr lang="en-US" dirty="0"/>
              <a:t>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BB5E7CB-60A6-EFD1-CE19-4288B68F45EC}"/>
              </a:ext>
            </a:extLst>
          </p:cNvPr>
          <p:cNvSpPr/>
          <p:nvPr/>
        </p:nvSpPr>
        <p:spPr>
          <a:xfrm>
            <a:off x="1239520" y="4475480"/>
            <a:ext cx="1026160" cy="92456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Index 0</a:t>
            </a:r>
          </a:p>
        </p:txBody>
      </p:sp>
      <p:sp>
        <p:nvSpPr>
          <p:cNvPr id="8" name="Arrow: Curved Down 7">
            <a:extLst>
              <a:ext uri="{FF2B5EF4-FFF2-40B4-BE49-F238E27FC236}">
                <a16:creationId xmlns:a16="http://schemas.microsoft.com/office/drawing/2014/main" id="{DEAFC6DE-480A-53E2-B54D-DA1CD1F41452}"/>
              </a:ext>
            </a:extLst>
          </p:cNvPr>
          <p:cNvSpPr/>
          <p:nvPr/>
        </p:nvSpPr>
        <p:spPr>
          <a:xfrm rot="10800000">
            <a:off x="5462594" y="1493520"/>
            <a:ext cx="1100766" cy="1087120"/>
          </a:xfrm>
          <a:prstGeom prst="curvedDownArrow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B1F51B0-6BB3-DD81-4674-08E92B2D5FAF}"/>
              </a:ext>
            </a:extLst>
          </p:cNvPr>
          <p:cNvSpPr txBox="1"/>
          <p:nvPr/>
        </p:nvSpPr>
        <p:spPr>
          <a:xfrm>
            <a:off x="1148080" y="4106148"/>
            <a:ext cx="1402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 Node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923A821-E42D-85C5-7A84-0A083398E623}"/>
              </a:ext>
            </a:extLst>
          </p:cNvPr>
          <p:cNvSpPr txBox="1"/>
          <p:nvPr/>
        </p:nvSpPr>
        <p:spPr>
          <a:xfrm>
            <a:off x="9641840" y="4058642"/>
            <a:ext cx="1402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End Node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D66CBBE-D0CD-2903-1810-92609CC52DA5}"/>
              </a:ext>
            </a:extLst>
          </p:cNvPr>
          <p:cNvSpPr txBox="1"/>
          <p:nvPr/>
        </p:nvSpPr>
        <p:spPr>
          <a:xfrm>
            <a:off x="3953037" y="2967335"/>
            <a:ext cx="41198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need  to create A Graph , that will be  Connected </a:t>
            </a:r>
            <a:r>
              <a:rPr lang="en-US" dirty="0" err="1"/>
              <a:t>throught</a:t>
            </a:r>
            <a:r>
              <a:rPr lang="en-US" dirty="0"/>
              <a:t> Actions and will link the </a:t>
            </a:r>
          </a:p>
          <a:p>
            <a:r>
              <a:rPr lang="en-US" dirty="0"/>
              <a:t>Start Node and the end Node 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B7D82AE7-2F62-9A63-7193-9200F5E1DCB6}"/>
              </a:ext>
            </a:extLst>
          </p:cNvPr>
          <p:cNvSpPr/>
          <p:nvPr/>
        </p:nvSpPr>
        <p:spPr>
          <a:xfrm>
            <a:off x="2656840" y="4937760"/>
            <a:ext cx="6878320" cy="203200"/>
          </a:xfrm>
          <a:prstGeom prst="rightArrow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1AA06EE-3742-4C5D-6E80-392C4AE3025C}"/>
              </a:ext>
            </a:extLst>
          </p:cNvPr>
          <p:cNvSpPr txBox="1"/>
          <p:nvPr/>
        </p:nvSpPr>
        <p:spPr>
          <a:xfrm>
            <a:off x="5299532" y="5364481"/>
            <a:ext cx="2204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Create Path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EF7AFCC-09EA-02F0-CDF4-8A62D7A0F57E}"/>
              </a:ext>
            </a:extLst>
          </p:cNvPr>
          <p:cNvSpPr txBox="1"/>
          <p:nvPr/>
        </p:nvSpPr>
        <p:spPr>
          <a:xfrm>
            <a:off x="8727440" y="339357"/>
            <a:ext cx="219426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CAN THIS GOAL BE ACHIEVED ?</a:t>
            </a:r>
          </a:p>
        </p:txBody>
      </p:sp>
    </p:spTree>
    <p:extLst>
      <p:ext uri="{BB962C8B-B14F-4D97-AF65-F5344CB8AC3E}">
        <p14:creationId xmlns:p14="http://schemas.microsoft.com/office/powerpoint/2010/main" val="1604998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2BC7BF-86A6-5AAA-1EC3-19E98AB585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kstvak 8">
            <a:extLst>
              <a:ext uri="{FF2B5EF4-FFF2-40B4-BE49-F238E27FC236}">
                <a16:creationId xmlns:a16="http://schemas.microsoft.com/office/drawing/2014/main" id="{F9EC9C4D-326D-F48B-6DA5-CE9BD4366DE9}"/>
              </a:ext>
            </a:extLst>
          </p:cNvPr>
          <p:cNvSpPr txBox="1"/>
          <p:nvPr/>
        </p:nvSpPr>
        <p:spPr>
          <a:xfrm>
            <a:off x="-272288" y="2409086"/>
            <a:ext cx="3520440" cy="423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nl-NL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D45CC68-1BA2-FD6C-BD92-63ADE1D8D272}"/>
              </a:ext>
            </a:extLst>
          </p:cNvPr>
          <p:cNvSpPr txBox="1"/>
          <p:nvPr/>
        </p:nvSpPr>
        <p:spPr>
          <a:xfrm>
            <a:off x="3657600" y="914400"/>
            <a:ext cx="21234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Code Insert Picture OF </a:t>
            </a:r>
            <a:r>
              <a:rPr lang="en-US" dirty="0" err="1"/>
              <a:t>Ading</a:t>
            </a:r>
            <a:r>
              <a:rPr lang="en-US" dirty="0"/>
              <a:t> a node for each Action that we can take </a:t>
            </a:r>
          </a:p>
        </p:txBody>
      </p:sp>
    </p:spTree>
    <p:extLst>
      <p:ext uri="{BB962C8B-B14F-4D97-AF65-F5344CB8AC3E}">
        <p14:creationId xmlns:p14="http://schemas.microsoft.com/office/powerpoint/2010/main" val="22848507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6D5596-A83E-8B7E-1915-A449D1B643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714ED24B-9191-7398-BB30-1D96F46A025C}"/>
              </a:ext>
            </a:extLst>
          </p:cNvPr>
          <p:cNvSpPr/>
          <p:nvPr/>
        </p:nvSpPr>
        <p:spPr>
          <a:xfrm>
            <a:off x="9738360" y="4475480"/>
            <a:ext cx="1026160" cy="92456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Index</a:t>
            </a:r>
          </a:p>
          <a:p>
            <a:pPr algn="ctr"/>
            <a:r>
              <a:rPr lang="en-US" dirty="0"/>
              <a:t>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98B0E34-79B4-205C-AEA6-FF22BC383A9F}"/>
              </a:ext>
            </a:extLst>
          </p:cNvPr>
          <p:cNvSpPr/>
          <p:nvPr/>
        </p:nvSpPr>
        <p:spPr>
          <a:xfrm>
            <a:off x="1239520" y="4475480"/>
            <a:ext cx="1026160" cy="92456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Index 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A935EC-2A73-0128-12C2-011FDCDADF3A}"/>
              </a:ext>
            </a:extLst>
          </p:cNvPr>
          <p:cNvSpPr txBox="1"/>
          <p:nvPr/>
        </p:nvSpPr>
        <p:spPr>
          <a:xfrm>
            <a:off x="1148080" y="4106148"/>
            <a:ext cx="1402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 Node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445C1D7-A964-2DDF-A5A4-B4FF878E4FF8}"/>
              </a:ext>
            </a:extLst>
          </p:cNvPr>
          <p:cNvSpPr txBox="1"/>
          <p:nvPr/>
        </p:nvSpPr>
        <p:spPr>
          <a:xfrm>
            <a:off x="9641840" y="4058642"/>
            <a:ext cx="1402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End Node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891A7108-33C6-DED4-DC80-123F090E9417}"/>
              </a:ext>
            </a:extLst>
          </p:cNvPr>
          <p:cNvSpPr/>
          <p:nvPr/>
        </p:nvSpPr>
        <p:spPr>
          <a:xfrm>
            <a:off x="2865120" y="2299732"/>
            <a:ext cx="1026160" cy="92456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8D1CB53-F242-27D2-69DE-892AF028D6AB}"/>
              </a:ext>
            </a:extLst>
          </p:cNvPr>
          <p:cNvSpPr/>
          <p:nvPr/>
        </p:nvSpPr>
        <p:spPr>
          <a:xfrm>
            <a:off x="2865120" y="5542280"/>
            <a:ext cx="1026160" cy="92456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DFFE6A7-893A-6249-9AE9-7FB541EFB56C}"/>
              </a:ext>
            </a:extLst>
          </p:cNvPr>
          <p:cNvSpPr/>
          <p:nvPr/>
        </p:nvSpPr>
        <p:spPr>
          <a:xfrm>
            <a:off x="4749801" y="1348264"/>
            <a:ext cx="1026160" cy="92456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BCDEF91-DFF4-3B5A-6AAC-4D5146A785B5}"/>
              </a:ext>
            </a:extLst>
          </p:cNvPr>
          <p:cNvSpPr/>
          <p:nvPr/>
        </p:nvSpPr>
        <p:spPr>
          <a:xfrm>
            <a:off x="6929120" y="1348264"/>
            <a:ext cx="1026160" cy="92456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10D0DD0-D704-6D00-27D8-EC41DE483F0E}"/>
              </a:ext>
            </a:extLst>
          </p:cNvPr>
          <p:cNvSpPr/>
          <p:nvPr/>
        </p:nvSpPr>
        <p:spPr>
          <a:xfrm>
            <a:off x="8021320" y="3429000"/>
            <a:ext cx="1026160" cy="92456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17B0082-4F45-035E-12A0-D065C0BB52AE}"/>
              </a:ext>
            </a:extLst>
          </p:cNvPr>
          <p:cNvSpPr/>
          <p:nvPr/>
        </p:nvSpPr>
        <p:spPr>
          <a:xfrm>
            <a:off x="4792980" y="5735320"/>
            <a:ext cx="1026160" cy="92456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AA09008-07A7-5A03-CAFC-26F9FAE8E006}"/>
              </a:ext>
            </a:extLst>
          </p:cNvPr>
          <p:cNvSpPr/>
          <p:nvPr/>
        </p:nvSpPr>
        <p:spPr>
          <a:xfrm>
            <a:off x="7010400" y="5735320"/>
            <a:ext cx="1026160" cy="92456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643CE1E-CD4C-F7B3-6873-769D01146067}"/>
              </a:ext>
            </a:extLst>
          </p:cNvPr>
          <p:cNvSpPr/>
          <p:nvPr/>
        </p:nvSpPr>
        <p:spPr>
          <a:xfrm>
            <a:off x="5306060" y="3224292"/>
            <a:ext cx="1026160" cy="92456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3B88C00-67C5-1C41-BBAD-0449F6D1C60F}"/>
              </a:ext>
            </a:extLst>
          </p:cNvPr>
          <p:cNvSpPr/>
          <p:nvPr/>
        </p:nvSpPr>
        <p:spPr>
          <a:xfrm>
            <a:off x="9829800" y="1348264"/>
            <a:ext cx="1026160" cy="92456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197CA87-78B6-81D3-7DFE-2A847FBBD63C}"/>
              </a:ext>
            </a:extLst>
          </p:cNvPr>
          <p:cNvSpPr/>
          <p:nvPr/>
        </p:nvSpPr>
        <p:spPr>
          <a:xfrm>
            <a:off x="822960" y="1265399"/>
            <a:ext cx="1026160" cy="92456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BC31E51-6B4D-710C-C7A2-B0A29522415A}"/>
              </a:ext>
            </a:extLst>
          </p:cNvPr>
          <p:cNvSpPr txBox="1"/>
          <p:nvPr/>
        </p:nvSpPr>
        <p:spPr>
          <a:xfrm>
            <a:off x="4937760" y="198120"/>
            <a:ext cx="331216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b="1" dirty="0"/>
              <a:t>Planning</a:t>
            </a:r>
            <a:endParaRPr lang="en-BE" sz="4400" b="1" dirty="0"/>
          </a:p>
        </p:txBody>
      </p:sp>
    </p:spTree>
    <p:extLst>
      <p:ext uri="{BB962C8B-B14F-4D97-AF65-F5344CB8AC3E}">
        <p14:creationId xmlns:p14="http://schemas.microsoft.com/office/powerpoint/2010/main" val="4028674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23942CCEB3A674D8F1F6472CCEFB38E" ma:contentTypeVersion="11" ma:contentTypeDescription="Create a new document." ma:contentTypeScope="" ma:versionID="e4de40d148e029d40e3aaddc8bf68a5e">
  <xsd:schema xmlns:xsd="http://www.w3.org/2001/XMLSchema" xmlns:xs="http://www.w3.org/2001/XMLSchema" xmlns:p="http://schemas.microsoft.com/office/2006/metadata/properties" xmlns:ns2="128482ec-0431-40d5-ab26-89ea2a4f3ccd" xmlns:ns3="60eb0cf4-ae2a-4762-800a-cb593b869ecb" xmlns:ns4="http://schemas.microsoft.com/sharepoint/v4" xmlns:ns5="a2e691a9-fcfc-4d85-a390-1894fe98bd9e" targetNamespace="http://schemas.microsoft.com/office/2006/metadata/properties" ma:root="true" ma:fieldsID="fce8e8bd091658f3fe51b22d57dec109" ns2:_="" ns3:_="" ns4:_="" ns5:_="">
    <xsd:import namespace="128482ec-0431-40d5-ab26-89ea2a4f3ccd"/>
    <xsd:import namespace="60eb0cf4-ae2a-4762-800a-cb593b869ecb"/>
    <xsd:import namespace="http://schemas.microsoft.com/sharepoint/v4"/>
    <xsd:import namespace="a2e691a9-fcfc-4d85-a390-1894fe98bd9e"/>
    <xsd:element name="properties">
      <xsd:complexType>
        <xsd:sequence>
          <xsd:element name="documentManagement">
            <xsd:complexType>
              <xsd:all>
                <xsd:element ref="ns2:m99485b88215436a82099f8287cba0b0" minOccurs="0"/>
                <xsd:element ref="ns2:TaxCatchAll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Location" minOccurs="0"/>
                <xsd:element ref="ns4:IconOverlay" minOccurs="0"/>
                <xsd:element ref="ns5:SharedWithUsers" minOccurs="0"/>
                <xsd:element ref="ns5:SharedWithDetails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LengthInSeconds" minOccurs="0"/>
                <xsd:element ref="ns3:lcf76f155ced4ddcb4097134ff3c332f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28482ec-0431-40d5-ab26-89ea2a4f3ccd" elementFormDefault="qualified">
    <xsd:import namespace="http://schemas.microsoft.com/office/2006/documentManagement/types"/>
    <xsd:import namespace="http://schemas.microsoft.com/office/infopath/2007/PartnerControls"/>
    <xsd:element name="m99485b88215436a82099f8287cba0b0" ma:index="9" nillable="true" ma:taxonomy="true" ma:internalName="m99485b88215436a82099f8287cba0b0" ma:taxonomyFieldName="Kernteam" ma:displayName="Kernteam" ma:default="" ma:fieldId="{699485b8-8215-436a-8209-9f8287cba0b0}" ma:taxonomyMulti="true" ma:sspId="9d9af33d-1c7e-4655-8224-df3a670842a4" ma:termSetId="f2199854-b90f-4d12-b5f9-723340d5e437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CatchAll" ma:index="10" nillable="true" ma:displayName="Taxonomy Catch All Column" ma:hidden="true" ma:list="{26a5f98c-5cc8-4015-9754-f7f59d70125b}" ma:internalName="TaxCatchAll" ma:showField="CatchAllData" ma:web="128482ec-0431-40d5-ab26-89ea2a4f3cc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0eb0cf4-ae2a-4762-800a-cb593b869ec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MediaServiceAutoTags" ma:internalName="MediaServiceAutoTags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6" nillable="true" ma:displayName="MediaServiceLocation" ma:internalName="MediaServiceLocation" ma:readOnly="true">
      <xsd:simpleType>
        <xsd:restriction base="dms:Text"/>
      </xsd:simpleType>
    </xsd:element>
    <xsd:element name="MediaServiceGenerationTime" ma:index="2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1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2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4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6" nillable="true" ma:taxonomy="true" ma:internalName="lcf76f155ced4ddcb4097134ff3c332f" ma:taxonomyFieldName="MediaServiceImageTags" ma:displayName="Image Tags" ma:readOnly="false" ma:fieldId="{5cf76f15-5ced-4ddc-b409-7134ff3c332f}" ma:taxonomyMulti="true" ma:sspId="9d9af33d-1c7e-4655-8224-df3a670842a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7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4" elementFormDefault="qualified">
    <xsd:import namespace="http://schemas.microsoft.com/office/2006/documentManagement/types"/>
    <xsd:import namespace="http://schemas.microsoft.com/office/infopath/2007/PartnerControls"/>
    <xsd:element name="IconOverlay" ma:index="17" nillable="true" ma:displayName="IconOverlay" ma:hidden="true" ma:internalName="IconOverlay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2e691a9-fcfc-4d85-a390-1894fe98bd9e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Gedeeld met" ma:SearchPeopleOnly="false" ma:SharePointGroup="0" ma:internalName="SharedWithUsers" ma:readOnly="true" ma:showField="ImnNam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conOverlay xmlns="http://schemas.microsoft.com/sharepoint/v4" xsi:nil="true"/>
    <TaxCatchAll xmlns="128482ec-0431-40d5-ab26-89ea2a4f3ccd" xsi:nil="true"/>
    <m99485b88215436a82099f8287cba0b0 xmlns="128482ec-0431-40d5-ab26-89ea2a4f3ccd">
      <Terms xmlns="http://schemas.microsoft.com/office/infopath/2007/PartnerControls"/>
    </m99485b88215436a82099f8287cba0b0>
    <lcf76f155ced4ddcb4097134ff3c332f xmlns="60eb0cf4-ae2a-4762-800a-cb593b869ecb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AF8EC6D1-CB19-4400-AD0A-0C75CD884AE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7B8C5DE-3345-4025-A942-C5AA68E5554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28482ec-0431-40d5-ab26-89ea2a4f3ccd"/>
    <ds:schemaRef ds:uri="60eb0cf4-ae2a-4762-800a-cb593b869ecb"/>
    <ds:schemaRef ds:uri="http://schemas.microsoft.com/sharepoint/v4"/>
    <ds:schemaRef ds:uri="a2e691a9-fcfc-4d85-a390-1894fe98bd9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743389A-7EE0-4951-8919-E91DD69E3687}">
  <ds:schemaRefs>
    <ds:schemaRef ds:uri="128482ec-0431-40d5-ab26-89ea2a4f3ccd"/>
    <ds:schemaRef ds:uri="http://schemas.microsoft.com/office/2006/metadata/properties"/>
    <ds:schemaRef ds:uri="http://schemas.microsoft.com/office/infopath/2007/PartnerControls"/>
    <ds:schemaRef ds:uri="http://schemas.microsoft.com/sharepoint/v4"/>
    <ds:schemaRef ds:uri="60eb0cf4-ae2a-4762-800a-cb593b869ecb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1661</TotalTime>
  <Words>353</Words>
  <Application>Microsoft Office PowerPoint</Application>
  <PresentationFormat>Widescreen</PresentationFormat>
  <Paragraphs>123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Tw Cen MT</vt:lpstr>
      <vt:lpstr>Tw Cen MT Condensed</vt:lpstr>
      <vt:lpstr>Wingdings 3</vt:lpstr>
      <vt:lpstr>Integral</vt:lpstr>
      <vt:lpstr>GPP Exam: Zombie AI</vt:lpstr>
      <vt:lpstr>WHAT IS (GOAP)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GPP Exam: Zombie AI</dc:title>
  <dc:creator>Vandaele Yosha</dc:creator>
  <cp:lastModifiedBy>miguel Angel Lozano Bedoya</cp:lastModifiedBy>
  <cp:revision>16</cp:revision>
  <dcterms:created xsi:type="dcterms:W3CDTF">2021-12-17T12:45:32Z</dcterms:created>
  <dcterms:modified xsi:type="dcterms:W3CDTF">2025-08-05T00:37:19Z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0x010100723942CCEB3A674D8F1F6472CCEFB38E</vt:lpwstr>
  </property>
  <property fmtid="{D5CDD505-2E9C-101B-9397-08002B2CF9AE}" pid="3" name="Kernteam">
    <vt:lpwstr/>
  </property>
  <property fmtid="{D5CDD505-2E9C-101B-9397-08002B2CF9AE}" pid="4" name="MediaServiceImageTags">
    <vt:lpwstr/>
  </property>
</Properties>
</file>