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5FCD-FC59-4E32-A6BB-5CF8B65AC6D0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E627-2219-477D-8622-C6A166E25B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282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5FCD-FC59-4E32-A6BB-5CF8B65AC6D0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E627-2219-477D-8622-C6A166E25B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035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5FCD-FC59-4E32-A6BB-5CF8B65AC6D0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E627-2219-477D-8622-C6A166E25B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4461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5FCD-FC59-4E32-A6BB-5CF8B65AC6D0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E627-2219-477D-8622-C6A166E25B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30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5FCD-FC59-4E32-A6BB-5CF8B65AC6D0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E627-2219-477D-8622-C6A166E25B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9563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5FCD-FC59-4E32-A6BB-5CF8B65AC6D0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E627-2219-477D-8622-C6A166E25B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261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5FCD-FC59-4E32-A6BB-5CF8B65AC6D0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E627-2219-477D-8622-C6A166E25B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71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5FCD-FC59-4E32-A6BB-5CF8B65AC6D0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E627-2219-477D-8622-C6A166E25B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129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5FCD-FC59-4E32-A6BB-5CF8B65AC6D0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E627-2219-477D-8622-C6A166E25B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694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5FCD-FC59-4E32-A6BB-5CF8B65AC6D0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E627-2219-477D-8622-C6A166E25B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603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5FCD-FC59-4E32-A6BB-5CF8B65AC6D0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E627-2219-477D-8622-C6A166E25B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77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5FCD-FC59-4E32-A6BB-5CF8B65AC6D0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E627-2219-477D-8622-C6A166E25B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36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5FCD-FC59-4E32-A6BB-5CF8B65AC6D0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E627-2219-477D-8622-C6A166E25B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161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A145FCD-FC59-4E32-A6BB-5CF8B65AC6D0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CA4E627-2219-477D-8622-C6A166E25B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160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A145FCD-FC59-4E32-A6BB-5CF8B65AC6D0}" type="datetimeFigureOut">
              <a:rPr lang="es-MX" smtClean="0"/>
              <a:t>06/12/2018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CA4E627-2219-477D-8622-C6A166E25B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5560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2109" y="56177"/>
            <a:ext cx="5219959" cy="3641835"/>
          </a:xfrm>
        </p:spPr>
        <p:txBody>
          <a:bodyPr/>
          <a:lstStyle/>
          <a:p>
            <a:r>
              <a:rPr lang="es-MX" sz="3200" dirty="0" smtClean="0"/>
              <a:t/>
            </a:r>
            <a:br>
              <a:rPr lang="es-MX" sz="3200" dirty="0" smtClean="0"/>
            </a:br>
            <a:r>
              <a:rPr lang="es-MX" sz="3200" dirty="0" smtClean="0"/>
              <a:t>Proyecto final</a:t>
            </a:r>
            <a:br>
              <a:rPr lang="es-MX" sz="3200" dirty="0" smtClean="0"/>
            </a:br>
            <a:r>
              <a:rPr lang="es-MX" sz="3200" dirty="0" smtClean="0"/>
              <a:t/>
            </a:r>
            <a:br>
              <a:rPr lang="es-MX" sz="3200" dirty="0" smtClean="0"/>
            </a:br>
            <a:r>
              <a:rPr lang="es-MX" sz="3200" dirty="0" smtClean="0"/>
              <a:t>Juego de mesa (maratón)</a:t>
            </a:r>
            <a:br>
              <a:rPr lang="es-MX" sz="3200" dirty="0" smtClean="0"/>
            </a:br>
            <a:r>
              <a:rPr lang="es-MX" sz="3200" dirty="0" smtClean="0"/>
              <a:t>para 2 o 3 jugadores</a:t>
            </a:r>
            <a:r>
              <a:rPr lang="es-MX" sz="3200" dirty="0"/>
              <a:t/>
            </a:r>
            <a:br>
              <a:rPr lang="es-MX" sz="3200" dirty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350" y="3406792"/>
            <a:ext cx="3667406" cy="1214546"/>
          </a:xfrm>
        </p:spPr>
        <p:txBody>
          <a:bodyPr>
            <a:normAutofit/>
          </a:bodyPr>
          <a:lstStyle/>
          <a:p>
            <a:r>
              <a:rPr lang="es-MX" dirty="0" smtClean="0"/>
              <a:t>Integrantes: </a:t>
            </a:r>
          </a:p>
          <a:p>
            <a:r>
              <a:rPr lang="es-MX" dirty="0" smtClean="0"/>
              <a:t>Cruz Carbajal Gerardo</a:t>
            </a:r>
          </a:p>
          <a:p>
            <a:r>
              <a:rPr lang="es-MX" dirty="0" smtClean="0"/>
              <a:t>López Salazar Miguel Ángel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496" y="413145"/>
            <a:ext cx="1928647" cy="21080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849" y="2521201"/>
            <a:ext cx="1928647" cy="228407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73111" y="5426455"/>
            <a:ext cx="3121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Grupo 1119</a:t>
            </a:r>
          </a:p>
          <a:p>
            <a:endParaRPr lang="es-MX" dirty="0"/>
          </a:p>
          <a:p>
            <a:r>
              <a:rPr lang="es-MX" dirty="0"/>
              <a:t>S</a:t>
            </a:r>
            <a:r>
              <a:rPr lang="es-MX" dirty="0" smtClean="0"/>
              <a:t>emestre 2019-1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769" y="5426455"/>
            <a:ext cx="3739727" cy="97820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92" y="5240183"/>
            <a:ext cx="2720995" cy="129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6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24" y="1529255"/>
            <a:ext cx="10197024" cy="433551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08993" y="441434"/>
            <a:ext cx="285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Casilla: Ignorancia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407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14400" y="331076"/>
            <a:ext cx="400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Finalización 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13" y="700408"/>
            <a:ext cx="11388130" cy="396618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011" y="4855779"/>
            <a:ext cx="4433357" cy="170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2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3518" y="425668"/>
            <a:ext cx="3304800" cy="772510"/>
          </a:xfrm>
        </p:spPr>
        <p:txBody>
          <a:bodyPr/>
          <a:lstStyle/>
          <a:p>
            <a:r>
              <a:rPr lang="es-MX" dirty="0" smtClean="0"/>
              <a:t>CÓDIGO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73" y="425668"/>
            <a:ext cx="6396858" cy="605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1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964" y="396238"/>
            <a:ext cx="8749863" cy="577396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62606" y="662150"/>
            <a:ext cx="239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Escoger el número de jugadores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6308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20" y="790384"/>
            <a:ext cx="8269342" cy="541416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4365" y="2963917"/>
            <a:ext cx="256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Tirar dados para escoger turnos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244365" y="4792718"/>
            <a:ext cx="2522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 se repiten los “dados”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0" y="96701"/>
            <a:ext cx="4603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Código para 2 jugadores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64053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811" y="371311"/>
            <a:ext cx="8214491" cy="570702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67356" y="1135117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Inicio del juego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651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21" y="173421"/>
            <a:ext cx="10745351" cy="648581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592207" y="2632841"/>
            <a:ext cx="2585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Función que contiene  a las preguntas de cada categoría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331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53" y="823255"/>
            <a:ext cx="8908668" cy="483466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40739" y="638589"/>
            <a:ext cx="209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Control del ciclo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246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765" y="454107"/>
            <a:ext cx="9011038" cy="532398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15309" y="454107"/>
            <a:ext cx="1960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Imprimir resultados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284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30" y="1202885"/>
            <a:ext cx="9833849" cy="494561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73419" y="3352524"/>
            <a:ext cx="2459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Función preguntas-respuestas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898634" y="315310"/>
            <a:ext cx="580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Código para 3 jugadores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074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 smtClean="0"/>
              <a:t>Funcionamiento del programa. (2 jugadores)</a:t>
            </a:r>
            <a:endParaRPr lang="es-MX" sz="32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03" y="3195675"/>
            <a:ext cx="5148098" cy="187408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310759" y="2317531"/>
            <a:ext cx="351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Menú inicial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82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307" y="314160"/>
            <a:ext cx="7639871" cy="602531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09902" y="583324"/>
            <a:ext cx="2292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Desarrollo del juego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53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49972" y="898634"/>
            <a:ext cx="8781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 smtClean="0">
                <a:latin typeface="+mj-lt"/>
              </a:rPr>
              <a:t>Gracias a todos los presentes por su atención.</a:t>
            </a:r>
            <a:endParaRPr lang="es-MX" sz="4800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628" y="4625094"/>
            <a:ext cx="4981904" cy="130312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398183"/>
            <a:ext cx="3405352" cy="162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54" y="362605"/>
            <a:ext cx="7094483" cy="621161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99545" y="677918"/>
            <a:ext cx="214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Inicio por turnos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66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04" y="126125"/>
            <a:ext cx="5722884" cy="65913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46842" y="693683"/>
            <a:ext cx="2680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Respeta la secuencia de los turnos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441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161" y="1308482"/>
            <a:ext cx="7845832" cy="4383882"/>
          </a:xfrm>
        </p:spPr>
      </p:pic>
      <p:sp>
        <p:nvSpPr>
          <p:cNvPr id="5" name="CuadroTexto 4"/>
          <p:cNvSpPr txBox="1"/>
          <p:nvPr/>
        </p:nvSpPr>
        <p:spPr>
          <a:xfrm>
            <a:off x="993228" y="346841"/>
            <a:ext cx="378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Roba puntos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95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076" y="883745"/>
            <a:ext cx="6211614" cy="533561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57655" y="699079"/>
            <a:ext cx="299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Casilla : ignorancia.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9893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68" y="1465330"/>
            <a:ext cx="5076498" cy="389074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83324" y="457200"/>
            <a:ext cx="187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Fin del juego.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301" y="2033752"/>
            <a:ext cx="4117920" cy="228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82869" y="630620"/>
            <a:ext cx="343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Para 3 Jugadores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2" y="2790495"/>
            <a:ext cx="11695612" cy="246369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249917" y="815286"/>
            <a:ext cx="397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Ya incluye a un tercer jugador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962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98" y="1734208"/>
            <a:ext cx="10316904" cy="381525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308538" y="394138"/>
            <a:ext cx="4398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Suma puntos a el jugador que responda correctamente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98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76</TotalTime>
  <Words>121</Words>
  <Application>Microsoft Office PowerPoint</Application>
  <PresentationFormat>Panorámica</PresentationFormat>
  <Paragraphs>32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Century Gothic</vt:lpstr>
      <vt:lpstr>Wingdings 2</vt:lpstr>
      <vt:lpstr>Citable</vt:lpstr>
      <vt:lpstr> Proyecto final  Juego de mesa (maratón) para 2 o 3 jugadores </vt:lpstr>
      <vt:lpstr>Funcionamiento del programa. (2 jugadores)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CÓDIGO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 Juego de mesa (maratón) para 2 o 3 jugadores</dc:title>
  <dc:creator>Miguel Salazar</dc:creator>
  <cp:lastModifiedBy>Miguel Salazar</cp:lastModifiedBy>
  <cp:revision>8</cp:revision>
  <dcterms:created xsi:type="dcterms:W3CDTF">2018-12-06T08:22:53Z</dcterms:created>
  <dcterms:modified xsi:type="dcterms:W3CDTF">2018-12-06T09:39:01Z</dcterms:modified>
</cp:coreProperties>
</file>