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7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35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6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46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68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37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3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1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0B74-B7A0-40F4-9632-EF7839B7BC74}" type="datetimeFigureOut">
              <a:rPr lang="es-MX" smtClean="0"/>
              <a:t>14/05/2020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F521-178B-4071-A8C2-D454DB7204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6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73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53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179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Bazán</dc:creator>
  <cp:lastModifiedBy>Bazán</cp:lastModifiedBy>
  <cp:revision>1</cp:revision>
  <dcterms:created xsi:type="dcterms:W3CDTF">2020-05-14T18:53:03Z</dcterms:created>
  <dcterms:modified xsi:type="dcterms:W3CDTF">2020-05-14T18:59:05Z</dcterms:modified>
</cp:coreProperties>
</file>