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5" r:id="rId6"/>
    <p:sldId id="270" r:id="rId7"/>
    <p:sldId id="271" r:id="rId8"/>
    <p:sldId id="273" r:id="rId9"/>
    <p:sldId id="267" r:id="rId10"/>
    <p:sldId id="279" r:id="rId11"/>
    <p:sldId id="269" r:id="rId12"/>
    <p:sldId id="305" r:id="rId13"/>
    <p:sldId id="295" r:id="rId14"/>
    <p:sldId id="296" r:id="rId15"/>
    <p:sldId id="272" r:id="rId16"/>
    <p:sldId id="274" r:id="rId17"/>
    <p:sldId id="281" r:id="rId18"/>
    <p:sldId id="283" r:id="rId19"/>
    <p:sldId id="297" r:id="rId20"/>
    <p:sldId id="286" r:id="rId21"/>
    <p:sldId id="287" r:id="rId22"/>
    <p:sldId id="288" r:id="rId23"/>
    <p:sldId id="303" r:id="rId24"/>
    <p:sldId id="304" r:id="rId25"/>
    <p:sldId id="289" r:id="rId26"/>
    <p:sldId id="302" r:id="rId2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>
      <p:cViewPr varScale="1">
        <p:scale>
          <a:sx n="56" d="100"/>
          <a:sy n="56" d="100"/>
        </p:scale>
        <p:origin x="102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es-ES" noProof="0" dirty="0" smtClean="0"/>
            <a:t>Capa de diseño </a:t>
          </a:r>
          <a:endParaRPr lang="es-ES" noProof="0" dirty="0"/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es-ES" noProof="0" dirty="0" smtClean="0"/>
            <a:t>Capa lógica</a:t>
          </a:r>
          <a:endParaRPr lang="es-ES" noProof="0" dirty="0"/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es-ES" noProof="0" dirty="0" smtClean="0"/>
            <a:t>Bienvenida</a:t>
          </a:r>
          <a:endParaRPr lang="es-ES" noProof="0" dirty="0"/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es-ES" noProof="0" dirty="0" smtClean="0"/>
            <a:t>Grafica</a:t>
          </a:r>
          <a:endParaRPr lang="es-ES" noProof="0" dirty="0"/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es-ES" noProof="0" dirty="0" smtClean="0"/>
            <a:t>MQTT</a:t>
          </a:r>
          <a:endParaRPr lang="es-ES" noProof="0" dirty="0"/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es-ES" noProof="0" dirty="0" smtClean="0"/>
            <a:t>Capa de datos </a:t>
          </a:r>
          <a:endParaRPr lang="es-ES" noProof="0" dirty="0"/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es-ES" noProof="0" dirty="0" err="1" smtClean="0"/>
            <a:t>From_crud</a:t>
          </a:r>
          <a:endParaRPr lang="es-ES" noProof="0" dirty="0"/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245778-4A5D-4A51-8126-9E1C98E78CBA}">
      <dgm:prSet phldrT="[Text]"/>
      <dgm:spPr/>
      <dgm:t>
        <a:bodyPr rtlCol="0"/>
        <a:lstStyle/>
        <a:p>
          <a:pPr rtl="0"/>
          <a:r>
            <a:rPr lang="es-ES" noProof="0" dirty="0" err="1" smtClean="0"/>
            <a:t>User</a:t>
          </a:r>
          <a:endParaRPr lang="es-ES" noProof="0" dirty="0"/>
        </a:p>
      </dgm:t>
    </dgm:pt>
    <dgm:pt modelId="{272FEEE6-230F-48DB-8737-636052E5E0E8}" type="parTrans" cxnId="{D3F20931-CA26-48EB-B096-B38D79BEDF84}">
      <dgm:prSet/>
      <dgm:spPr/>
      <dgm:t>
        <a:bodyPr/>
        <a:lstStyle/>
        <a:p>
          <a:endParaRPr lang="es-MX"/>
        </a:p>
      </dgm:t>
    </dgm:pt>
    <dgm:pt modelId="{A42664EF-E038-4FA2-93F0-A52C9777B3D5}" type="sibTrans" cxnId="{D3F20931-CA26-48EB-B096-B38D79BEDF84}">
      <dgm:prSet/>
      <dgm:spPr/>
      <dgm:t>
        <a:bodyPr/>
        <a:lstStyle/>
        <a:p>
          <a:endParaRPr lang="es-MX"/>
        </a:p>
      </dgm:t>
    </dgm:pt>
    <dgm:pt modelId="{55CF9282-DF8E-44E8-BDEB-026689B8F891}">
      <dgm:prSet phldrT="[Text]"/>
      <dgm:spPr/>
      <dgm:t>
        <a:bodyPr rtlCol="0"/>
        <a:lstStyle/>
        <a:p>
          <a:pPr rtl="0"/>
          <a:r>
            <a:rPr lang="es-ES" noProof="0" dirty="0" err="1" smtClean="0"/>
            <a:t>crud</a:t>
          </a:r>
          <a:endParaRPr lang="es-ES" noProof="0" dirty="0"/>
        </a:p>
      </dgm:t>
    </dgm:pt>
    <dgm:pt modelId="{1457F854-E4EF-42C8-9545-412B37719A9E}" type="parTrans" cxnId="{ADD06B15-4904-4745-B58F-E725DC3A44CF}">
      <dgm:prSet/>
      <dgm:spPr/>
      <dgm:t>
        <a:bodyPr/>
        <a:lstStyle/>
        <a:p>
          <a:endParaRPr lang="es-MX"/>
        </a:p>
      </dgm:t>
    </dgm:pt>
    <dgm:pt modelId="{8F1C0ACA-25DE-4A8B-95B2-55CB153D96C6}" type="sibTrans" cxnId="{ADD06B15-4904-4745-B58F-E725DC3A44CF}">
      <dgm:prSet/>
      <dgm:spPr/>
      <dgm:t>
        <a:bodyPr/>
        <a:lstStyle/>
        <a:p>
          <a:endParaRPr lang="es-MX"/>
        </a:p>
      </dgm:t>
    </dgm:pt>
    <dgm:pt modelId="{6768335A-8B97-4744-B833-B40AF9201B29}">
      <dgm:prSet phldrT="[Text]"/>
      <dgm:spPr/>
      <dgm:t>
        <a:bodyPr rtlCol="0"/>
        <a:lstStyle/>
        <a:p>
          <a:pPr rtl="0"/>
          <a:r>
            <a:rPr lang="es-ES" noProof="0" dirty="0" err="1" smtClean="0"/>
            <a:t>From</a:t>
          </a:r>
          <a:r>
            <a:rPr lang="es-ES" noProof="0" dirty="0" smtClean="0"/>
            <a:t> </a:t>
          </a:r>
          <a:r>
            <a:rPr lang="es-ES" noProof="0" dirty="0" err="1" smtClean="0"/>
            <a:t>user</a:t>
          </a:r>
          <a:endParaRPr lang="es-ES" noProof="0" dirty="0"/>
        </a:p>
      </dgm:t>
    </dgm:pt>
    <dgm:pt modelId="{7AFDF21F-9FA5-49CB-93EF-F67C07199CB8}" type="parTrans" cxnId="{5D76287E-5D5F-48A6-8499-693D1F847B5B}">
      <dgm:prSet/>
      <dgm:spPr/>
      <dgm:t>
        <a:bodyPr/>
        <a:lstStyle/>
        <a:p>
          <a:endParaRPr lang="es-MX"/>
        </a:p>
      </dgm:t>
    </dgm:pt>
    <dgm:pt modelId="{F80EF5A5-E334-4574-8D7C-A5E4D2C2DCA1}" type="sibTrans" cxnId="{5D76287E-5D5F-48A6-8499-693D1F847B5B}">
      <dgm:prSet/>
      <dgm:spPr/>
      <dgm:t>
        <a:bodyPr/>
        <a:lstStyle/>
        <a:p>
          <a:endParaRPr lang="es-MX"/>
        </a:p>
      </dgm:t>
    </dgm:pt>
    <dgm:pt modelId="{11FA7F8F-5A5A-4EEF-ADF6-63BB576421F4}">
      <dgm:prSet phldrT="[Text]"/>
      <dgm:spPr/>
      <dgm:t>
        <a:bodyPr rtlCol="0"/>
        <a:lstStyle/>
        <a:p>
          <a:pPr rtl="0"/>
          <a:r>
            <a:rPr lang="es-ES" noProof="0" dirty="0" smtClean="0"/>
            <a:t>lecturas</a:t>
          </a:r>
          <a:endParaRPr lang="es-ES" noProof="0" dirty="0"/>
        </a:p>
      </dgm:t>
    </dgm:pt>
    <dgm:pt modelId="{4DF158E0-4989-4061-B47E-794AD3636D44}" type="parTrans" cxnId="{AAE4F581-09E0-4923-8CE3-CBD483250DBD}">
      <dgm:prSet/>
      <dgm:spPr/>
      <dgm:t>
        <a:bodyPr/>
        <a:lstStyle/>
        <a:p>
          <a:endParaRPr lang="es-MX"/>
        </a:p>
      </dgm:t>
    </dgm:pt>
    <dgm:pt modelId="{BA07030E-8E87-4CC1-8E2C-6396F8E2AB94}" type="sibTrans" cxnId="{AAE4F581-09E0-4923-8CE3-CBD483250DBD}">
      <dgm:prSet/>
      <dgm:spPr/>
      <dgm:t>
        <a:bodyPr/>
        <a:lstStyle/>
        <a:p>
          <a:endParaRPr lang="es-MX"/>
        </a:p>
      </dgm:t>
    </dgm:pt>
    <dgm:pt modelId="{E0770E86-A2ED-4A00-9B6C-AFD2E2E7BE45}">
      <dgm:prSet phldrT="[Text]"/>
      <dgm:spPr/>
      <dgm:t>
        <a:bodyPr rtlCol="0"/>
        <a:lstStyle/>
        <a:p>
          <a:pPr rtl="0"/>
          <a:r>
            <a:rPr lang="es-ES" noProof="0" dirty="0" err="1" smtClean="0"/>
            <a:t>Main</a:t>
          </a:r>
          <a:r>
            <a:rPr lang="es-ES" noProof="0" dirty="0" smtClean="0"/>
            <a:t>_</a:t>
          </a:r>
          <a:endParaRPr lang="es-ES" noProof="0" dirty="0"/>
        </a:p>
      </dgm:t>
    </dgm:pt>
    <dgm:pt modelId="{A8556C94-493B-4D7D-8DFB-FAC9928568FB}" type="parTrans" cxnId="{926E4CC3-01C3-42E8-BB7E-D3361282F8DF}">
      <dgm:prSet/>
      <dgm:spPr/>
      <dgm:t>
        <a:bodyPr/>
        <a:lstStyle/>
        <a:p>
          <a:endParaRPr lang="es-MX"/>
        </a:p>
      </dgm:t>
    </dgm:pt>
    <dgm:pt modelId="{FEE5795C-86A1-4E23-8E36-0BD6C4ECABF5}" type="sibTrans" cxnId="{926E4CC3-01C3-42E8-BB7E-D3361282F8DF}">
      <dgm:prSet/>
      <dgm:spPr/>
      <dgm:t>
        <a:bodyPr/>
        <a:lstStyle/>
        <a:p>
          <a:endParaRPr lang="es-MX"/>
        </a:p>
      </dgm:t>
    </dgm:pt>
    <dgm:pt modelId="{233C3FE8-4785-4CBD-9FB2-F3D8B6656BAF}">
      <dgm:prSet phldrT="[Text]"/>
      <dgm:spPr/>
      <dgm:t>
        <a:bodyPr rtlCol="0"/>
        <a:lstStyle/>
        <a:p>
          <a:pPr rtl="0"/>
          <a:r>
            <a:rPr lang="es-ES" noProof="0" dirty="0" err="1" smtClean="0"/>
            <a:t>modbus</a:t>
          </a:r>
          <a:endParaRPr lang="es-ES" noProof="0" dirty="0"/>
        </a:p>
      </dgm:t>
    </dgm:pt>
    <dgm:pt modelId="{C6FA264B-02F5-46E5-8A75-0131C4FCDDC3}" type="parTrans" cxnId="{6B862631-0424-4236-996A-AC8353FF59B1}">
      <dgm:prSet/>
      <dgm:spPr/>
      <dgm:t>
        <a:bodyPr/>
        <a:lstStyle/>
        <a:p>
          <a:endParaRPr lang="es-MX"/>
        </a:p>
      </dgm:t>
    </dgm:pt>
    <dgm:pt modelId="{BD05F54F-225A-41A4-A06D-43546FACB354}" type="sibTrans" cxnId="{6B862631-0424-4236-996A-AC8353FF59B1}">
      <dgm:prSet/>
      <dgm:spPr/>
      <dgm:t>
        <a:bodyPr/>
        <a:lstStyle/>
        <a:p>
          <a:endParaRPr lang="es-MX"/>
        </a:p>
      </dgm:t>
    </dgm:pt>
    <dgm:pt modelId="{CF860B6A-A75E-48E6-9616-B847E1EAE476}">
      <dgm:prSet phldrT="[Text]"/>
      <dgm:spPr/>
      <dgm:t>
        <a:bodyPr rtlCol="0"/>
        <a:lstStyle/>
        <a:p>
          <a:pPr rtl="0"/>
          <a:r>
            <a:rPr lang="es-ES" noProof="0" dirty="0" err="1" smtClean="0"/>
            <a:t>User_ingr</a:t>
          </a:r>
          <a:endParaRPr lang="es-ES" noProof="0" dirty="0"/>
        </a:p>
      </dgm:t>
    </dgm:pt>
    <dgm:pt modelId="{6D999009-0733-46A7-83EC-F191F47B7BFA}" type="parTrans" cxnId="{81673DE2-0ACA-4F72-AECD-02933BCC5655}">
      <dgm:prSet/>
      <dgm:spPr/>
      <dgm:t>
        <a:bodyPr/>
        <a:lstStyle/>
        <a:p>
          <a:endParaRPr lang="es-MX"/>
        </a:p>
      </dgm:t>
    </dgm:pt>
    <dgm:pt modelId="{70841216-5C11-49DA-8543-C25699848B7D}" type="sibTrans" cxnId="{81673DE2-0ACA-4F72-AECD-02933BCC5655}">
      <dgm:prSet/>
      <dgm:spPr/>
      <dgm:t>
        <a:bodyPr/>
        <a:lstStyle/>
        <a:p>
          <a:endParaRPr lang="es-MX"/>
        </a:p>
      </dgm:t>
    </dgm:pt>
    <dgm:pt modelId="{4C50C810-F2AD-4F12-8238-7EF1E5F2F1B9}">
      <dgm:prSet phldrT="[Text]"/>
      <dgm:spPr/>
      <dgm:t>
        <a:bodyPr rtlCol="0"/>
        <a:lstStyle/>
        <a:p>
          <a:pPr rtl="0"/>
          <a:r>
            <a:rPr lang="es-ES" noProof="0" dirty="0" err="1" smtClean="0"/>
            <a:t>export</a:t>
          </a:r>
          <a:endParaRPr lang="es-ES" noProof="0" dirty="0"/>
        </a:p>
      </dgm:t>
    </dgm:pt>
    <dgm:pt modelId="{4AC7EE0A-0E06-42F6-8348-1C29C507164A}" type="parTrans" cxnId="{6D6EBA94-293B-4881-B6C7-085FC570CF44}">
      <dgm:prSet/>
      <dgm:spPr/>
      <dgm:t>
        <a:bodyPr/>
        <a:lstStyle/>
        <a:p>
          <a:endParaRPr lang="es-MX"/>
        </a:p>
      </dgm:t>
    </dgm:pt>
    <dgm:pt modelId="{6A3212D9-7DE2-40A9-9735-700ED8587727}" type="sibTrans" cxnId="{6D6EBA94-293B-4881-B6C7-085FC570CF44}">
      <dgm:prSet/>
      <dgm:spPr/>
      <dgm:t>
        <a:bodyPr/>
        <a:lstStyle/>
        <a:p>
          <a:endParaRPr lang="es-MX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3"/>
      <dgm:spPr/>
      <dgm:t>
        <a:bodyPr rtlCol="0"/>
        <a:lstStyle/>
        <a:p>
          <a:pPr rtl="0"/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2"/>
      <dgm:spPr/>
      <dgm:t>
        <a:bodyPr rtlCol="0"/>
        <a:lstStyle/>
        <a:p>
          <a:pPr rtl="0"/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2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2"/>
      <dgm:spPr/>
      <dgm:t>
        <a:bodyPr rtlCol="0"/>
        <a:lstStyle/>
        <a:p>
          <a:pPr rtl="0"/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2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3"/>
      <dgm:spPr/>
      <dgm:t>
        <a:bodyPr rtlCol="0"/>
        <a:lstStyle/>
        <a:p>
          <a:pPr rtl="0"/>
          <a:endParaRPr lang="en-US"/>
        </a:p>
      </dgm:t>
    </dgm:pt>
    <dgm:pt modelId="{7DCBE198-543C-4E78-BB16-30899DE9E322}" type="pres">
      <dgm:prSet presAssocID="{F8C31ED9-A2C0-4A09-A419-0AE9A44BB8DF}" presName="parTrans" presStyleLbl="sibTrans2D1" presStyleIdx="2" presStyleCnt="12"/>
      <dgm:spPr/>
      <dgm:t>
        <a:bodyPr/>
        <a:lstStyle/>
        <a:p>
          <a:endParaRPr lang="es-MX"/>
        </a:p>
      </dgm:t>
    </dgm:pt>
    <dgm:pt modelId="{73DBFA1A-3823-4209-9CD6-DBDD456F39FB}" type="pres">
      <dgm:prSet presAssocID="{33BF0E2A-2B00-40A5-832E-FC800DCA5982}" presName="child" presStyleLbl="alignAccFollowNode1" presStyleIdx="2" presStyleCnt="12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3" presStyleCnt="12"/>
      <dgm:spPr/>
      <dgm:t>
        <a:bodyPr rtlCol="0"/>
        <a:lstStyle/>
        <a:p>
          <a:pPr rtl="0"/>
          <a:endParaRPr lang="en-US"/>
        </a:p>
      </dgm:t>
    </dgm:pt>
    <dgm:pt modelId="{35CEABE3-0AC9-4EEC-8CDA-A8A11117F7E8}" type="pres">
      <dgm:prSet presAssocID="{E0770E86-A2ED-4A00-9B6C-AFD2E2E7BE45}" presName="child" presStyleLbl="alignAccFollowNode1" presStyleIdx="3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2D581ED-A87E-408E-9431-10A26EECE17B}" type="pres">
      <dgm:prSet presAssocID="{FEE5795C-86A1-4E23-8E36-0BD6C4ECABF5}" presName="sibTrans" presStyleLbl="sibTrans2D1" presStyleIdx="4" presStyleCnt="12"/>
      <dgm:spPr/>
      <dgm:t>
        <a:bodyPr/>
        <a:lstStyle/>
        <a:p>
          <a:endParaRPr lang="es-MX"/>
        </a:p>
      </dgm:t>
    </dgm:pt>
    <dgm:pt modelId="{46A2FC49-1DA5-47F4-B7FB-C33F41D4F590}" type="pres">
      <dgm:prSet presAssocID="{233C3FE8-4785-4CBD-9FB2-F3D8B6656BAF}" presName="child" presStyleLbl="alignAccFollowNode1" presStyleIdx="4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3"/>
      <dgm:spPr/>
      <dgm:t>
        <a:bodyPr rtlCol="0"/>
        <a:lstStyle/>
        <a:p>
          <a:pPr rtl="0"/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5" presStyleCnt="12"/>
      <dgm:spPr/>
      <dgm:t>
        <a:bodyPr rtlCol="0"/>
        <a:lstStyle/>
        <a:p>
          <a:pPr rtl="0"/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5" presStyleCnt="12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6" presStyleCnt="12"/>
      <dgm:spPr/>
      <dgm:t>
        <a:bodyPr rtlCol="0"/>
        <a:lstStyle/>
        <a:p>
          <a:pPr rtl="0"/>
          <a:endParaRPr lang="en-US"/>
        </a:p>
      </dgm:t>
    </dgm:pt>
    <dgm:pt modelId="{C3764C8E-9B12-46B8-AA50-57722FBB2923}" type="pres">
      <dgm:prSet presAssocID="{55CF9282-DF8E-44E8-BDEB-026689B8F891}" presName="child" presStyleLbl="alignAccFollowNode1" presStyleIdx="6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6DB2604-92A3-4759-90DD-E29BC7FBC6DC}" type="pres">
      <dgm:prSet presAssocID="{8F1C0ACA-25DE-4A8B-95B2-55CB153D96C6}" presName="sibTrans" presStyleLbl="sibTrans2D1" presStyleIdx="7" presStyleCnt="12"/>
      <dgm:spPr/>
      <dgm:t>
        <a:bodyPr/>
        <a:lstStyle/>
        <a:p>
          <a:endParaRPr lang="es-MX"/>
        </a:p>
      </dgm:t>
    </dgm:pt>
    <dgm:pt modelId="{402F56ED-5D52-40A3-BCB1-6284CA0DE27C}" type="pres">
      <dgm:prSet presAssocID="{6768335A-8B97-4744-B833-B40AF9201B29}" presName="child" presStyleLbl="alignAccFollowNode1" presStyleIdx="7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AFA221D-D49D-494C-84FA-75BFCCC3625A}" type="pres">
      <dgm:prSet presAssocID="{F80EF5A5-E334-4574-8D7C-A5E4D2C2DCA1}" presName="sibTrans" presStyleLbl="sibTrans2D1" presStyleIdx="8" presStyleCnt="12"/>
      <dgm:spPr/>
      <dgm:t>
        <a:bodyPr/>
        <a:lstStyle/>
        <a:p>
          <a:endParaRPr lang="es-MX"/>
        </a:p>
      </dgm:t>
    </dgm:pt>
    <dgm:pt modelId="{709492DB-68E9-4E4C-AF4B-A4C7F833CD4B}" type="pres">
      <dgm:prSet presAssocID="{11FA7F8F-5A5A-4EEF-ADF6-63BB576421F4}" presName="child" presStyleLbl="alignAccFollowNode1" presStyleIdx="8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2F2649E-3A6C-4080-B040-D669CBFFC8AD}" type="pres">
      <dgm:prSet presAssocID="{BA07030E-8E87-4CC1-8E2C-6396F8E2AB94}" presName="sibTrans" presStyleLbl="sibTrans2D1" presStyleIdx="9" presStyleCnt="12"/>
      <dgm:spPr/>
      <dgm:t>
        <a:bodyPr/>
        <a:lstStyle/>
        <a:p>
          <a:endParaRPr lang="es-MX"/>
        </a:p>
      </dgm:t>
    </dgm:pt>
    <dgm:pt modelId="{4F5A8440-3C58-4BC4-AAAF-85D55814D924}" type="pres">
      <dgm:prSet presAssocID="{AB245778-4A5D-4A51-8126-9E1C98E78CBA}" presName="child" presStyleLbl="alignAccFollowNode1" presStyleIdx="9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6C06B3A-8147-40D9-81C1-F2A070106F58}" type="pres">
      <dgm:prSet presAssocID="{A42664EF-E038-4FA2-93F0-A52C9777B3D5}" presName="sibTrans" presStyleLbl="sibTrans2D1" presStyleIdx="10" presStyleCnt="12"/>
      <dgm:spPr/>
      <dgm:t>
        <a:bodyPr/>
        <a:lstStyle/>
        <a:p>
          <a:endParaRPr lang="es-MX"/>
        </a:p>
      </dgm:t>
    </dgm:pt>
    <dgm:pt modelId="{36696922-DB6F-4353-A560-17BEAA6BE709}" type="pres">
      <dgm:prSet presAssocID="{CF860B6A-A75E-48E6-9616-B847E1EAE476}" presName="child" presStyleLbl="alignAccFollowNode1" presStyleIdx="10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368225C-C9D4-444B-B203-F63F17B1AB74}" type="pres">
      <dgm:prSet presAssocID="{70841216-5C11-49DA-8543-C25699848B7D}" presName="sibTrans" presStyleLbl="sibTrans2D1" presStyleIdx="11" presStyleCnt="12"/>
      <dgm:spPr/>
      <dgm:t>
        <a:bodyPr/>
        <a:lstStyle/>
        <a:p>
          <a:endParaRPr lang="es-MX"/>
        </a:p>
      </dgm:t>
    </dgm:pt>
    <dgm:pt modelId="{050FE749-3A06-4955-89A8-63502E209295}" type="pres">
      <dgm:prSet presAssocID="{4C50C810-F2AD-4F12-8238-7EF1E5F2F1B9}" presName="child" presStyleLbl="alignAccFollowNode1" presStyleIdx="11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0617828E-71E8-4B42-9682-C174BCE38FC9}" type="presOf" srcId="{8F1C0ACA-25DE-4A8B-95B2-55CB153D96C6}" destId="{56DB2604-92A3-4759-90DD-E29BC7FBC6DC}" srcOrd="0" destOrd="0" presId="urn:microsoft.com/office/officeart/2005/8/layout/lProcess1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AAE4F581-09E0-4923-8CE3-CBD483250DBD}" srcId="{EA587102-578B-46F3-8D9E-CEC48527A898}" destId="{11FA7F8F-5A5A-4EEF-ADF6-63BB576421F4}" srcOrd="3" destOrd="0" parTransId="{4DF158E0-4989-4061-B47E-794AD3636D44}" sibTransId="{BA07030E-8E87-4CC1-8E2C-6396F8E2AB94}"/>
    <dgm:cxn modelId="{926E4CC3-01C3-42E8-BB7E-D3361282F8DF}" srcId="{41E3B52E-71B8-4BD0-B1ED-D051FFB12506}" destId="{E0770E86-A2ED-4A00-9B6C-AFD2E2E7BE45}" srcOrd="1" destOrd="0" parTransId="{A8556C94-493B-4D7D-8DFB-FAC9928568FB}" sibTransId="{FEE5795C-86A1-4E23-8E36-0BD6C4ECABF5}"/>
    <dgm:cxn modelId="{81673DE2-0ACA-4F72-AECD-02933BCC5655}" srcId="{EA587102-578B-46F3-8D9E-CEC48527A898}" destId="{CF860B6A-A75E-48E6-9616-B847E1EAE476}" srcOrd="5" destOrd="0" parTransId="{6D999009-0733-46A7-83EC-F191F47B7BFA}" sibTransId="{70841216-5C11-49DA-8543-C25699848B7D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9E769816-1AED-46F4-9436-6E7427D4A530}" type="presOf" srcId="{70841216-5C11-49DA-8543-C25699848B7D}" destId="{0368225C-C9D4-444B-B203-F63F17B1AB74}" srcOrd="0" destOrd="0" presId="urn:microsoft.com/office/officeart/2005/8/layout/lProcess1"/>
    <dgm:cxn modelId="{7E6EF2CF-3165-434C-8FA5-475605625A3A}" type="presOf" srcId="{CF860B6A-A75E-48E6-9616-B847E1EAE476}" destId="{36696922-DB6F-4353-A560-17BEAA6BE709}" srcOrd="0" destOrd="0" presId="urn:microsoft.com/office/officeart/2005/8/layout/lProcess1"/>
    <dgm:cxn modelId="{FA65E02E-4363-428C-93BD-CF9B7333091F}" type="presOf" srcId="{6768335A-8B97-4744-B833-B40AF9201B29}" destId="{402F56ED-5D52-40A3-BCB1-6284CA0DE27C}" srcOrd="0" destOrd="0" presId="urn:microsoft.com/office/officeart/2005/8/layout/lProcess1"/>
    <dgm:cxn modelId="{5AD9356F-1A5C-4BA9-8A7D-76B9BC681877}" type="presOf" srcId="{55CF9282-DF8E-44E8-BDEB-026689B8F891}" destId="{C3764C8E-9B12-46B8-AA50-57722FBB2923}" srcOrd="0" destOrd="0" presId="urn:microsoft.com/office/officeart/2005/8/layout/lProcess1"/>
    <dgm:cxn modelId="{7BEBB6DF-67F8-4DD5-BB8D-A29C2AA86910}" type="presOf" srcId="{FEE5795C-86A1-4E23-8E36-0BD6C4ECABF5}" destId="{B2D581ED-A87E-408E-9431-10A26EECE17B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D3F20931-CA26-48EB-B096-B38D79BEDF84}" srcId="{EA587102-578B-46F3-8D9E-CEC48527A898}" destId="{AB245778-4A5D-4A51-8126-9E1C98E78CBA}" srcOrd="4" destOrd="0" parTransId="{272FEEE6-230F-48DB-8737-636052E5E0E8}" sibTransId="{A42664EF-E038-4FA2-93F0-A52C9777B3D5}"/>
    <dgm:cxn modelId="{26A4477E-C096-4C37-97C9-AEB9E233B934}" type="presOf" srcId="{E0770E86-A2ED-4A00-9B6C-AFD2E2E7BE45}" destId="{35CEABE3-0AC9-4EEC-8CDA-A8A11117F7E8}" srcOrd="0" destOrd="0" presId="urn:microsoft.com/office/officeart/2005/8/layout/lProcess1"/>
    <dgm:cxn modelId="{ADD06B15-4904-4745-B58F-E725DC3A44CF}" srcId="{EA587102-578B-46F3-8D9E-CEC48527A898}" destId="{55CF9282-DF8E-44E8-BDEB-026689B8F891}" srcOrd="1" destOrd="0" parTransId="{1457F854-E4EF-42C8-9545-412B37719A9E}" sibTransId="{8F1C0ACA-25DE-4A8B-95B2-55CB153D96C6}"/>
    <dgm:cxn modelId="{4FC2C08A-5042-488C-B12B-35E9D5E6FEDC}" type="presOf" srcId="{A42664EF-E038-4FA2-93F0-A52C9777B3D5}" destId="{06C06B3A-8147-40D9-81C1-F2A070106F58}" srcOrd="0" destOrd="0" presId="urn:microsoft.com/office/officeart/2005/8/layout/lProcess1"/>
    <dgm:cxn modelId="{6F50FB29-37CE-4EFC-B810-7B559567A1CC}" type="presOf" srcId="{ABE7D012-6867-48DA-AF76-FDB8ECBB944D}" destId="{0C1CAC8B-CC80-49DA-9707-021AB163C55F}" srcOrd="0" destOrd="0" presId="urn:microsoft.com/office/officeart/2005/8/layout/lProcess1"/>
    <dgm:cxn modelId="{5D76287E-5D5F-48A6-8499-693D1F847B5B}" srcId="{EA587102-578B-46F3-8D9E-CEC48527A898}" destId="{6768335A-8B97-4744-B833-B40AF9201B29}" srcOrd="2" destOrd="0" parTransId="{7AFDF21F-9FA5-49CB-93EF-F67C07199CB8}" sibTransId="{F80EF5A5-E334-4574-8D7C-A5E4D2C2DCA1}"/>
    <dgm:cxn modelId="{6B862631-0424-4236-996A-AC8353FF59B1}" srcId="{41E3B52E-71B8-4BD0-B1ED-D051FFB12506}" destId="{233C3FE8-4785-4CBD-9FB2-F3D8B6656BAF}" srcOrd="2" destOrd="0" parTransId="{C6FA264B-02F5-46E5-8A75-0131C4FCDDC3}" sibTransId="{BD05F54F-225A-41A4-A06D-43546FACB354}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B522739A-4DEE-43CF-9357-A84EF1EEE7ED}" srcId="{41E3B52E-71B8-4BD0-B1ED-D051FFB12506}" destId="{33BF0E2A-2B00-40A5-832E-FC800DCA5982}" srcOrd="0" destOrd="0" parTransId="{F8C31ED9-A2C0-4A09-A419-0AE9A44BB8DF}" sibTransId="{E373698D-1356-47A7-A591-B72BFE77C3D1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A2B98B39-A1ED-4D27-A320-89E34A5A797A}" type="presOf" srcId="{AB245778-4A5D-4A51-8126-9E1C98E78CBA}" destId="{4F5A8440-3C58-4BC4-AAAF-85D55814D924}" srcOrd="0" destOrd="0" presId="urn:microsoft.com/office/officeart/2005/8/layout/lProcess1"/>
    <dgm:cxn modelId="{6D6EBA94-293B-4881-B6C7-085FC570CF44}" srcId="{EA587102-578B-46F3-8D9E-CEC48527A898}" destId="{4C50C810-F2AD-4F12-8238-7EF1E5F2F1B9}" srcOrd="6" destOrd="0" parTransId="{4AC7EE0A-0E06-42F6-8348-1C29C507164A}" sibTransId="{6A3212D9-7DE2-40A9-9735-700ED8587727}"/>
    <dgm:cxn modelId="{7F506D55-00B9-4A12-88FF-160BFFAC61A0}" type="presOf" srcId="{F8C31ED9-A2C0-4A09-A419-0AE9A44BB8DF}" destId="{7DCBE198-543C-4E78-BB16-30899DE9E322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D6B0D908-75F7-42E1-A564-49546FA074B6}" type="presOf" srcId="{BA07030E-8E87-4CC1-8E2C-6396F8E2AB94}" destId="{92F2649E-3A6C-4080-B040-D669CBFFC8AD}" srcOrd="0" destOrd="0" presId="urn:microsoft.com/office/officeart/2005/8/layout/lProcess1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40A4FF4D-05C6-4687-B114-1CD0B568485B}" type="presOf" srcId="{F80EF5A5-E334-4574-8D7C-A5E4D2C2DCA1}" destId="{FAFA221D-D49D-494C-84FA-75BFCCC3625A}" srcOrd="0" destOrd="0" presId="urn:microsoft.com/office/officeart/2005/8/layout/lProcess1"/>
    <dgm:cxn modelId="{4D253596-42FD-4F77-81CB-6CECC9A47783}" type="presOf" srcId="{233C3FE8-4785-4CBD-9FB2-F3D8B6656BAF}" destId="{46A2FC49-1DA5-47F4-B7FB-C33F41D4F590}" srcOrd="0" destOrd="0" presId="urn:microsoft.com/office/officeart/2005/8/layout/lProcess1"/>
    <dgm:cxn modelId="{139FB47B-E595-4789-9D84-BCE2753ADB1C}" type="presOf" srcId="{11FA7F8F-5A5A-4EEF-ADF6-63BB576421F4}" destId="{709492DB-68E9-4E4C-AF4B-A4C7F833CD4B}" srcOrd="0" destOrd="0" presId="urn:microsoft.com/office/officeart/2005/8/layout/lProcess1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4C7009BD-0E23-497A-8329-4333F75EB344}" type="presOf" srcId="{4C50C810-F2AD-4F12-8238-7EF1E5F2F1B9}" destId="{050FE749-3A06-4955-89A8-63502E209295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2A45202D-8C8B-4331-B328-5154FD302901}" type="presParOf" srcId="{734C3A16-72FA-42CA-BF15-F44513245016}" destId="{7DCBE198-543C-4E78-BB16-30899DE9E322}" srcOrd="1" destOrd="0" presId="urn:microsoft.com/office/officeart/2005/8/layout/lProcess1"/>
    <dgm:cxn modelId="{354586AA-7CE8-4586-9E66-2D688CB72C44}" type="presParOf" srcId="{734C3A16-72FA-42CA-BF15-F44513245016}" destId="{73DBFA1A-3823-4209-9CD6-DBDD456F39FB}" srcOrd="2" destOrd="0" presId="urn:microsoft.com/office/officeart/2005/8/layout/lProcess1"/>
    <dgm:cxn modelId="{90D43EC8-D059-4AA5-A590-3603C8F010A7}" type="presParOf" srcId="{734C3A16-72FA-42CA-BF15-F44513245016}" destId="{E7F7C4A8-2F3A-49BA-B2E4-CF48FCA5D8D8}" srcOrd="3" destOrd="0" presId="urn:microsoft.com/office/officeart/2005/8/layout/lProcess1"/>
    <dgm:cxn modelId="{59D709A1-B831-457B-ADA3-521143D419F7}" type="presParOf" srcId="{734C3A16-72FA-42CA-BF15-F44513245016}" destId="{35CEABE3-0AC9-4EEC-8CDA-A8A11117F7E8}" srcOrd="4" destOrd="0" presId="urn:microsoft.com/office/officeart/2005/8/layout/lProcess1"/>
    <dgm:cxn modelId="{A8065FBD-663B-46F4-A3FF-A0DBD4D25D8A}" type="presParOf" srcId="{734C3A16-72FA-42CA-BF15-F44513245016}" destId="{B2D581ED-A87E-408E-9431-10A26EECE17B}" srcOrd="5" destOrd="0" presId="urn:microsoft.com/office/officeart/2005/8/layout/lProcess1"/>
    <dgm:cxn modelId="{8AB9D260-4AA2-4678-86B5-FF8BD4A6DB44}" type="presParOf" srcId="{734C3A16-72FA-42CA-BF15-F44513245016}" destId="{46A2FC49-1DA5-47F4-B7FB-C33F41D4F590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120E3518-F15B-48E8-BE05-AEE31B38FAD1}" type="presParOf" srcId="{96EC6E5F-616C-4A0E-8B47-23C2DB360B15}" destId="{0C1CAC8B-CC80-49DA-9707-021AB163C55F}" srcOrd="3" destOrd="0" presId="urn:microsoft.com/office/officeart/2005/8/layout/lProcess1"/>
    <dgm:cxn modelId="{5A4215F0-063B-443B-B50E-53287A746497}" type="presParOf" srcId="{96EC6E5F-616C-4A0E-8B47-23C2DB360B15}" destId="{C3764C8E-9B12-46B8-AA50-57722FBB2923}" srcOrd="4" destOrd="0" presId="urn:microsoft.com/office/officeart/2005/8/layout/lProcess1"/>
    <dgm:cxn modelId="{D330164A-F4FA-4EC9-82F3-33B0F2F49B72}" type="presParOf" srcId="{96EC6E5F-616C-4A0E-8B47-23C2DB360B15}" destId="{56DB2604-92A3-4759-90DD-E29BC7FBC6DC}" srcOrd="5" destOrd="0" presId="urn:microsoft.com/office/officeart/2005/8/layout/lProcess1"/>
    <dgm:cxn modelId="{ABB9D293-E558-40DA-BE24-68CE91945CF7}" type="presParOf" srcId="{96EC6E5F-616C-4A0E-8B47-23C2DB360B15}" destId="{402F56ED-5D52-40A3-BCB1-6284CA0DE27C}" srcOrd="6" destOrd="0" presId="urn:microsoft.com/office/officeart/2005/8/layout/lProcess1"/>
    <dgm:cxn modelId="{D9150A9C-4C85-4C26-B144-3AD05641FF9C}" type="presParOf" srcId="{96EC6E5F-616C-4A0E-8B47-23C2DB360B15}" destId="{FAFA221D-D49D-494C-84FA-75BFCCC3625A}" srcOrd="7" destOrd="0" presId="urn:microsoft.com/office/officeart/2005/8/layout/lProcess1"/>
    <dgm:cxn modelId="{7472FD70-6DBD-4B3D-979B-F3A59E5C0E1D}" type="presParOf" srcId="{96EC6E5F-616C-4A0E-8B47-23C2DB360B15}" destId="{709492DB-68E9-4E4C-AF4B-A4C7F833CD4B}" srcOrd="8" destOrd="0" presId="urn:microsoft.com/office/officeart/2005/8/layout/lProcess1"/>
    <dgm:cxn modelId="{D2FFDDD0-4218-4417-94E1-87FE96DA17FA}" type="presParOf" srcId="{96EC6E5F-616C-4A0E-8B47-23C2DB360B15}" destId="{92F2649E-3A6C-4080-B040-D669CBFFC8AD}" srcOrd="9" destOrd="0" presId="urn:microsoft.com/office/officeart/2005/8/layout/lProcess1"/>
    <dgm:cxn modelId="{9C737FD7-F05B-4F86-8A36-01BEBA6C801C}" type="presParOf" srcId="{96EC6E5F-616C-4A0E-8B47-23C2DB360B15}" destId="{4F5A8440-3C58-4BC4-AAAF-85D55814D924}" srcOrd="10" destOrd="0" presId="urn:microsoft.com/office/officeart/2005/8/layout/lProcess1"/>
    <dgm:cxn modelId="{A6B4CCB9-7C4A-4688-B0BE-5EE6983DB3ED}" type="presParOf" srcId="{96EC6E5F-616C-4A0E-8B47-23C2DB360B15}" destId="{06C06B3A-8147-40D9-81C1-F2A070106F58}" srcOrd="11" destOrd="0" presId="urn:microsoft.com/office/officeart/2005/8/layout/lProcess1"/>
    <dgm:cxn modelId="{0CCB4455-01F0-47EA-89DA-81234BD8AB8C}" type="presParOf" srcId="{96EC6E5F-616C-4A0E-8B47-23C2DB360B15}" destId="{36696922-DB6F-4353-A560-17BEAA6BE709}" srcOrd="12" destOrd="0" presId="urn:microsoft.com/office/officeart/2005/8/layout/lProcess1"/>
    <dgm:cxn modelId="{5AA07B32-77BF-42C4-9827-35112CD74FA3}" type="presParOf" srcId="{96EC6E5F-616C-4A0E-8B47-23C2DB360B15}" destId="{0368225C-C9D4-444B-B203-F63F17B1AB74}" srcOrd="13" destOrd="0" presId="urn:microsoft.com/office/officeart/2005/8/layout/lProcess1"/>
    <dgm:cxn modelId="{D905C831-C15C-42E2-B206-1DCD9646C842}" type="presParOf" srcId="{96EC6E5F-616C-4A0E-8B47-23C2DB360B15}" destId="{050FE749-3A06-4955-89A8-63502E209295}" srcOrd="1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1816830" y="2968"/>
          <a:ext cx="1927128" cy="4817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noProof="0" dirty="0" smtClean="0"/>
            <a:t>Capa de diseño </a:t>
          </a:r>
          <a:endParaRPr lang="es-ES" sz="2000" kern="1200" noProof="0" dirty="0"/>
        </a:p>
      </dsp:txBody>
      <dsp:txXfrm>
        <a:off x="1830941" y="17079"/>
        <a:ext cx="1898906" cy="453560"/>
      </dsp:txXfrm>
    </dsp:sp>
    <dsp:sp modelId="{1B1F80F4-E9A5-4A99-A630-6548067B7CB5}">
      <dsp:nvSpPr>
        <dsp:cNvPr id="0" name=""/>
        <dsp:cNvSpPr/>
      </dsp:nvSpPr>
      <dsp:spPr>
        <a:xfrm rot="5400000">
          <a:off x="2738238" y="526906"/>
          <a:ext cx="84311" cy="8431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1816830" y="653374"/>
          <a:ext cx="1927128" cy="4817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noProof="0" dirty="0" smtClean="0"/>
            <a:t>Bienvenida</a:t>
          </a:r>
          <a:endParaRPr lang="es-ES" sz="2800" kern="1200" noProof="0" dirty="0"/>
        </a:p>
      </dsp:txBody>
      <dsp:txXfrm>
        <a:off x="1830941" y="667485"/>
        <a:ext cx="1898906" cy="453560"/>
      </dsp:txXfrm>
    </dsp:sp>
    <dsp:sp modelId="{7CAEA63C-96B5-40D4-900F-409598FDB0C1}">
      <dsp:nvSpPr>
        <dsp:cNvPr id="0" name=""/>
        <dsp:cNvSpPr/>
      </dsp:nvSpPr>
      <dsp:spPr>
        <a:xfrm rot="5400000">
          <a:off x="2738238" y="1177312"/>
          <a:ext cx="84311" cy="8431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1816830" y="1303780"/>
          <a:ext cx="1927128" cy="4817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noProof="0" dirty="0" smtClean="0"/>
            <a:t>Grafica</a:t>
          </a:r>
          <a:endParaRPr lang="es-ES" sz="2800" kern="1200" noProof="0" dirty="0"/>
        </a:p>
      </dsp:txBody>
      <dsp:txXfrm>
        <a:off x="1830941" y="1317891"/>
        <a:ext cx="1898906" cy="453560"/>
      </dsp:txXfrm>
    </dsp:sp>
    <dsp:sp modelId="{09ADE9CE-20B7-4A4E-BED6-D56E4ED1D855}">
      <dsp:nvSpPr>
        <dsp:cNvPr id="0" name=""/>
        <dsp:cNvSpPr/>
      </dsp:nvSpPr>
      <dsp:spPr>
        <a:xfrm>
          <a:off x="4013756" y="2968"/>
          <a:ext cx="1927128" cy="4817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noProof="0" dirty="0" smtClean="0"/>
            <a:t>Capa lógica</a:t>
          </a:r>
          <a:endParaRPr lang="es-ES" sz="2000" kern="1200" noProof="0" dirty="0"/>
        </a:p>
      </dsp:txBody>
      <dsp:txXfrm>
        <a:off x="4027867" y="17079"/>
        <a:ext cx="1898906" cy="453560"/>
      </dsp:txXfrm>
    </dsp:sp>
    <dsp:sp modelId="{7DCBE198-543C-4E78-BB16-30899DE9E322}">
      <dsp:nvSpPr>
        <dsp:cNvPr id="0" name=""/>
        <dsp:cNvSpPr/>
      </dsp:nvSpPr>
      <dsp:spPr>
        <a:xfrm rot="5400000">
          <a:off x="4935165" y="526906"/>
          <a:ext cx="84311" cy="8431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4013756" y="653374"/>
          <a:ext cx="1927128" cy="4817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noProof="0" dirty="0" smtClean="0"/>
            <a:t>MQTT</a:t>
          </a:r>
          <a:endParaRPr lang="es-ES" sz="2800" kern="1200" noProof="0" dirty="0"/>
        </a:p>
      </dsp:txBody>
      <dsp:txXfrm>
        <a:off x="4027867" y="667485"/>
        <a:ext cx="1898906" cy="453560"/>
      </dsp:txXfrm>
    </dsp:sp>
    <dsp:sp modelId="{E7F7C4A8-2F3A-49BA-B2E4-CF48FCA5D8D8}">
      <dsp:nvSpPr>
        <dsp:cNvPr id="0" name=""/>
        <dsp:cNvSpPr/>
      </dsp:nvSpPr>
      <dsp:spPr>
        <a:xfrm rot="5400000">
          <a:off x="4935165" y="1177312"/>
          <a:ext cx="84311" cy="8431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CEABE3-0AC9-4EEC-8CDA-A8A11117F7E8}">
      <dsp:nvSpPr>
        <dsp:cNvPr id="0" name=""/>
        <dsp:cNvSpPr/>
      </dsp:nvSpPr>
      <dsp:spPr>
        <a:xfrm>
          <a:off x="4013756" y="1303780"/>
          <a:ext cx="1927128" cy="4817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noProof="0" dirty="0" err="1" smtClean="0"/>
            <a:t>Main</a:t>
          </a:r>
          <a:r>
            <a:rPr lang="es-ES" sz="2800" kern="1200" noProof="0" dirty="0" smtClean="0"/>
            <a:t>_</a:t>
          </a:r>
          <a:endParaRPr lang="es-ES" sz="2800" kern="1200" noProof="0" dirty="0"/>
        </a:p>
      </dsp:txBody>
      <dsp:txXfrm>
        <a:off x="4027867" y="1317891"/>
        <a:ext cx="1898906" cy="453560"/>
      </dsp:txXfrm>
    </dsp:sp>
    <dsp:sp modelId="{B2D581ED-A87E-408E-9431-10A26EECE17B}">
      <dsp:nvSpPr>
        <dsp:cNvPr id="0" name=""/>
        <dsp:cNvSpPr/>
      </dsp:nvSpPr>
      <dsp:spPr>
        <a:xfrm rot="5400000">
          <a:off x="4935165" y="1827718"/>
          <a:ext cx="84311" cy="8431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A2FC49-1DA5-47F4-B7FB-C33F41D4F590}">
      <dsp:nvSpPr>
        <dsp:cNvPr id="0" name=""/>
        <dsp:cNvSpPr/>
      </dsp:nvSpPr>
      <dsp:spPr>
        <a:xfrm>
          <a:off x="4013756" y="1954186"/>
          <a:ext cx="1927128" cy="4817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noProof="0" dirty="0" err="1" smtClean="0"/>
            <a:t>modbus</a:t>
          </a:r>
          <a:endParaRPr lang="es-ES" sz="2800" kern="1200" noProof="0" dirty="0"/>
        </a:p>
      </dsp:txBody>
      <dsp:txXfrm>
        <a:off x="4027867" y="1968297"/>
        <a:ext cx="1898906" cy="453560"/>
      </dsp:txXfrm>
    </dsp:sp>
    <dsp:sp modelId="{67971461-EE07-4B5E-A0C3-A166C6559682}">
      <dsp:nvSpPr>
        <dsp:cNvPr id="0" name=""/>
        <dsp:cNvSpPr/>
      </dsp:nvSpPr>
      <dsp:spPr>
        <a:xfrm>
          <a:off x="6210683" y="2968"/>
          <a:ext cx="1927128" cy="4817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noProof="0" dirty="0" smtClean="0"/>
            <a:t>Capa de datos </a:t>
          </a:r>
          <a:endParaRPr lang="es-ES" sz="2000" kern="1200" noProof="0" dirty="0"/>
        </a:p>
      </dsp:txBody>
      <dsp:txXfrm>
        <a:off x="6224794" y="17079"/>
        <a:ext cx="1898906" cy="453560"/>
      </dsp:txXfrm>
    </dsp:sp>
    <dsp:sp modelId="{BF9CEF10-4726-4D20-AC2F-85DE706D0D00}">
      <dsp:nvSpPr>
        <dsp:cNvPr id="0" name=""/>
        <dsp:cNvSpPr/>
      </dsp:nvSpPr>
      <dsp:spPr>
        <a:xfrm rot="5400000">
          <a:off x="7132091" y="526906"/>
          <a:ext cx="84311" cy="8431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6210683" y="653374"/>
          <a:ext cx="1927128" cy="4817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noProof="0" dirty="0" err="1" smtClean="0"/>
            <a:t>From_crud</a:t>
          </a:r>
          <a:endParaRPr lang="es-ES" sz="2800" kern="1200" noProof="0" dirty="0"/>
        </a:p>
      </dsp:txBody>
      <dsp:txXfrm>
        <a:off x="6224794" y="667485"/>
        <a:ext cx="1898906" cy="453560"/>
      </dsp:txXfrm>
    </dsp:sp>
    <dsp:sp modelId="{0C1CAC8B-CC80-49DA-9707-021AB163C55F}">
      <dsp:nvSpPr>
        <dsp:cNvPr id="0" name=""/>
        <dsp:cNvSpPr/>
      </dsp:nvSpPr>
      <dsp:spPr>
        <a:xfrm rot="5400000">
          <a:off x="7132091" y="1177312"/>
          <a:ext cx="84311" cy="8431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764C8E-9B12-46B8-AA50-57722FBB2923}">
      <dsp:nvSpPr>
        <dsp:cNvPr id="0" name=""/>
        <dsp:cNvSpPr/>
      </dsp:nvSpPr>
      <dsp:spPr>
        <a:xfrm>
          <a:off x="6210683" y="1303780"/>
          <a:ext cx="1927128" cy="4817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noProof="0" dirty="0" err="1" smtClean="0"/>
            <a:t>crud</a:t>
          </a:r>
          <a:endParaRPr lang="es-ES" sz="2800" kern="1200" noProof="0" dirty="0"/>
        </a:p>
      </dsp:txBody>
      <dsp:txXfrm>
        <a:off x="6224794" y="1317891"/>
        <a:ext cx="1898906" cy="453560"/>
      </dsp:txXfrm>
    </dsp:sp>
    <dsp:sp modelId="{56DB2604-92A3-4759-90DD-E29BC7FBC6DC}">
      <dsp:nvSpPr>
        <dsp:cNvPr id="0" name=""/>
        <dsp:cNvSpPr/>
      </dsp:nvSpPr>
      <dsp:spPr>
        <a:xfrm rot="5400000">
          <a:off x="7132091" y="1827718"/>
          <a:ext cx="84311" cy="8431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2F56ED-5D52-40A3-BCB1-6284CA0DE27C}">
      <dsp:nvSpPr>
        <dsp:cNvPr id="0" name=""/>
        <dsp:cNvSpPr/>
      </dsp:nvSpPr>
      <dsp:spPr>
        <a:xfrm>
          <a:off x="6210683" y="1954186"/>
          <a:ext cx="1927128" cy="4817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noProof="0" dirty="0" err="1" smtClean="0"/>
            <a:t>From</a:t>
          </a:r>
          <a:r>
            <a:rPr lang="es-ES" sz="2800" kern="1200" noProof="0" dirty="0" smtClean="0"/>
            <a:t> </a:t>
          </a:r>
          <a:r>
            <a:rPr lang="es-ES" sz="2800" kern="1200" noProof="0" dirty="0" err="1" smtClean="0"/>
            <a:t>user</a:t>
          </a:r>
          <a:endParaRPr lang="es-ES" sz="2800" kern="1200" noProof="0" dirty="0"/>
        </a:p>
      </dsp:txBody>
      <dsp:txXfrm>
        <a:off x="6224794" y="1968297"/>
        <a:ext cx="1898906" cy="453560"/>
      </dsp:txXfrm>
    </dsp:sp>
    <dsp:sp modelId="{FAFA221D-D49D-494C-84FA-75BFCCC3625A}">
      <dsp:nvSpPr>
        <dsp:cNvPr id="0" name=""/>
        <dsp:cNvSpPr/>
      </dsp:nvSpPr>
      <dsp:spPr>
        <a:xfrm rot="5400000">
          <a:off x="7132091" y="2478124"/>
          <a:ext cx="84311" cy="8431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9492DB-68E9-4E4C-AF4B-A4C7F833CD4B}">
      <dsp:nvSpPr>
        <dsp:cNvPr id="0" name=""/>
        <dsp:cNvSpPr/>
      </dsp:nvSpPr>
      <dsp:spPr>
        <a:xfrm>
          <a:off x="6210683" y="2604591"/>
          <a:ext cx="1927128" cy="4817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noProof="0" dirty="0" smtClean="0"/>
            <a:t>lecturas</a:t>
          </a:r>
          <a:endParaRPr lang="es-ES" sz="2800" kern="1200" noProof="0" dirty="0"/>
        </a:p>
      </dsp:txBody>
      <dsp:txXfrm>
        <a:off x="6224794" y="2618702"/>
        <a:ext cx="1898906" cy="453560"/>
      </dsp:txXfrm>
    </dsp:sp>
    <dsp:sp modelId="{92F2649E-3A6C-4080-B040-D669CBFFC8AD}">
      <dsp:nvSpPr>
        <dsp:cNvPr id="0" name=""/>
        <dsp:cNvSpPr/>
      </dsp:nvSpPr>
      <dsp:spPr>
        <a:xfrm rot="5400000">
          <a:off x="7132091" y="3128529"/>
          <a:ext cx="84311" cy="8431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5A8440-3C58-4BC4-AAAF-85D55814D924}">
      <dsp:nvSpPr>
        <dsp:cNvPr id="0" name=""/>
        <dsp:cNvSpPr/>
      </dsp:nvSpPr>
      <dsp:spPr>
        <a:xfrm>
          <a:off x="6210683" y="3254997"/>
          <a:ext cx="1927128" cy="4817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noProof="0" dirty="0" err="1" smtClean="0"/>
            <a:t>User</a:t>
          </a:r>
          <a:endParaRPr lang="es-ES" sz="2800" kern="1200" noProof="0" dirty="0"/>
        </a:p>
      </dsp:txBody>
      <dsp:txXfrm>
        <a:off x="6224794" y="3269108"/>
        <a:ext cx="1898906" cy="453560"/>
      </dsp:txXfrm>
    </dsp:sp>
    <dsp:sp modelId="{06C06B3A-8147-40D9-81C1-F2A070106F58}">
      <dsp:nvSpPr>
        <dsp:cNvPr id="0" name=""/>
        <dsp:cNvSpPr/>
      </dsp:nvSpPr>
      <dsp:spPr>
        <a:xfrm rot="5400000">
          <a:off x="7132091" y="3778935"/>
          <a:ext cx="84311" cy="8431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696922-DB6F-4353-A560-17BEAA6BE709}">
      <dsp:nvSpPr>
        <dsp:cNvPr id="0" name=""/>
        <dsp:cNvSpPr/>
      </dsp:nvSpPr>
      <dsp:spPr>
        <a:xfrm>
          <a:off x="6210683" y="3905403"/>
          <a:ext cx="1927128" cy="4817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noProof="0" dirty="0" err="1" smtClean="0"/>
            <a:t>User_ingr</a:t>
          </a:r>
          <a:endParaRPr lang="es-ES" sz="2800" kern="1200" noProof="0" dirty="0"/>
        </a:p>
      </dsp:txBody>
      <dsp:txXfrm>
        <a:off x="6224794" y="3919514"/>
        <a:ext cx="1898906" cy="453560"/>
      </dsp:txXfrm>
    </dsp:sp>
    <dsp:sp modelId="{0368225C-C9D4-444B-B203-F63F17B1AB74}">
      <dsp:nvSpPr>
        <dsp:cNvPr id="0" name=""/>
        <dsp:cNvSpPr/>
      </dsp:nvSpPr>
      <dsp:spPr>
        <a:xfrm rot="5400000">
          <a:off x="7132091" y="4429341"/>
          <a:ext cx="84311" cy="8431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0FE749-3A06-4955-89A8-63502E209295}">
      <dsp:nvSpPr>
        <dsp:cNvPr id="0" name=""/>
        <dsp:cNvSpPr/>
      </dsp:nvSpPr>
      <dsp:spPr>
        <a:xfrm>
          <a:off x="6210683" y="4555809"/>
          <a:ext cx="1927128" cy="4817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noProof="0" dirty="0" err="1" smtClean="0"/>
            <a:t>export</a:t>
          </a:r>
          <a:endParaRPr lang="es-ES" sz="2800" kern="1200" noProof="0" dirty="0"/>
        </a:p>
      </dsp:txBody>
      <dsp:txXfrm>
        <a:off x="6224794" y="4569920"/>
        <a:ext cx="1898906" cy="453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14/01/2019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14/01/2019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93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8309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3704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836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1790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8851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584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ángulo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733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14/01/2019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195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14/01/2019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296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14/01/2019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762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14/01/2019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1660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14/01/2019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8730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14/01/2019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4282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432D-78E7-40AE-81C6-52773394A046}" type="datetime1">
              <a:rPr lang="es-ES" smtClean="0"/>
              <a:pPr/>
              <a:t>14/01/2019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0812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062C603-371F-4D8B-AFB8-8337237C6271}" type="datetime1">
              <a:rPr lang="es-ES" smtClean="0"/>
              <a:pPr algn="r"/>
              <a:t>14/01/2019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6654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14/01/2019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14/01/2019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599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8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1BE7-5365-4137-AE14-A7C362FC891C}" type="datetime1">
              <a:rPr lang="es-ES" smtClean="0"/>
              <a:pPr/>
              <a:t>14/01/2019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08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3AA6-4601-4BF7-BD54-99DD2B193FD1}" type="datetime1">
              <a:rPr lang="es-ES" smtClean="0"/>
              <a:pPr/>
              <a:t>14/01/2019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999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BE58-23DC-4EE9-8158-B69AC44D4A43}" type="datetime1">
              <a:rPr lang="es-ES" smtClean="0"/>
              <a:pPr/>
              <a:t>14/01/2019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276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BBF-D49B-4842-B69E-CE552000DC09}" type="datetime1">
              <a:rPr lang="es-ES" smtClean="0"/>
              <a:pPr/>
              <a:t>14/01/2019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06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F364E66-D00E-49A9-9E62-AB0485562249}" type="datetime1">
              <a:rPr lang="es-ES" smtClean="0"/>
              <a:pPr algn="r"/>
              <a:t>14/01/2019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471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E29-7FB2-4284-9496-FE061DBF8A30}" type="datetime1">
              <a:rPr lang="es-ES" smtClean="0"/>
              <a:pPr/>
              <a:t>14/01/2019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96751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14/01/2019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0992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65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/>
            <a:r>
              <a:rPr lang="es-MX" dirty="0"/>
              <a:t>MEDIDOR DE CONSUMO DE ENERGÍA PORTÁTIL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Miguel Ángel Amezcua </a:t>
            </a:r>
            <a:r>
              <a:rPr lang="es-ES" dirty="0"/>
              <a:t>P</a:t>
            </a:r>
            <a:r>
              <a:rPr lang="es-ES" dirty="0" smtClean="0"/>
              <a:t>once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effectLst/>
              </a:rPr>
              <a:t>ALCANCE  </a:t>
            </a:r>
            <a:br>
              <a:rPr lang="es-MX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2096064"/>
            <a:ext cx="3958069" cy="3695136"/>
          </a:xfrm>
        </p:spPr>
        <p:txBody>
          <a:bodyPr>
            <a:normAutofit lnSpcReduction="10000"/>
          </a:bodyPr>
          <a:lstStyle/>
          <a:p>
            <a:r>
              <a:rPr lang="es-MX" b="1" dirty="0">
                <a:solidFill>
                  <a:schemeClr val="tx1">
                    <a:lumMod val="85000"/>
                  </a:schemeClr>
                </a:solidFill>
                <a:effectLst/>
              </a:rPr>
              <a:t>El sistema embebido será capaz de incorporarse como una herramienta utilizada en el ámbito industrial  que servirá como medio de diagnóstico y evaluación de rendimiento de energías renovables o de generadores de corriente directa</a:t>
            </a:r>
            <a:endParaRPr lang="es-MX" b="1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2050" name="Picture 2" descr="Resultado de imagen para alc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1562382"/>
            <a:ext cx="5959750" cy="402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4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effectLst/>
              </a:rPr>
              <a:t>LIMITACIONES </a:t>
            </a:r>
            <a:br>
              <a:rPr lang="es-MX" dirty="0">
                <a:effectLst/>
              </a:rPr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2096064"/>
            <a:ext cx="4318109" cy="3695136"/>
          </a:xfrm>
        </p:spPr>
        <p:txBody>
          <a:bodyPr/>
          <a:lstStyle/>
          <a:p>
            <a:pPr lvl="0"/>
            <a:r>
              <a:rPr lang="es-MX" dirty="0">
                <a:effectLst/>
              </a:rPr>
              <a:t>Los valores registrados sólo pueden ser leídos por personal especializado en la materia de eficiencia energética.</a:t>
            </a:r>
          </a:p>
          <a:p>
            <a:pPr lvl="0"/>
            <a:r>
              <a:rPr lang="es-MX" dirty="0">
                <a:effectLst/>
              </a:rPr>
              <a:t>La medición de los datos solo es compatible con equipos </a:t>
            </a:r>
            <a:r>
              <a:rPr lang="es-MX" dirty="0" err="1">
                <a:effectLst/>
              </a:rPr>
              <a:t>Iot</a:t>
            </a:r>
            <a:r>
              <a:rPr lang="es-MX" dirty="0">
                <a:effectLst/>
              </a:rPr>
              <a:t>, puesto que se requiere internet para la adquisición de datos.</a:t>
            </a:r>
          </a:p>
          <a:p>
            <a:endParaRPr lang="es-MX" dirty="0"/>
          </a:p>
        </p:txBody>
      </p:sp>
      <p:pic>
        <p:nvPicPr>
          <p:cNvPr id="3074" name="Picture 2" descr="Resultado de imagen para limitaci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1521656"/>
            <a:ext cx="446449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2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103984" y="265126"/>
            <a:ext cx="10353761" cy="1326321"/>
          </a:xfrm>
        </p:spPr>
        <p:txBody>
          <a:bodyPr rtlCol="0"/>
          <a:lstStyle/>
          <a:p>
            <a:pPr rtl="0"/>
            <a:r>
              <a:rPr lang="es-ES" dirty="0" smtClean="0"/>
              <a:t>Interfaz del hardware </a:t>
            </a:r>
            <a:endParaRPr lang="es-ES" dirty="0"/>
          </a:p>
        </p:txBody>
      </p:sp>
      <p:sp>
        <p:nvSpPr>
          <p:cNvPr id="3" name="Marcador de posición de contenido 13"/>
          <p:cNvSpPr txBox="1">
            <a:spLocks/>
          </p:cNvSpPr>
          <p:nvPr/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34340" y="1859578"/>
            <a:ext cx="61206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Interfaces de hardware</a:t>
            </a:r>
            <a:endParaRPr kumimoji="0" lang="es-MX" altLang="es-MX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El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Raspberry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Pi 3 Modelo B </a:t>
            </a:r>
            <a:endParaRPr kumimoji="0" lang="es-MX" altLang="es-MX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image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99" y="1308068"/>
            <a:ext cx="2961978" cy="206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15480" y="3691384"/>
            <a:ext cx="1230052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BCM43438 LAN inalámbrica y Bluetooth </a:t>
            </a:r>
            <a:r>
              <a:rPr kumimoji="0" lang="es-MX" altLang="es-MX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Low</a:t>
            </a:r>
            <a:r>
              <a:rPr kumimoji="0" lang="es-MX" altLang="es-MX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kumimoji="0" lang="es-MX" altLang="es-MX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Energy</a:t>
            </a:r>
            <a:r>
              <a:rPr kumimoji="0" lang="es-MX" altLang="es-MX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(BLE) a bordo</a:t>
            </a:r>
            <a:endParaRPr kumimoji="0" lang="es-MX" altLang="es-MX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100 Base Ethernet</a:t>
            </a:r>
            <a:endParaRPr kumimoji="0" lang="es-MX" altLang="es-MX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GPIO extendido de 40 pines</a:t>
            </a:r>
            <a:endParaRPr kumimoji="0" lang="es-MX" altLang="es-MX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4 puertos USB 2</a:t>
            </a:r>
            <a:endParaRPr kumimoji="0" lang="es-MX" altLang="es-MX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Salida de 4 polos estéreo y puerto de video compuesto</a:t>
            </a:r>
            <a:endParaRPr kumimoji="0" lang="es-MX" altLang="es-MX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HDMI de tamaño completo</a:t>
            </a:r>
            <a:endParaRPr kumimoji="0" lang="es-MX" altLang="es-MX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Puerto de cámara CSI para conectar una cámara </a:t>
            </a:r>
            <a:r>
              <a:rPr kumimoji="0" lang="es-MX" altLang="es-MX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Raspberry</a:t>
            </a:r>
            <a:r>
              <a:rPr kumimoji="0" lang="es-MX" altLang="es-MX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Pi</a:t>
            </a:r>
            <a:endParaRPr kumimoji="0" lang="es-MX" altLang="es-MX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Puerto de pantalla DSI para conectar una pantalla táctil </a:t>
            </a:r>
            <a:r>
              <a:rPr kumimoji="0" lang="es-MX" altLang="es-MX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Raspberry</a:t>
            </a:r>
            <a:r>
              <a:rPr kumimoji="0" lang="es-MX" altLang="es-MX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Pi</a:t>
            </a:r>
            <a:endParaRPr kumimoji="0" lang="es-MX" altLang="es-MX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Puerto micro SD para cargar su sistema operativo y almacenar datos</a:t>
            </a:r>
            <a:endParaRPr kumimoji="0" lang="es-MX" altLang="es-MX" sz="1600" b="1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Fuente de alimentación Micro USB conmutada actualizada de hasta 2.5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</a:t>
            </a:r>
            <a:endParaRPr kumimoji="0" lang="es-MX" altLang="es-MX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440" y="857159"/>
            <a:ext cx="5400600" cy="1278466"/>
          </a:xfrm>
        </p:spPr>
        <p:txBody>
          <a:bodyPr rtlCol="0">
            <a:noAutofit/>
          </a:bodyPr>
          <a:lstStyle/>
          <a:p>
            <a:pPr>
              <a:lnSpc>
                <a:spcPct val="200000"/>
              </a:lnSpc>
              <a:spcAft>
                <a:spcPts val="1000"/>
              </a:spcAft>
              <a:tabLst>
                <a:tab pos="540385" algn="l"/>
              </a:tabLst>
            </a:pPr>
            <a:r>
              <a:rPr lang="es-MX" sz="3600" dirty="0"/>
              <a:t>Interfaces de software</a:t>
            </a:r>
            <a:r>
              <a:rPr lang="es-MX" sz="3200" dirty="0"/>
              <a:t/>
            </a:r>
            <a:br>
              <a:rPr lang="es-MX" sz="3200" dirty="0"/>
            </a:br>
            <a:endParaRPr lang="es-ES" sz="320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3755740" y="3284984"/>
            <a:ext cx="4513541" cy="3731218"/>
          </a:xfrm>
        </p:spPr>
        <p:txBody>
          <a:bodyPr rtlCol="0"/>
          <a:lstStyle/>
          <a:p>
            <a:pPr marL="0" indent="0">
              <a:buNone/>
            </a:pPr>
            <a:r>
              <a:rPr lang="es-MX" sz="2000" b="1" dirty="0">
                <a:solidFill>
                  <a:schemeClr val="tx1"/>
                </a:solidFill>
              </a:rPr>
              <a:t>El software que funcionó principalmente </a:t>
            </a:r>
            <a:r>
              <a:rPr lang="es-MX" sz="2000" dirty="0">
                <a:solidFill>
                  <a:schemeClr val="tx1"/>
                </a:solidFill>
              </a:rPr>
              <a:t>como sistema operativo donde actualmente se aloja el sistema es: </a:t>
            </a:r>
            <a:endParaRPr lang="es-MX" sz="2000" b="1" dirty="0">
              <a:solidFill>
                <a:schemeClr val="tx1"/>
              </a:solidFill>
            </a:endParaRPr>
          </a:p>
          <a:p>
            <a:pPr lvl="0"/>
            <a:r>
              <a:rPr lang="es-MX" sz="2000" b="1" dirty="0" err="1">
                <a:solidFill>
                  <a:schemeClr val="tx1"/>
                </a:solidFill>
              </a:rPr>
              <a:t>R</a:t>
            </a:r>
            <a:r>
              <a:rPr lang="es-MX" sz="2000" b="1" dirty="0" err="1" smtClean="0">
                <a:solidFill>
                  <a:schemeClr val="tx1"/>
                </a:solidFill>
              </a:rPr>
              <a:t>aspbian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>
                <a:solidFill>
                  <a:schemeClr val="tx1"/>
                </a:solidFill>
              </a:rPr>
              <a:t>versión 2 </a:t>
            </a:r>
            <a:endParaRPr lang="es-MX" sz="2000" b="1" dirty="0" smtClean="0">
              <a:solidFill>
                <a:schemeClr val="tx1"/>
              </a:solidFill>
            </a:endParaRPr>
          </a:p>
          <a:p>
            <a:pPr lvl="0"/>
            <a:endParaRPr lang="es-MX" sz="2000" b="1" dirty="0">
              <a:solidFill>
                <a:schemeClr val="tx1"/>
              </a:solidFill>
            </a:endParaRPr>
          </a:p>
          <a:p>
            <a:pPr lvl="0"/>
            <a:r>
              <a:rPr lang="es-MX" sz="2000" b="1" dirty="0">
                <a:solidFill>
                  <a:schemeClr val="tx1"/>
                </a:solidFill>
              </a:rPr>
              <a:t>D</a:t>
            </a:r>
            <a:r>
              <a:rPr lang="es-MX" sz="2000" b="1" dirty="0" smtClean="0">
                <a:solidFill>
                  <a:schemeClr val="tx1"/>
                </a:solidFill>
              </a:rPr>
              <a:t>ebían </a:t>
            </a:r>
            <a:r>
              <a:rPr lang="es-MX" sz="2000" b="1" dirty="0">
                <a:solidFill>
                  <a:schemeClr val="tx1"/>
                </a:solidFill>
              </a:rPr>
              <a:t>9 </a:t>
            </a:r>
          </a:p>
          <a:p>
            <a:pPr rtl="0"/>
            <a:endParaRPr lang="es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55440" y="1150390"/>
            <a:ext cx="2532475" cy="2014355"/>
          </a:xfrm>
        </p:spPr>
        <p:txBody>
          <a:bodyPr rtlCol="0">
            <a:noAutofit/>
          </a:bodyPr>
          <a:lstStyle/>
          <a:p>
            <a:pPr lvl="0"/>
            <a:r>
              <a:rPr lang="es-MX" sz="2000" dirty="0">
                <a:solidFill>
                  <a:schemeClr val="tx1"/>
                </a:solidFill>
              </a:rPr>
              <a:t>El software utilizado fue principalmente como entorno de desarrollo</a:t>
            </a:r>
            <a:r>
              <a:rPr lang="es-MX" sz="2000" dirty="0" smtClean="0">
                <a:solidFill>
                  <a:schemeClr val="tx1"/>
                </a:solidFill>
              </a:rPr>
              <a:t>:</a:t>
            </a:r>
          </a:p>
          <a:p>
            <a:pPr lvl="0"/>
            <a:endParaRPr lang="es-MX" sz="20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Noto Sans Symbols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➢"/>
            </a:pPr>
            <a:r>
              <a:rPr lang="es-MX" sz="2000" b="1" dirty="0" smtClean="0">
                <a:solidFill>
                  <a:schemeClr val="tx1">
                    <a:lumMod val="8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Python </a:t>
            </a:r>
            <a:r>
              <a:rPr lang="es-MX" sz="2000" b="1" dirty="0">
                <a:solidFill>
                  <a:schemeClr val="tx1">
                    <a:lumMod val="8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3.6.2, </a:t>
            </a:r>
            <a:endParaRPr lang="es-MX" sz="2000" b="1" dirty="0">
              <a:solidFill>
                <a:schemeClr val="tx1">
                  <a:lumMod val="85000"/>
                </a:schemeClr>
              </a:solidFill>
              <a:ea typeface="Noto Sans Symbols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➢"/>
            </a:pPr>
            <a:r>
              <a:rPr lang="es-MX" sz="2000" b="1" dirty="0" err="1">
                <a:solidFill>
                  <a:schemeClr val="tx1">
                    <a:lumMod val="8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pyCharm</a:t>
            </a:r>
            <a:r>
              <a:rPr lang="es-MX" sz="2000" b="1" dirty="0">
                <a:solidFill>
                  <a:schemeClr val="tx1">
                    <a:lumMod val="8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2018,2.4, </a:t>
            </a:r>
            <a:endParaRPr lang="es-MX" sz="2000" b="1" dirty="0">
              <a:solidFill>
                <a:schemeClr val="tx1">
                  <a:lumMod val="85000"/>
                </a:schemeClr>
              </a:solidFill>
              <a:ea typeface="Noto Sans Symbols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➢"/>
            </a:pPr>
            <a:r>
              <a:rPr lang="es-MX" sz="2000" b="1" dirty="0">
                <a:solidFill>
                  <a:schemeClr val="tx1">
                    <a:lumMod val="8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kivy.1.9.1.   </a:t>
            </a:r>
            <a:endParaRPr lang="es-MX" sz="2000" b="1" dirty="0">
              <a:solidFill>
                <a:schemeClr val="tx1">
                  <a:lumMod val="85000"/>
                </a:schemeClr>
              </a:solidFill>
              <a:ea typeface="Noto Sans Symbols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➢"/>
            </a:pPr>
            <a:r>
              <a:rPr lang="es-MX" sz="2000" b="1" dirty="0">
                <a:solidFill>
                  <a:schemeClr val="tx1">
                    <a:lumMod val="8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SQLite3 </a:t>
            </a:r>
            <a:endParaRPr lang="es-MX" sz="2000" b="1" dirty="0">
              <a:solidFill>
                <a:schemeClr val="tx1">
                  <a:lumMod val="85000"/>
                </a:schemeClr>
              </a:solidFill>
              <a:ea typeface="Noto Sans Symbols"/>
              <a:cs typeface="Arial" panose="020B0604020202020204" pitchFamily="34" charset="0"/>
            </a:endParaRPr>
          </a:p>
          <a:p>
            <a:pPr rtl="0"/>
            <a:endParaRPr lang="es-ES" sz="800" dirty="0"/>
          </a:p>
        </p:txBody>
      </p:sp>
      <p:pic>
        <p:nvPicPr>
          <p:cNvPr id="4098" name="Picture 2" descr="Resultado de imagen para python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86" y="379765"/>
            <a:ext cx="1560132" cy="156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pychar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484966"/>
            <a:ext cx="1453074" cy="133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n para kiv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773" y="438658"/>
            <a:ext cx="1501239" cy="150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esultado de imagen para sqlite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72" y="2157567"/>
            <a:ext cx="1354493" cy="135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n relacionad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72" y="4041463"/>
            <a:ext cx="1369540" cy="172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secuencia </a:t>
            </a:r>
          </a:p>
        </p:txBody>
      </p:sp>
      <p:pic>
        <p:nvPicPr>
          <p:cNvPr id="4" name="Marcador de contenido 3" descr="C:\Users\samydollar 0.o\Desktop\db\en el trabajo\diagrama de secuencua 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24" y="1412776"/>
            <a:ext cx="7992888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70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Diagrama de proceso de registro de equipo BPMN </a:t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4850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977" y="1556792"/>
            <a:ext cx="1068163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2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6" y="-16585"/>
            <a:ext cx="10353761" cy="1326321"/>
          </a:xfrm>
        </p:spPr>
        <p:txBody>
          <a:bodyPr/>
          <a:lstStyle/>
          <a:p>
            <a:r>
              <a:rPr lang="es-MX" dirty="0" err="1" smtClean="0"/>
              <a:t>Digrama</a:t>
            </a:r>
            <a:r>
              <a:rPr lang="es-MX" dirty="0" smtClean="0"/>
              <a:t> general de procesos </a:t>
            </a:r>
            <a:r>
              <a:rPr lang="es-MX" dirty="0" err="1" smtClean="0"/>
              <a:t>bpmn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7368" y="1052736"/>
            <a:ext cx="11161240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Pantallas del sistema 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7824192" y="3210444"/>
            <a:ext cx="3456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i="1" dirty="0"/>
              <a:t>Figura 1.1  Imagen de interfaz gráfica primera pantalla de pregunta de ejecución</a:t>
            </a:r>
            <a:endParaRPr lang="es-MX" dirty="0"/>
          </a:p>
        </p:txBody>
      </p:sp>
      <p:pic>
        <p:nvPicPr>
          <p:cNvPr id="6" name="Marcador de contenido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700808"/>
            <a:ext cx="5959245" cy="41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Pantalla 2 del sistema 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8334048" y="2997832"/>
            <a:ext cx="2380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/>
          </a:p>
        </p:txBody>
      </p:sp>
      <p:pic>
        <p:nvPicPr>
          <p:cNvPr id="6" name="Marcador de contenido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448" y="1611646"/>
            <a:ext cx="6120680" cy="476968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263435" y="2120669"/>
            <a:ext cx="37444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1000"/>
              </a:spcAft>
            </a:pPr>
            <a:r>
              <a:rPr lang="es-MX" i="1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Figura 1.2 </a:t>
            </a:r>
            <a:r>
              <a:rPr lang="es-MX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Imagen de interfaz gráfica segunda pantalla Bienvenida de registro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Pantalla 3 de sistema </a:t>
            </a:r>
            <a:endParaRPr lang="es-MX" dirty="0"/>
          </a:p>
        </p:txBody>
      </p:sp>
      <p:pic>
        <p:nvPicPr>
          <p:cNvPr id="6" name="Marcador de contenido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448" y="1700808"/>
            <a:ext cx="5112568" cy="424847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032104" y="2132856"/>
            <a:ext cx="3672408" cy="1120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1000"/>
              </a:spcAft>
            </a:pPr>
            <a:r>
              <a:rPr lang="es-MX" i="1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Figura 1.3 </a:t>
            </a:r>
            <a:r>
              <a:rPr lang="es-MX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Imagen de interfaz gráfica acuerdo de licencia.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9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01200" cy="1143000"/>
          </a:xfrm>
        </p:spPr>
        <p:txBody>
          <a:bodyPr rtlCol="0"/>
          <a:lstStyle/>
          <a:p>
            <a:pPr algn="ctr" rtl="0"/>
            <a:r>
              <a:rPr lang="es-ES" dirty="0" smtClean="0"/>
              <a:t>Antecedentes histórico </a:t>
            </a:r>
            <a:endParaRPr lang="es-ES" b="1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263351" y="1337112"/>
            <a:ext cx="7200800" cy="5125144"/>
          </a:xfrm>
        </p:spPr>
        <p:txBody>
          <a:bodyPr rtlCol="0">
            <a:normAutofit fontScale="92500"/>
          </a:bodyPr>
          <a:lstStyle/>
          <a:p>
            <a:pPr marL="0" indent="0" algn="ctr">
              <a:buNone/>
            </a:pPr>
            <a:r>
              <a:rPr lang="es-MX" sz="2800" dirty="0">
                <a:effectLst/>
              </a:rPr>
              <a:t>Centro de Investigación Avanzada CIATEQ </a:t>
            </a:r>
            <a:endParaRPr lang="es-MX" sz="2800" dirty="0" smtClean="0">
              <a:effectLst/>
            </a:endParaRPr>
          </a:p>
          <a:p>
            <a:pPr marL="0" indent="0" algn="ctr">
              <a:buNone/>
            </a:pPr>
            <a:endParaRPr lang="es-MX" sz="2800" dirty="0">
              <a:effectLst/>
            </a:endParaRPr>
          </a:p>
          <a:p>
            <a:pPr marL="0" indent="0" algn="ctr">
              <a:buNone/>
            </a:pPr>
            <a:r>
              <a:rPr lang="es-MX" sz="2800" dirty="0">
                <a:effectLst/>
              </a:rPr>
              <a:t>Desarrollar estrategias para la generación, transmisión, distribución, administración y uso eficiente de la energía, en función de la demanda y de la disponibilidad de las fuentes naturales de energía; su aplicación y estudio implica principalmente desarrollo de tecnología que sea compatible, adaptable y actualizable con los medios de </a:t>
            </a:r>
            <a:r>
              <a:rPr lang="es-MX" sz="2800" dirty="0" smtClean="0">
                <a:effectLst/>
              </a:rPr>
              <a:t>comunicación. </a:t>
            </a:r>
            <a:endParaRPr lang="es-MX" sz="2800" dirty="0">
              <a:effectLst/>
            </a:endParaRPr>
          </a:p>
          <a:p>
            <a:pPr marL="0" indent="0" algn="ctr">
              <a:buNone/>
            </a:pPr>
            <a:endParaRPr lang="es-MX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1" r="25546"/>
          <a:stretch/>
        </p:blipFill>
        <p:spPr>
          <a:xfrm>
            <a:off x="7464151" y="1341589"/>
            <a:ext cx="4608513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Pantalla 4 </a:t>
            </a:r>
            <a:endParaRPr lang="es-MX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448" y="1628800"/>
            <a:ext cx="5472608" cy="468052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392144" y="1935921"/>
            <a:ext cx="4466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/>
              <a:t>Figura 1.</a:t>
            </a:r>
            <a:r>
              <a:rPr lang="es-MX" dirty="0"/>
              <a:t>4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Imagen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 interfaz gráfica captura de datos de servidor y puertos de</a:t>
            </a:r>
            <a:r>
              <a:rPr lang="es-MX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lectura de datos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608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Acuerdo de confidencialidad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effectLst/>
              </a:rPr>
              <a:t>Toda la información que el residente obtenga, genere y utilice solo podrá ser plasmada en su informe y su presentación escolar de manera académica para dado el caso podrá hacer uso del proyecto denominado </a:t>
            </a:r>
            <a:r>
              <a:rPr lang="es-MX" b="1" dirty="0">
                <a:effectLst/>
              </a:rPr>
              <a:t>Medidor de consumo de Energía portátil</a:t>
            </a:r>
            <a:r>
              <a:rPr lang="es-MX" dirty="0">
                <a:effectLst/>
              </a:rPr>
              <a:t>, esto con la finalidad de evitar cargos y sanciones al alumno; toda aquella persona que tenga permiso de gestionar este informe estará obligado a aceptar, ejercer y firmar los acuerdos establecidos por la empresa.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613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 </a:t>
            </a:r>
            <a:r>
              <a:rPr lang="es-MX" b="1" dirty="0"/>
              <a:t>Conclusión  </a:t>
            </a:r>
            <a:br>
              <a:rPr lang="es-MX" b="1" dirty="0"/>
            </a:br>
            <a:endParaRPr lang="es-MX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170" y="1484784"/>
            <a:ext cx="9073009" cy="477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Gracias </a:t>
            </a:r>
            <a:endParaRPr lang="es-MX" dirty="0"/>
          </a:p>
        </p:txBody>
      </p:sp>
      <p:pic>
        <p:nvPicPr>
          <p:cNvPr id="5122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564994"/>
            <a:ext cx="8356142" cy="445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9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7928" y="28687"/>
            <a:ext cx="8596668" cy="792088"/>
          </a:xfrm>
        </p:spPr>
        <p:txBody>
          <a:bodyPr rtlCol="0"/>
          <a:lstStyle/>
          <a:p>
            <a:pPr rtl="0"/>
            <a:r>
              <a:rPr lang="es-ES" dirty="0" err="1" smtClean="0"/>
              <a:t>Microred</a:t>
            </a:r>
            <a:r>
              <a:rPr lang="es-ES" dirty="0" smtClean="0"/>
              <a:t>  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92" y="820775"/>
            <a:ext cx="9195810" cy="579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39419"/>
            <a:ext cx="8596668" cy="1320800"/>
          </a:xfrm>
        </p:spPr>
        <p:txBody>
          <a:bodyPr rtlCol="0"/>
          <a:lstStyle/>
          <a:p>
            <a:pPr rtl="0"/>
            <a:r>
              <a:rPr lang="es-ES" dirty="0" smtClean="0"/>
              <a:t>Objetivo general 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335361" y="1844824"/>
            <a:ext cx="7488832" cy="3304117"/>
          </a:xfrm>
        </p:spPr>
        <p:txBody>
          <a:bodyPr rtlCol="0">
            <a:normAutofit/>
          </a:bodyPr>
          <a:lstStyle/>
          <a:p>
            <a:r>
              <a:rPr lang="es-MX" sz="2400" dirty="0">
                <a:effectLst/>
              </a:rPr>
              <a:t>Implementar un software en un dispositivo embebido, para  realizar la comunicación con un medidor de consumo de </a:t>
            </a:r>
            <a:r>
              <a:rPr lang="es-MX" sz="2400" dirty="0" smtClean="0">
                <a:effectLst/>
              </a:rPr>
              <a:t>energía </a:t>
            </a:r>
            <a:r>
              <a:rPr lang="es-MX" sz="2400" dirty="0">
                <a:effectLst/>
              </a:rPr>
              <a:t>a través del protocolo de comunicación industrial y a su vez permita enviar los datos censados, hacia un servidor a través del protocolo de comunicación MQTT utilizando hardware y software libre.</a:t>
            </a:r>
          </a:p>
          <a:p>
            <a:pPr rtl="0"/>
            <a:endParaRPr lang="es-ES" dirty="0"/>
          </a:p>
        </p:txBody>
      </p:sp>
      <p:pic>
        <p:nvPicPr>
          <p:cNvPr id="1026" name="Picture 2" descr="Resultado de imagen para objeti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1660219"/>
            <a:ext cx="3324225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83632" y="764704"/>
            <a:ext cx="51845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dirty="0">
                <a:solidFill>
                  <a:schemeClr val="accent1"/>
                </a:solidFill>
              </a:rPr>
              <a:t>Objetivo especifico </a:t>
            </a:r>
          </a:p>
        </p:txBody>
      </p:sp>
      <p:sp>
        <p:nvSpPr>
          <p:cNvPr id="3" name="Marcador de posición de contenido 5"/>
          <p:cNvSpPr txBox="1">
            <a:spLocks/>
          </p:cNvSpPr>
          <p:nvPr/>
        </p:nvSpPr>
        <p:spPr>
          <a:xfrm>
            <a:off x="335360" y="1472590"/>
            <a:ext cx="10716698" cy="4980746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MX" dirty="0" smtClean="0"/>
          </a:p>
          <a:p>
            <a:r>
              <a:rPr lang="es-MX" dirty="0" smtClean="0"/>
              <a:t>I</a:t>
            </a:r>
            <a:r>
              <a:rPr lang="es-MX" b="1" dirty="0" smtClean="0">
                <a:solidFill>
                  <a:schemeClr val="tx1">
                    <a:lumMod val="85000"/>
                  </a:schemeClr>
                </a:solidFill>
              </a:rPr>
              <a:t>mplementar en un sistema embebido, que sirva en los procesos industriales, en la medición  de señales específicas para la automatización en  la Industria 4.0 (para las energías renovables).    </a:t>
            </a:r>
          </a:p>
          <a:p>
            <a:r>
              <a:rPr lang="es-MX" b="1" dirty="0" smtClean="0">
                <a:solidFill>
                  <a:schemeClr val="tx1">
                    <a:lumMod val="85000"/>
                  </a:schemeClr>
                </a:solidFill>
              </a:rPr>
              <a:t>El sistema embebido deberá manipular las señales de recepción y transmisión de datos buscando </a:t>
            </a:r>
            <a:r>
              <a:rPr lang="es-MX" b="1" dirty="0" err="1" smtClean="0">
                <a:solidFill>
                  <a:schemeClr val="tx1">
                    <a:lumMod val="85000"/>
                  </a:schemeClr>
                </a:solidFill>
              </a:rPr>
              <a:t>eficientar</a:t>
            </a:r>
            <a:r>
              <a:rPr lang="es-MX" b="1" dirty="0" smtClean="0">
                <a:solidFill>
                  <a:schemeClr val="tx1">
                    <a:lumMod val="85000"/>
                  </a:schemeClr>
                </a:solidFill>
              </a:rPr>
              <a:t> el uso de las variables. </a:t>
            </a:r>
          </a:p>
          <a:p>
            <a:r>
              <a:rPr lang="es-MX" b="1" dirty="0" smtClean="0">
                <a:solidFill>
                  <a:schemeClr val="tx1">
                    <a:lumMod val="85000"/>
                  </a:schemeClr>
                </a:solidFill>
              </a:rPr>
              <a:t>Monitoreo por </a:t>
            </a:r>
            <a:r>
              <a:rPr lang="es-MX" b="1" dirty="0" err="1" smtClean="0">
                <a:solidFill>
                  <a:schemeClr val="tx1">
                    <a:lumMod val="85000"/>
                  </a:schemeClr>
                </a:solidFill>
              </a:rPr>
              <a:t>Modbus</a:t>
            </a:r>
            <a:r>
              <a:rPr lang="es-MX" b="1" dirty="0" smtClean="0">
                <a:solidFill>
                  <a:schemeClr val="tx1">
                    <a:lumMod val="85000"/>
                  </a:schemeClr>
                </a:solidFill>
              </a:rPr>
              <a:t>/TCP de variables eléctricas tales como :    </a:t>
            </a:r>
          </a:p>
          <a:p>
            <a:pPr marL="631825" indent="0">
              <a:spcBef>
                <a:spcPts val="600"/>
              </a:spcBef>
              <a:buFont typeface="Wingdings 3" charset="2"/>
              <a:buNone/>
            </a:pPr>
            <a:r>
              <a:rPr lang="es-MX" b="1" dirty="0" smtClean="0">
                <a:solidFill>
                  <a:schemeClr val="tx1">
                    <a:lumMod val="85000"/>
                  </a:schemeClr>
                </a:solidFill>
              </a:rPr>
              <a:t>o   Tensiones</a:t>
            </a:r>
          </a:p>
          <a:p>
            <a:pPr marL="0" indent="631825">
              <a:spcBef>
                <a:spcPts val="600"/>
              </a:spcBef>
              <a:buFont typeface="Wingdings 3" charset="2"/>
              <a:buNone/>
            </a:pPr>
            <a:r>
              <a:rPr lang="es-MX" b="1" dirty="0" smtClean="0">
                <a:solidFill>
                  <a:schemeClr val="tx1">
                    <a:lumMod val="85000"/>
                  </a:schemeClr>
                </a:solidFill>
              </a:rPr>
              <a:t>o   Corrientes</a:t>
            </a:r>
          </a:p>
          <a:p>
            <a:pPr marL="0" indent="631825">
              <a:spcBef>
                <a:spcPts val="600"/>
              </a:spcBef>
              <a:buFont typeface="Wingdings 3" charset="2"/>
              <a:buNone/>
            </a:pPr>
            <a:r>
              <a:rPr lang="es-MX" b="1" dirty="0" smtClean="0">
                <a:solidFill>
                  <a:schemeClr val="tx1">
                    <a:lumMod val="85000"/>
                  </a:schemeClr>
                </a:solidFill>
              </a:rPr>
              <a:t>o   Corrientes máximas</a:t>
            </a:r>
          </a:p>
          <a:p>
            <a:pPr marL="0" indent="631825">
              <a:spcBef>
                <a:spcPts val="600"/>
              </a:spcBef>
              <a:buFont typeface="Wingdings 3" charset="2"/>
              <a:buNone/>
            </a:pPr>
            <a:r>
              <a:rPr lang="es-MX" b="1" dirty="0" smtClean="0">
                <a:solidFill>
                  <a:schemeClr val="tx1">
                    <a:lumMod val="85000"/>
                  </a:schemeClr>
                </a:solidFill>
              </a:rPr>
              <a:t>o   Potencias activas</a:t>
            </a:r>
          </a:p>
          <a:p>
            <a:pPr marL="0" indent="631825">
              <a:spcBef>
                <a:spcPts val="600"/>
              </a:spcBef>
              <a:buFont typeface="Wingdings 3" charset="2"/>
              <a:buNone/>
            </a:pPr>
            <a:r>
              <a:rPr lang="es-MX" b="1" dirty="0" smtClean="0">
                <a:solidFill>
                  <a:schemeClr val="tx1">
                    <a:lumMod val="85000"/>
                  </a:schemeClr>
                </a:solidFill>
              </a:rPr>
              <a:t>o   Potencias reactivas</a:t>
            </a:r>
          </a:p>
          <a:p>
            <a:pPr marL="0" indent="631825">
              <a:spcBef>
                <a:spcPts val="600"/>
              </a:spcBef>
              <a:buFont typeface="Wingdings 3" charset="2"/>
              <a:buNone/>
            </a:pPr>
            <a:r>
              <a:rPr lang="es-MX" b="1" dirty="0" smtClean="0">
                <a:solidFill>
                  <a:schemeClr val="tx1">
                    <a:lumMod val="85000"/>
                  </a:schemeClr>
                </a:solidFill>
              </a:rPr>
              <a:t>o   Potencias aparente</a:t>
            </a:r>
          </a:p>
          <a:p>
            <a:pPr marL="0" indent="631825">
              <a:spcBef>
                <a:spcPts val="600"/>
              </a:spcBef>
              <a:buFont typeface="Wingdings 3" charset="2"/>
              <a:buNone/>
            </a:pPr>
            <a:r>
              <a:rPr lang="es-MX" b="1" dirty="0" smtClean="0">
                <a:solidFill>
                  <a:schemeClr val="tx1">
                    <a:lumMod val="85000"/>
                  </a:schemeClr>
                </a:solidFill>
              </a:rPr>
              <a:t>o   Factores de potencia</a:t>
            </a:r>
          </a:p>
          <a:p>
            <a:pPr marL="0" indent="631825">
              <a:spcBef>
                <a:spcPts val="600"/>
              </a:spcBef>
              <a:buFont typeface="Wingdings 3" charset="2"/>
              <a:buNone/>
            </a:pPr>
            <a:r>
              <a:rPr lang="es-MX" b="1" dirty="0" smtClean="0">
                <a:solidFill>
                  <a:schemeClr val="tx1">
                    <a:lumMod val="85000"/>
                  </a:schemeClr>
                </a:solidFill>
              </a:rPr>
              <a:t>o   Factores de potencia mínimos </a:t>
            </a:r>
          </a:p>
          <a:p>
            <a:r>
              <a:rPr lang="es-MX" b="1" dirty="0" smtClean="0">
                <a:solidFill>
                  <a:schemeClr val="tx1">
                    <a:lumMod val="85000"/>
                  </a:schemeClr>
                </a:solidFill>
              </a:rPr>
              <a:t>El sistema  embebido almacena los datos provenientes de los sensores de medición, a su vez registra los eventos en una base de datos </a:t>
            </a:r>
            <a:r>
              <a:rPr lang="es-MX" b="1" dirty="0" err="1" smtClean="0">
                <a:solidFill>
                  <a:schemeClr val="tx1">
                    <a:lumMod val="85000"/>
                  </a:schemeClr>
                </a:solidFill>
              </a:rPr>
              <a:t>SQLite</a:t>
            </a:r>
            <a:r>
              <a:rPr lang="es-MX" b="1" dirty="0" smtClean="0">
                <a:solidFill>
                  <a:schemeClr val="tx1">
                    <a:lumMod val="85000"/>
                  </a:schemeClr>
                </a:solidFill>
              </a:rPr>
              <a:t>, para posteriormente ser enviados por medio de protocolo </a:t>
            </a:r>
            <a:r>
              <a:rPr lang="es-MX" b="1" dirty="0" err="1" smtClean="0">
                <a:solidFill>
                  <a:schemeClr val="tx1">
                    <a:lumMod val="85000"/>
                  </a:schemeClr>
                </a:solidFill>
              </a:rPr>
              <a:t>Mqtt</a:t>
            </a:r>
            <a:r>
              <a:rPr lang="es-MX" b="1" dirty="0" smtClean="0">
                <a:solidFill>
                  <a:schemeClr val="tx1">
                    <a:lumMod val="85000"/>
                  </a:schemeClr>
                </a:solidFill>
              </a:rPr>
              <a:t> al servidor.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Modelado del sistema propuesto 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b="1" dirty="0">
                <a:solidFill>
                  <a:schemeClr val="tx1">
                    <a:lumMod val="85000"/>
                  </a:schemeClr>
                </a:solidFill>
              </a:rPr>
              <a:t>La programación por capas es un modelo de desarrollo software en el que el objetivo primordial es la separación (desacoplamiento) de las partes que componen un sistema software o también una arquitectura cliente-servidor: </a:t>
            </a:r>
            <a:r>
              <a:rPr lang="es-MX" b="1" dirty="0" smtClean="0">
                <a:solidFill>
                  <a:schemeClr val="tx1">
                    <a:lumMod val="85000"/>
                  </a:schemeClr>
                </a:solidFill>
              </a:rPr>
              <a:t>Capa</a:t>
            </a:r>
            <a:r>
              <a:rPr lang="es-MX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s-MX" b="1" dirty="0" smtClean="0">
                <a:solidFill>
                  <a:schemeClr val="tx1">
                    <a:lumMod val="85000"/>
                  </a:schemeClr>
                </a:solidFill>
              </a:rPr>
              <a:t>de diseño, capa</a:t>
            </a:r>
            <a:r>
              <a:rPr lang="es-MX" b="1" dirty="0">
                <a:solidFill>
                  <a:schemeClr val="tx1">
                    <a:lumMod val="85000"/>
                  </a:schemeClr>
                </a:solidFill>
              </a:rPr>
              <a:t> </a:t>
            </a:r>
            <a:r>
              <a:rPr lang="es-MX" b="1" dirty="0" smtClean="0">
                <a:solidFill>
                  <a:schemeClr val="tx1">
                    <a:lumMod val="85000"/>
                  </a:schemeClr>
                </a:solidFill>
              </a:rPr>
              <a:t>lógica </a:t>
            </a:r>
            <a:r>
              <a:rPr lang="es-MX" b="1" dirty="0">
                <a:solidFill>
                  <a:schemeClr val="tx1">
                    <a:lumMod val="85000"/>
                  </a:schemeClr>
                </a:solidFill>
              </a:rPr>
              <a:t>y capa de datos.</a:t>
            </a:r>
          </a:p>
        </p:txBody>
      </p:sp>
      <p:pic>
        <p:nvPicPr>
          <p:cNvPr id="1026" name="Picture 2" descr="Resultado de imagen para programacion por capa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1909763"/>
            <a:ext cx="343686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7528" y="237187"/>
            <a:ext cx="8596668" cy="1320800"/>
          </a:xfrm>
        </p:spPr>
        <p:txBody>
          <a:bodyPr/>
          <a:lstStyle/>
          <a:p>
            <a:r>
              <a:rPr lang="es-MX" dirty="0" smtClean="0"/>
              <a:t>Programación modular </a:t>
            </a:r>
            <a:br>
              <a:rPr lang="es-MX" dirty="0" smtClean="0"/>
            </a:br>
            <a:endParaRPr lang="es-MX" dirty="0"/>
          </a:p>
        </p:txBody>
      </p:sp>
      <p:pic>
        <p:nvPicPr>
          <p:cNvPr id="3074" name="Picture 2" descr="Resultado de imagen para programacion modul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1556423"/>
            <a:ext cx="5360150" cy="462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509136" y="2145939"/>
            <a:ext cx="45067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</a:rPr>
              <a:t>Esta técnica consiste en dividir un problema en distintos módulos con el fin de hacerlo mas legible </a:t>
            </a:r>
            <a:endParaRPr lang="es-MX" sz="2800" b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6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Módulos </a:t>
            </a:r>
            <a:endParaRPr lang="es-ES" dirty="0"/>
          </a:p>
        </p:txBody>
      </p:sp>
      <p:graphicFrame>
        <p:nvGraphicFramePr>
          <p:cNvPr id="9" name="Marcador de posición de contenido 8" descr="Lista de proceso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54230"/>
              </p:ext>
            </p:extLst>
          </p:nvPr>
        </p:nvGraphicFramePr>
        <p:xfrm>
          <a:off x="677862" y="1412776"/>
          <a:ext cx="995464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04" y="609600"/>
            <a:ext cx="11033372" cy="533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2018-08-14T03:44:00</AssetStart>
    <Provider xmlns="4873beb7-5857-4685-be1f-d57550cc96cc" xsi:nil="true"/>
    <AcquiredFrom xmlns="4873beb7-5857-4685-be1f-d57550cc96cc">Community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2019-01-07T02:00:00-06:00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false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0</TotalTime>
  <Words>685</Words>
  <Application>Microsoft Office PowerPoint</Application>
  <PresentationFormat>Panorámica</PresentationFormat>
  <Paragraphs>95</Paragraphs>
  <Slides>23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Arial</vt:lpstr>
      <vt:lpstr>Bookman Old Style</vt:lpstr>
      <vt:lpstr>Calibri</vt:lpstr>
      <vt:lpstr>Candara</vt:lpstr>
      <vt:lpstr>Noto Sans Symbols</vt:lpstr>
      <vt:lpstr>Rockwell</vt:lpstr>
      <vt:lpstr>Times New Roman</vt:lpstr>
      <vt:lpstr>Wingdings 3</vt:lpstr>
      <vt:lpstr>Damask</vt:lpstr>
      <vt:lpstr>MEDIDOR DE CONSUMO DE ENERGÍA PORTÁTIL </vt:lpstr>
      <vt:lpstr>Antecedentes histórico </vt:lpstr>
      <vt:lpstr>Microred  </vt:lpstr>
      <vt:lpstr>Objetivo general  </vt:lpstr>
      <vt:lpstr>Presentación de PowerPoint</vt:lpstr>
      <vt:lpstr>Modelado del sistema propuesto </vt:lpstr>
      <vt:lpstr>Programación modular  </vt:lpstr>
      <vt:lpstr>Módulos </vt:lpstr>
      <vt:lpstr>Presentación de PowerPoint</vt:lpstr>
      <vt:lpstr>ALCANCE   </vt:lpstr>
      <vt:lpstr>LIMITACIONES  </vt:lpstr>
      <vt:lpstr>Interfaz del hardware </vt:lpstr>
      <vt:lpstr>Interfaces de software </vt:lpstr>
      <vt:lpstr>Diagrama de secuencia </vt:lpstr>
      <vt:lpstr>Diagrama de proceso de registro de equipo BPMN  </vt:lpstr>
      <vt:lpstr>Digrama general de procesos bpmn</vt:lpstr>
      <vt:lpstr>Pantallas del sistema </vt:lpstr>
      <vt:lpstr>Pantalla 2 del sistema </vt:lpstr>
      <vt:lpstr>Pantalla 3 de sistema </vt:lpstr>
      <vt:lpstr>Pantalla 4 </vt:lpstr>
      <vt:lpstr>Acuerdo de confidencialidad</vt:lpstr>
      <vt:lpstr> Conclusión   </vt:lpstr>
      <vt:lpstr>Gracias 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MEDIDOR DE CONSUMO DE ENERGÍA PORTÁTIL</dc:title>
  <dc:subject>Microred</dc:subject>
  <dc:creator/>
  <cp:keywords>Raspberry pi</cp:keywords>
  <cp:lastModifiedBy/>
  <cp:revision>1</cp:revision>
  <dcterms:created xsi:type="dcterms:W3CDTF">2018-12-19T08:43:42Z</dcterms:created>
  <dcterms:modified xsi:type="dcterms:W3CDTF">2019-01-14T19:28:15Z</dcterms:modified>
  <cp:category>Energia renobable</cp:category>
  <cp:contentStatus>en proceso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