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56" r:id="rId5"/>
    <p:sldId id="261" r:id="rId6"/>
    <p:sldId id="291" r:id="rId7"/>
    <p:sldId id="301" r:id="rId8"/>
    <p:sldId id="292" r:id="rId9"/>
    <p:sldId id="260" r:id="rId10"/>
    <p:sldId id="293" r:id="rId11"/>
    <p:sldId id="294" r:id="rId12"/>
    <p:sldId id="295" r:id="rId13"/>
    <p:sldId id="296" r:id="rId14"/>
    <p:sldId id="297" r:id="rId15"/>
    <p:sldId id="318" r:id="rId16"/>
    <p:sldId id="298" r:id="rId17"/>
    <p:sldId id="299" r:id="rId18"/>
    <p:sldId id="300" r:id="rId19"/>
    <p:sldId id="302" r:id="rId20"/>
    <p:sldId id="303" r:id="rId21"/>
    <p:sldId id="305" r:id="rId22"/>
    <p:sldId id="306" r:id="rId23"/>
    <p:sldId id="308" r:id="rId24"/>
    <p:sldId id="307" r:id="rId25"/>
    <p:sldId id="309" r:id="rId26"/>
    <p:sldId id="310" r:id="rId27"/>
    <p:sldId id="311" r:id="rId28"/>
    <p:sldId id="312" r:id="rId29"/>
    <p:sldId id="314" r:id="rId30"/>
    <p:sldId id="313" r:id="rId31"/>
    <p:sldId id="315" r:id="rId32"/>
    <p:sldId id="316" r:id="rId33"/>
    <p:sldId id="321" r:id="rId34"/>
    <p:sldId id="320" r:id="rId35"/>
    <p:sldId id="317" r:id="rId36"/>
    <p:sldId id="304" r:id="rId37"/>
    <p:sldId id="319" r:id="rId38"/>
    <p:sldId id="290" r:id="rId3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ACFF4"/>
    <a:srgbClr val="FC9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97E171-6B8D-D3F9-F6F5-E69CB164C742}" v="58" dt="2024-01-28T22:52:52.265"/>
    <p1510:client id="{B8135620-F3B8-8D5E-A5C9-9DB438B0E44E}" v="63" dt="2024-01-28T22:48:27.263"/>
    <p1510:client id="{C5C63B7C-315B-3E07-1D65-0A46E29F381A}" v="1221" dt="2024-01-28T19:34:53.824"/>
    <p1510:client id="{E9FF2E3D-9C2A-0626-C71B-DD474D001D42}" v="702" dt="2024-01-28T22:16:12.186"/>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em Estilo, Sem Grelh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em Estilo, Tabela com Grelh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o Filipe Lima Barroso" userId="S::a100894@uminho.pt::17910ef2-aac6-4cea-8838-3d6bd8baa8ee" providerId="AD" clId="Web-{697E2FB4-E05E-CA38-9F4D-AA01B7005AF6}"/>
    <pc:docChg chg="addSld delSld modSld">
      <pc:chgData name="Leonardo Filipe Lima Barroso" userId="S::a100894@uminho.pt::17910ef2-aac6-4cea-8838-3d6bd8baa8ee" providerId="AD" clId="Web-{697E2FB4-E05E-CA38-9F4D-AA01B7005AF6}" dt="2023-11-05T23:56:28.987" v="935" actId="20577"/>
      <pc:docMkLst>
        <pc:docMk/>
      </pc:docMkLst>
      <pc:sldChg chg="modSp">
        <pc:chgData name="Leonardo Filipe Lima Barroso" userId="S::a100894@uminho.pt::17910ef2-aac6-4cea-8838-3d6bd8baa8ee" providerId="AD" clId="Web-{697E2FB4-E05E-CA38-9F4D-AA01B7005AF6}" dt="2023-11-05T23:56:28.987" v="935" actId="20577"/>
        <pc:sldMkLst>
          <pc:docMk/>
          <pc:sldMk cId="2496993783" sldId="260"/>
        </pc:sldMkLst>
        <pc:spChg chg="mod">
          <ac:chgData name="Leonardo Filipe Lima Barroso" userId="S::a100894@uminho.pt::17910ef2-aac6-4cea-8838-3d6bd8baa8ee" providerId="AD" clId="Web-{697E2FB4-E05E-CA38-9F4D-AA01B7005AF6}" dt="2023-11-05T23:56:28.987" v="935" actId="20577"/>
          <ac:spMkLst>
            <pc:docMk/>
            <pc:sldMk cId="2496993783" sldId="260"/>
            <ac:spMk id="5" creationId="{E54AA487-01BE-442F-8891-3469AD736F77}"/>
          </ac:spMkLst>
        </pc:spChg>
      </pc:sldChg>
      <pc:sldChg chg="addSp delSp modSp">
        <pc:chgData name="Leonardo Filipe Lima Barroso" userId="S::a100894@uminho.pt::17910ef2-aac6-4cea-8838-3d6bd8baa8ee" providerId="AD" clId="Web-{697E2FB4-E05E-CA38-9F4D-AA01B7005AF6}" dt="2023-11-05T21:54:22.420" v="374" actId="1076"/>
        <pc:sldMkLst>
          <pc:docMk/>
          <pc:sldMk cId="2902784171" sldId="265"/>
        </pc:sldMkLst>
        <pc:spChg chg="mod">
          <ac:chgData name="Leonardo Filipe Lima Barroso" userId="S::a100894@uminho.pt::17910ef2-aac6-4cea-8838-3d6bd8baa8ee" providerId="AD" clId="Web-{697E2FB4-E05E-CA38-9F4D-AA01B7005AF6}" dt="2023-11-05T21:52:23.167" v="372" actId="20577"/>
          <ac:spMkLst>
            <pc:docMk/>
            <pc:sldMk cId="2902784171" sldId="265"/>
            <ac:spMk id="5" creationId="{E54AA487-01BE-442F-8891-3469AD736F77}"/>
          </ac:spMkLst>
        </pc:spChg>
        <pc:picChg chg="add del mod">
          <ac:chgData name="Leonardo Filipe Lima Barroso" userId="S::a100894@uminho.pt::17910ef2-aac6-4cea-8838-3d6bd8baa8ee" providerId="AD" clId="Web-{697E2FB4-E05E-CA38-9F4D-AA01B7005AF6}" dt="2023-11-05T21:28:29.212" v="73"/>
          <ac:picMkLst>
            <pc:docMk/>
            <pc:sldMk cId="2902784171" sldId="265"/>
            <ac:picMk id="4" creationId="{903BBE2B-78EF-2C93-4BD8-E4BD1E518ED2}"/>
          </ac:picMkLst>
        </pc:picChg>
        <pc:picChg chg="add mod">
          <ac:chgData name="Leonardo Filipe Lima Barroso" userId="S::a100894@uminho.pt::17910ef2-aac6-4cea-8838-3d6bd8baa8ee" providerId="AD" clId="Web-{697E2FB4-E05E-CA38-9F4D-AA01B7005AF6}" dt="2023-11-05T21:54:22.420" v="374" actId="1076"/>
          <ac:picMkLst>
            <pc:docMk/>
            <pc:sldMk cId="2902784171" sldId="265"/>
            <ac:picMk id="6" creationId="{BEE238D1-7DA8-CFCB-6332-4EEEAF09D984}"/>
          </ac:picMkLst>
        </pc:picChg>
      </pc:sldChg>
      <pc:sldChg chg="addSp delSp modSp">
        <pc:chgData name="Leonardo Filipe Lima Barroso" userId="S::a100894@uminho.pt::17910ef2-aac6-4cea-8838-3d6bd8baa8ee" providerId="AD" clId="Web-{697E2FB4-E05E-CA38-9F4D-AA01B7005AF6}" dt="2023-11-05T21:22:40.345" v="13"/>
        <pc:sldMkLst>
          <pc:docMk/>
          <pc:sldMk cId="931469491" sldId="278"/>
        </pc:sldMkLst>
        <pc:spChg chg="mod">
          <ac:chgData name="Leonardo Filipe Lima Barroso" userId="S::a100894@uminho.pt::17910ef2-aac6-4cea-8838-3d6bd8baa8ee" providerId="AD" clId="Web-{697E2FB4-E05E-CA38-9F4D-AA01B7005AF6}" dt="2023-11-05T21:21:17.937" v="5" actId="20577"/>
          <ac:spMkLst>
            <pc:docMk/>
            <pc:sldMk cId="931469491" sldId="278"/>
            <ac:spMk id="2" creationId="{00000000-0000-0000-0000-000000000000}"/>
          </ac:spMkLst>
        </pc:spChg>
        <pc:spChg chg="mod">
          <ac:chgData name="Leonardo Filipe Lima Barroso" userId="S::a100894@uminho.pt::17910ef2-aac6-4cea-8838-3d6bd8baa8ee" providerId="AD" clId="Web-{697E2FB4-E05E-CA38-9F4D-AA01B7005AF6}" dt="2023-11-05T21:21:32.828" v="6" actId="20577"/>
          <ac:spMkLst>
            <pc:docMk/>
            <pc:sldMk cId="931469491" sldId="278"/>
            <ac:spMk id="5" creationId="{E54AA487-01BE-442F-8891-3469AD736F77}"/>
          </ac:spMkLst>
        </pc:spChg>
        <pc:picChg chg="add del mod">
          <ac:chgData name="Leonardo Filipe Lima Barroso" userId="S::a100894@uminho.pt::17910ef2-aac6-4cea-8838-3d6bd8baa8ee" providerId="AD" clId="Web-{697E2FB4-E05E-CA38-9F4D-AA01B7005AF6}" dt="2023-11-05T21:22:40.345" v="13"/>
          <ac:picMkLst>
            <pc:docMk/>
            <pc:sldMk cId="931469491" sldId="278"/>
            <ac:picMk id="4" creationId="{4C76B0F7-83EB-1E9A-D7DA-5E1BD5F46B9A}"/>
          </ac:picMkLst>
        </pc:picChg>
      </pc:sldChg>
      <pc:sldChg chg="modSp">
        <pc:chgData name="Leonardo Filipe Lima Barroso" userId="S::a100894@uminho.pt::17910ef2-aac6-4cea-8838-3d6bd8baa8ee" providerId="AD" clId="Web-{697E2FB4-E05E-CA38-9F4D-AA01B7005AF6}" dt="2023-11-05T22:45:28.249" v="530" actId="20577"/>
        <pc:sldMkLst>
          <pc:docMk/>
          <pc:sldMk cId="3145942244" sldId="288"/>
        </pc:sldMkLst>
        <pc:spChg chg="mod">
          <ac:chgData name="Leonardo Filipe Lima Barroso" userId="S::a100894@uminho.pt::17910ef2-aac6-4cea-8838-3d6bd8baa8ee" providerId="AD" clId="Web-{697E2FB4-E05E-CA38-9F4D-AA01B7005AF6}" dt="2023-11-05T22:45:28.249" v="530" actId="20577"/>
          <ac:spMkLst>
            <pc:docMk/>
            <pc:sldMk cId="3145942244" sldId="288"/>
            <ac:spMk id="5" creationId="{E54AA487-01BE-442F-8891-3469AD736F77}"/>
          </ac:spMkLst>
        </pc:spChg>
      </pc:sldChg>
      <pc:sldChg chg="modSp">
        <pc:chgData name="Leonardo Filipe Lima Barroso" userId="S::a100894@uminho.pt::17910ef2-aac6-4cea-8838-3d6bd8baa8ee" providerId="AD" clId="Web-{697E2FB4-E05E-CA38-9F4D-AA01B7005AF6}" dt="2023-11-05T22:31:44.355" v="515" actId="20577"/>
        <pc:sldMkLst>
          <pc:docMk/>
          <pc:sldMk cId="163265960" sldId="289"/>
        </pc:sldMkLst>
        <pc:spChg chg="mod">
          <ac:chgData name="Leonardo Filipe Lima Barroso" userId="S::a100894@uminho.pt::17910ef2-aac6-4cea-8838-3d6bd8baa8ee" providerId="AD" clId="Web-{697E2FB4-E05E-CA38-9F4D-AA01B7005AF6}" dt="2023-11-05T22:31:44.355" v="515" actId="20577"/>
          <ac:spMkLst>
            <pc:docMk/>
            <pc:sldMk cId="163265960" sldId="289"/>
            <ac:spMk id="2" creationId="{00000000-0000-0000-0000-000000000000}"/>
          </ac:spMkLst>
        </pc:spChg>
      </pc:sldChg>
      <pc:sldChg chg="modSp add del replId">
        <pc:chgData name="Leonardo Filipe Lima Barroso" userId="S::a100894@uminho.pt::17910ef2-aac6-4cea-8838-3d6bd8baa8ee" providerId="AD" clId="Web-{697E2FB4-E05E-CA38-9F4D-AA01B7005AF6}" dt="2023-11-05T21:39:52.056" v="319"/>
        <pc:sldMkLst>
          <pc:docMk/>
          <pc:sldMk cId="137076700" sldId="290"/>
        </pc:sldMkLst>
        <pc:picChg chg="mod">
          <ac:chgData name="Leonardo Filipe Lima Barroso" userId="S::a100894@uminho.pt::17910ef2-aac6-4cea-8838-3d6bd8baa8ee" providerId="AD" clId="Web-{697E2FB4-E05E-CA38-9F4D-AA01B7005AF6}" dt="2023-11-05T21:38:18.444" v="306" actId="1076"/>
          <ac:picMkLst>
            <pc:docMk/>
            <pc:sldMk cId="137076700" sldId="290"/>
            <ac:picMk id="4" creationId="{903BBE2B-78EF-2C93-4BD8-E4BD1E518ED2}"/>
          </ac:picMkLst>
        </pc:picChg>
      </pc:sldChg>
      <pc:sldChg chg="addSp delSp modSp add replId">
        <pc:chgData name="Leonardo Filipe Lima Barroso" userId="S::a100894@uminho.pt::17910ef2-aac6-4cea-8838-3d6bd8baa8ee" providerId="AD" clId="Web-{697E2FB4-E05E-CA38-9F4D-AA01B7005AF6}" dt="2023-11-05T21:59:54.115" v="454" actId="1076"/>
        <pc:sldMkLst>
          <pc:docMk/>
          <pc:sldMk cId="586875346" sldId="297"/>
        </pc:sldMkLst>
        <pc:spChg chg="mod">
          <ac:chgData name="Leonardo Filipe Lima Barroso" userId="S::a100894@uminho.pt::17910ef2-aac6-4cea-8838-3d6bd8baa8ee" providerId="AD" clId="Web-{697E2FB4-E05E-CA38-9F4D-AA01B7005AF6}" dt="2023-11-05T21:56:30.954" v="380" actId="20577"/>
          <ac:spMkLst>
            <pc:docMk/>
            <pc:sldMk cId="586875346" sldId="297"/>
            <ac:spMk id="5" creationId="{E54AA487-01BE-442F-8891-3469AD736F77}"/>
          </ac:spMkLst>
        </pc:spChg>
        <pc:spChg chg="add mod">
          <ac:chgData name="Leonardo Filipe Lima Barroso" userId="S::a100894@uminho.pt::17910ef2-aac6-4cea-8838-3d6bd8baa8ee" providerId="AD" clId="Web-{697E2FB4-E05E-CA38-9F4D-AA01B7005AF6}" dt="2023-11-05T21:59:54.115" v="454" actId="1076"/>
          <ac:spMkLst>
            <pc:docMk/>
            <pc:sldMk cId="586875346" sldId="297"/>
            <ac:spMk id="7" creationId="{574551DE-9044-58FC-EAC1-4B9446137A86}"/>
          </ac:spMkLst>
        </pc:spChg>
        <pc:spChg chg="mod">
          <ac:chgData name="Leonardo Filipe Lima Barroso" userId="S::a100894@uminho.pt::17910ef2-aac6-4cea-8838-3d6bd8baa8ee" providerId="AD" clId="Web-{697E2FB4-E05E-CA38-9F4D-AA01B7005AF6}" dt="2023-11-05T21:59:42.068" v="452" actId="1076"/>
          <ac:spMkLst>
            <pc:docMk/>
            <pc:sldMk cId="586875346" sldId="297"/>
            <ac:spMk id="8" creationId="{05421060-961C-DF39-4843-A54AFF303133}"/>
          </ac:spMkLst>
        </pc:spChg>
        <pc:picChg chg="add mod">
          <ac:chgData name="Leonardo Filipe Lima Barroso" userId="S::a100894@uminho.pt::17910ef2-aac6-4cea-8838-3d6bd8baa8ee" providerId="AD" clId="Web-{697E2FB4-E05E-CA38-9F4D-AA01B7005AF6}" dt="2023-11-05T21:59:47.865" v="453" actId="1076"/>
          <ac:picMkLst>
            <pc:docMk/>
            <pc:sldMk cId="586875346" sldId="297"/>
            <ac:picMk id="4" creationId="{44E736F8-3C39-A290-51E2-A604CDAE8C7A}"/>
          </ac:picMkLst>
        </pc:picChg>
        <pc:picChg chg="del">
          <ac:chgData name="Leonardo Filipe Lima Barroso" userId="S::a100894@uminho.pt::17910ef2-aac6-4cea-8838-3d6bd8baa8ee" providerId="AD" clId="Web-{697E2FB4-E05E-CA38-9F4D-AA01B7005AF6}" dt="2023-11-05T21:56:21.313" v="376"/>
          <ac:picMkLst>
            <pc:docMk/>
            <pc:sldMk cId="586875346" sldId="297"/>
            <ac:picMk id="6" creationId="{BEE238D1-7DA8-CFCB-6332-4EEEAF09D984}"/>
          </ac:picMkLst>
        </pc:picChg>
      </pc:sldChg>
      <pc:sldChg chg="addSp modSp">
        <pc:chgData name="Leonardo Filipe Lima Barroso" userId="S::a100894@uminho.pt::17910ef2-aac6-4cea-8838-3d6bd8baa8ee" providerId="AD" clId="Web-{697E2FB4-E05E-CA38-9F4D-AA01B7005AF6}" dt="2023-11-05T22:28:02.063" v="512" actId="1076"/>
        <pc:sldMkLst>
          <pc:docMk/>
          <pc:sldMk cId="2845231560" sldId="298"/>
        </pc:sldMkLst>
        <pc:spChg chg="add mod">
          <ac:chgData name="Leonardo Filipe Lima Barroso" userId="S::a100894@uminho.pt::17910ef2-aac6-4cea-8838-3d6bd8baa8ee" providerId="AD" clId="Web-{697E2FB4-E05E-CA38-9F4D-AA01B7005AF6}" dt="2023-11-05T22:28:02.063" v="512" actId="1076"/>
          <ac:spMkLst>
            <pc:docMk/>
            <pc:sldMk cId="2845231560" sldId="298"/>
            <ac:spMk id="9" creationId="{699EA2EA-431A-D221-DD5F-C2A0EC70BDBF}"/>
          </ac:spMkLst>
        </pc:spChg>
        <pc:picChg chg="add mod">
          <ac:chgData name="Leonardo Filipe Lima Barroso" userId="S::a100894@uminho.pt::17910ef2-aac6-4cea-8838-3d6bd8baa8ee" providerId="AD" clId="Web-{697E2FB4-E05E-CA38-9F4D-AA01B7005AF6}" dt="2023-11-05T22:27:57.485" v="511" actId="1076"/>
          <ac:picMkLst>
            <pc:docMk/>
            <pc:sldMk cId="2845231560" sldId="298"/>
            <ac:picMk id="6" creationId="{C32C3ADD-6AC9-91B0-C235-193731583CF8}"/>
          </ac:picMkLst>
        </pc:picChg>
      </pc:sldChg>
      <pc:sldChg chg="addSp delSp modSp add replId">
        <pc:chgData name="Leonardo Filipe Lima Barroso" userId="S::a100894@uminho.pt::17910ef2-aac6-4cea-8838-3d6bd8baa8ee" providerId="AD" clId="Web-{697E2FB4-E05E-CA38-9F4D-AA01B7005AF6}" dt="2023-11-05T22:04:44.528" v="468" actId="1076"/>
        <pc:sldMkLst>
          <pc:docMk/>
          <pc:sldMk cId="2021468338" sldId="299"/>
        </pc:sldMkLst>
        <pc:spChg chg="mod">
          <ac:chgData name="Leonardo Filipe Lima Barroso" userId="S::a100894@uminho.pt::17910ef2-aac6-4cea-8838-3d6bd8baa8ee" providerId="AD" clId="Web-{697E2FB4-E05E-CA38-9F4D-AA01B7005AF6}" dt="2023-11-05T22:04:44.528" v="468" actId="1076"/>
          <ac:spMkLst>
            <pc:docMk/>
            <pc:sldMk cId="2021468338" sldId="299"/>
            <ac:spMk id="7" creationId="{574551DE-9044-58FC-EAC1-4B9446137A86}"/>
          </ac:spMkLst>
        </pc:spChg>
        <pc:spChg chg="mod">
          <ac:chgData name="Leonardo Filipe Lima Barroso" userId="S::a100894@uminho.pt::17910ef2-aac6-4cea-8838-3d6bd8baa8ee" providerId="AD" clId="Web-{697E2FB4-E05E-CA38-9F4D-AA01B7005AF6}" dt="2023-11-05T22:04:12.730" v="460" actId="20577"/>
          <ac:spMkLst>
            <pc:docMk/>
            <pc:sldMk cId="2021468338" sldId="299"/>
            <ac:spMk id="8" creationId="{05421060-961C-DF39-4843-A54AFF303133}"/>
          </ac:spMkLst>
        </pc:spChg>
        <pc:picChg chg="del">
          <ac:chgData name="Leonardo Filipe Lima Barroso" userId="S::a100894@uminho.pt::17910ef2-aac6-4cea-8838-3d6bd8baa8ee" providerId="AD" clId="Web-{697E2FB4-E05E-CA38-9F4D-AA01B7005AF6}" dt="2023-11-05T22:04:10.449" v="459"/>
          <ac:picMkLst>
            <pc:docMk/>
            <pc:sldMk cId="2021468338" sldId="299"/>
            <ac:picMk id="4" creationId="{44E736F8-3C39-A290-51E2-A604CDAE8C7A}"/>
          </ac:picMkLst>
        </pc:picChg>
        <pc:picChg chg="add mod">
          <ac:chgData name="Leonardo Filipe Lima Barroso" userId="S::a100894@uminho.pt::17910ef2-aac6-4cea-8838-3d6bd8baa8ee" providerId="AD" clId="Web-{697E2FB4-E05E-CA38-9F4D-AA01B7005AF6}" dt="2023-11-05T22:04:35.621" v="467" actId="1076"/>
          <ac:picMkLst>
            <pc:docMk/>
            <pc:sldMk cId="2021468338" sldId="299"/>
            <ac:picMk id="6" creationId="{9551DF18-93C8-B252-4602-04CDEC4DB85D}"/>
          </ac:picMkLst>
        </pc:picChg>
      </pc:sldChg>
      <pc:sldChg chg="addSp modSp">
        <pc:chgData name="Leonardo Filipe Lima Barroso" userId="S::a100894@uminho.pt::17910ef2-aac6-4cea-8838-3d6bd8baa8ee" providerId="AD" clId="Web-{697E2FB4-E05E-CA38-9F4D-AA01B7005AF6}" dt="2023-11-05T23:53:33.449" v="839" actId="20577"/>
        <pc:sldMkLst>
          <pc:docMk/>
          <pc:sldMk cId="959570484" sldId="302"/>
        </pc:sldMkLst>
        <pc:spChg chg="add mod">
          <ac:chgData name="Leonardo Filipe Lima Barroso" userId="S::a100894@uminho.pt::17910ef2-aac6-4cea-8838-3d6bd8baa8ee" providerId="AD" clId="Web-{697E2FB4-E05E-CA38-9F4D-AA01B7005AF6}" dt="2023-11-05T23:53:01.448" v="835" actId="1076"/>
          <ac:spMkLst>
            <pc:docMk/>
            <pc:sldMk cId="959570484" sldId="302"/>
            <ac:spMk id="4" creationId="{53CBD1BD-CE1A-6EA4-80AC-26EE0477932E}"/>
          </ac:spMkLst>
        </pc:spChg>
        <pc:spChg chg="mod">
          <ac:chgData name="Leonardo Filipe Lima Barroso" userId="S::a100894@uminho.pt::17910ef2-aac6-4cea-8838-3d6bd8baa8ee" providerId="AD" clId="Web-{697E2FB4-E05E-CA38-9F4D-AA01B7005AF6}" dt="2023-11-05T23:53:33.449" v="839" actId="20577"/>
          <ac:spMkLst>
            <pc:docMk/>
            <pc:sldMk cId="959570484" sldId="302"/>
            <ac:spMk id="5" creationId="{E54AA487-01BE-442F-8891-3469AD736F77}"/>
          </ac:spMkLst>
        </pc:spChg>
      </pc:sldChg>
      <pc:sldChg chg="modSp">
        <pc:chgData name="Leonardo Filipe Lima Barroso" userId="S::a100894@uminho.pt::17910ef2-aac6-4cea-8838-3d6bd8baa8ee" providerId="AD" clId="Web-{697E2FB4-E05E-CA38-9F4D-AA01B7005AF6}" dt="2023-11-05T23:55:42.735" v="933" actId="20577"/>
        <pc:sldMkLst>
          <pc:docMk/>
          <pc:sldMk cId="233931445" sldId="303"/>
        </pc:sldMkLst>
        <pc:spChg chg="mod">
          <ac:chgData name="Leonardo Filipe Lima Barroso" userId="S::a100894@uminho.pt::17910ef2-aac6-4cea-8838-3d6bd8baa8ee" providerId="AD" clId="Web-{697E2FB4-E05E-CA38-9F4D-AA01B7005AF6}" dt="2023-11-05T23:55:42.735" v="933" actId="20577"/>
          <ac:spMkLst>
            <pc:docMk/>
            <pc:sldMk cId="233931445" sldId="303"/>
            <ac:spMk id="5" creationId="{E54AA487-01BE-442F-8891-3469AD736F77}"/>
          </ac:spMkLst>
        </pc:spChg>
      </pc:sldChg>
    </pc:docChg>
  </pc:docChgLst>
  <pc:docChgLst>
    <pc:chgData name="Pedro Andrade Carneiro" userId="S::a100652@uminho.pt::585f6861-bb4a-4edf-8619-4b02b4607c10" providerId="AD" clId="Web-{B8135620-F3B8-8D5E-A5C9-9DB438B0E44E}"/>
    <pc:docChg chg="addSld modSld">
      <pc:chgData name="Pedro Andrade Carneiro" userId="S::a100652@uminho.pt::585f6861-bb4a-4edf-8619-4b02b4607c10" providerId="AD" clId="Web-{B8135620-F3B8-8D5E-A5C9-9DB438B0E44E}" dt="2024-01-28T22:48:27.263" v="63"/>
      <pc:docMkLst>
        <pc:docMk/>
      </pc:docMkLst>
      <pc:sldChg chg="delSp modSp">
        <pc:chgData name="Pedro Andrade Carneiro" userId="S::a100652@uminho.pt::585f6861-bb4a-4edf-8619-4b02b4607c10" providerId="AD" clId="Web-{B8135620-F3B8-8D5E-A5C9-9DB438B0E44E}" dt="2024-01-28T22:45:16.725" v="55" actId="20577"/>
        <pc:sldMkLst>
          <pc:docMk/>
          <pc:sldMk cId="2902784171" sldId="265"/>
        </pc:sldMkLst>
        <pc:spChg chg="mod">
          <ac:chgData name="Pedro Andrade Carneiro" userId="S::a100652@uminho.pt::585f6861-bb4a-4edf-8619-4b02b4607c10" providerId="AD" clId="Web-{B8135620-F3B8-8D5E-A5C9-9DB438B0E44E}" dt="2024-01-28T22:45:16.725" v="55" actId="20577"/>
          <ac:spMkLst>
            <pc:docMk/>
            <pc:sldMk cId="2902784171" sldId="265"/>
            <ac:spMk id="5" creationId="{E54AA487-01BE-442F-8891-3469AD736F77}"/>
          </ac:spMkLst>
        </pc:spChg>
        <pc:picChg chg="del">
          <ac:chgData name="Pedro Andrade Carneiro" userId="S::a100652@uminho.pt::585f6861-bb4a-4edf-8619-4b02b4607c10" providerId="AD" clId="Web-{B8135620-F3B8-8D5E-A5C9-9DB438B0E44E}" dt="2024-01-28T22:45:08.537" v="39"/>
          <ac:picMkLst>
            <pc:docMk/>
            <pc:sldMk cId="2902784171" sldId="265"/>
            <ac:picMk id="7" creationId="{67AF43B1-EC51-F967-83D9-D888C7F4C43B}"/>
          </ac:picMkLst>
        </pc:picChg>
        <pc:picChg chg="del">
          <ac:chgData name="Pedro Andrade Carneiro" userId="S::a100652@uminho.pt::585f6861-bb4a-4edf-8619-4b02b4607c10" providerId="AD" clId="Web-{B8135620-F3B8-8D5E-A5C9-9DB438B0E44E}" dt="2024-01-28T22:45:08.834" v="40"/>
          <ac:picMkLst>
            <pc:docMk/>
            <pc:sldMk cId="2902784171" sldId="265"/>
            <ac:picMk id="9" creationId="{EC1622AF-96C5-D10D-57FE-3B5760C9A9BC}"/>
          </ac:picMkLst>
        </pc:picChg>
      </pc:sldChg>
      <pc:sldChg chg="addSp delSp modSp">
        <pc:chgData name="Pedro Andrade Carneiro" userId="S::a100652@uminho.pt::585f6861-bb4a-4edf-8619-4b02b4607c10" providerId="AD" clId="Web-{B8135620-F3B8-8D5E-A5C9-9DB438B0E44E}" dt="2024-01-28T22:46:43.416" v="57" actId="1076"/>
        <pc:sldMkLst>
          <pc:docMk/>
          <pc:sldMk cId="586875346" sldId="297"/>
        </pc:sldMkLst>
        <pc:spChg chg="add del mod">
          <ac:chgData name="Pedro Andrade Carneiro" userId="S::a100652@uminho.pt::585f6861-bb4a-4edf-8619-4b02b4607c10" providerId="AD" clId="Web-{B8135620-F3B8-8D5E-A5C9-9DB438B0E44E}" dt="2024-01-28T22:46:43.416" v="57" actId="1076"/>
          <ac:spMkLst>
            <pc:docMk/>
            <pc:sldMk cId="586875346" sldId="297"/>
            <ac:spMk id="7" creationId="{574551DE-9044-58FC-EAC1-4B9446137A86}"/>
          </ac:spMkLst>
        </pc:spChg>
        <pc:spChg chg="mod">
          <ac:chgData name="Pedro Andrade Carneiro" userId="S::a100652@uminho.pt::585f6861-bb4a-4edf-8619-4b02b4607c10" providerId="AD" clId="Web-{B8135620-F3B8-8D5E-A5C9-9DB438B0E44E}" dt="2024-01-28T22:34:22.258" v="4" actId="1076"/>
          <ac:spMkLst>
            <pc:docMk/>
            <pc:sldMk cId="586875346" sldId="297"/>
            <ac:spMk id="8" creationId="{05421060-961C-DF39-4843-A54AFF303133}"/>
          </ac:spMkLst>
        </pc:spChg>
      </pc:sldChg>
      <pc:sldChg chg="addSp delSp modSp">
        <pc:chgData name="Pedro Andrade Carneiro" userId="S::a100652@uminho.pt::585f6861-bb4a-4edf-8619-4b02b4607c10" providerId="AD" clId="Web-{B8135620-F3B8-8D5E-A5C9-9DB438B0E44E}" dt="2024-01-28T22:48:27.263" v="63"/>
        <pc:sldMkLst>
          <pc:docMk/>
          <pc:sldMk cId="576038806" sldId="306"/>
        </pc:sldMkLst>
        <pc:spChg chg="del">
          <ac:chgData name="Pedro Andrade Carneiro" userId="S::a100652@uminho.pt::585f6861-bb4a-4edf-8619-4b02b4607c10" providerId="AD" clId="Web-{B8135620-F3B8-8D5E-A5C9-9DB438B0E44E}" dt="2024-01-28T22:48:19.247" v="61"/>
          <ac:spMkLst>
            <pc:docMk/>
            <pc:sldMk cId="576038806" sldId="306"/>
            <ac:spMk id="2" creationId="{00000000-0000-0000-0000-000000000000}"/>
          </ac:spMkLst>
        </pc:spChg>
        <pc:spChg chg="add del mod">
          <ac:chgData name="Pedro Andrade Carneiro" userId="S::a100652@uminho.pt::585f6861-bb4a-4edf-8619-4b02b4607c10" providerId="AD" clId="Web-{B8135620-F3B8-8D5E-A5C9-9DB438B0E44E}" dt="2024-01-28T22:48:27.263" v="63"/>
          <ac:spMkLst>
            <pc:docMk/>
            <pc:sldMk cId="576038806" sldId="306"/>
            <ac:spMk id="7" creationId="{5B1F7BED-5FAD-F1F3-15F2-9CF86868A1C2}"/>
          </ac:spMkLst>
        </pc:spChg>
        <pc:spChg chg="mod">
          <ac:chgData name="Pedro Andrade Carneiro" userId="S::a100652@uminho.pt::585f6861-bb4a-4edf-8619-4b02b4607c10" providerId="AD" clId="Web-{B8135620-F3B8-8D5E-A5C9-9DB438B0E44E}" dt="2024-01-28T22:48:22.466" v="62" actId="1076"/>
          <ac:spMkLst>
            <pc:docMk/>
            <pc:sldMk cId="576038806" sldId="306"/>
            <ac:spMk id="9" creationId="{21B92FC3-B1C3-9A07-4BD4-86F45EE224D4}"/>
          </ac:spMkLst>
        </pc:spChg>
        <pc:picChg chg="mod modCrop">
          <ac:chgData name="Pedro Andrade Carneiro" userId="S::a100652@uminho.pt::585f6861-bb4a-4edf-8619-4b02b4607c10" providerId="AD" clId="Web-{B8135620-F3B8-8D5E-A5C9-9DB438B0E44E}" dt="2024-01-28T22:48:17.153" v="60" actId="1076"/>
          <ac:picMkLst>
            <pc:docMk/>
            <pc:sldMk cId="576038806" sldId="306"/>
            <ac:picMk id="4" creationId="{1D5B1DFC-2FAD-19ED-24FB-DF305193E6DB}"/>
          </ac:picMkLst>
        </pc:picChg>
      </pc:sldChg>
      <pc:sldChg chg="modSp">
        <pc:chgData name="Pedro Andrade Carneiro" userId="S::a100652@uminho.pt::585f6861-bb4a-4edf-8619-4b02b4607c10" providerId="AD" clId="Web-{B8135620-F3B8-8D5E-A5C9-9DB438B0E44E}" dt="2024-01-28T22:33:37.709" v="0" actId="1076"/>
        <pc:sldMkLst>
          <pc:docMk/>
          <pc:sldMk cId="2787705948" sldId="309"/>
        </pc:sldMkLst>
        <pc:spChg chg="mod">
          <ac:chgData name="Pedro Andrade Carneiro" userId="S::a100652@uminho.pt::585f6861-bb4a-4edf-8619-4b02b4607c10" providerId="AD" clId="Web-{B8135620-F3B8-8D5E-A5C9-9DB438B0E44E}" dt="2024-01-28T22:33:37.709" v="0" actId="1076"/>
          <ac:spMkLst>
            <pc:docMk/>
            <pc:sldMk cId="2787705948" sldId="309"/>
            <ac:spMk id="8" creationId="{72CD02DD-D424-4AD9-C655-E112F281232F}"/>
          </ac:spMkLst>
        </pc:spChg>
      </pc:sldChg>
      <pc:sldChg chg="modSp">
        <pc:chgData name="Pedro Andrade Carneiro" userId="S::a100652@uminho.pt::585f6861-bb4a-4edf-8619-4b02b4607c10" providerId="AD" clId="Web-{B8135620-F3B8-8D5E-A5C9-9DB438B0E44E}" dt="2024-01-28T22:36:18.027" v="8" actId="1076"/>
        <pc:sldMkLst>
          <pc:docMk/>
          <pc:sldMk cId="2129175223" sldId="319"/>
        </pc:sldMkLst>
        <pc:spChg chg="mod">
          <ac:chgData name="Pedro Andrade Carneiro" userId="S::a100652@uminho.pt::585f6861-bb4a-4edf-8619-4b02b4607c10" providerId="AD" clId="Web-{B8135620-F3B8-8D5E-A5C9-9DB438B0E44E}" dt="2024-01-28T22:36:13.777" v="7" actId="1076"/>
          <ac:spMkLst>
            <pc:docMk/>
            <pc:sldMk cId="2129175223" sldId="319"/>
            <ac:spMk id="8" creationId="{20694F2C-F47F-62BD-98EA-DA6942BD72B4}"/>
          </ac:spMkLst>
        </pc:spChg>
        <pc:picChg chg="mod">
          <ac:chgData name="Pedro Andrade Carneiro" userId="S::a100652@uminho.pt::585f6861-bb4a-4edf-8619-4b02b4607c10" providerId="AD" clId="Web-{B8135620-F3B8-8D5E-A5C9-9DB438B0E44E}" dt="2024-01-28T22:36:18.027" v="8" actId="1076"/>
          <ac:picMkLst>
            <pc:docMk/>
            <pc:sldMk cId="2129175223" sldId="319"/>
            <ac:picMk id="4" creationId="{4F57240F-3BE0-8D32-3473-6D294F0530F3}"/>
          </ac:picMkLst>
        </pc:picChg>
      </pc:sldChg>
      <pc:sldChg chg="modSp">
        <pc:chgData name="Pedro Andrade Carneiro" userId="S::a100652@uminho.pt::585f6861-bb4a-4edf-8619-4b02b4607c10" providerId="AD" clId="Web-{B8135620-F3B8-8D5E-A5C9-9DB438B0E44E}" dt="2024-01-28T22:36:25.449" v="10" actId="1076"/>
        <pc:sldMkLst>
          <pc:docMk/>
          <pc:sldMk cId="1644265207" sldId="321"/>
        </pc:sldMkLst>
        <pc:spChg chg="mod">
          <ac:chgData name="Pedro Andrade Carneiro" userId="S::a100652@uminho.pt::585f6861-bb4a-4edf-8619-4b02b4607c10" providerId="AD" clId="Web-{B8135620-F3B8-8D5E-A5C9-9DB438B0E44E}" dt="2024-01-28T22:33:52.897" v="2" actId="1076"/>
          <ac:spMkLst>
            <pc:docMk/>
            <pc:sldMk cId="1644265207" sldId="321"/>
            <ac:spMk id="8" creationId="{61BCE3F0-7A19-6D8B-F90E-EA6163A36DCF}"/>
          </ac:spMkLst>
        </pc:spChg>
        <pc:picChg chg="mod">
          <ac:chgData name="Pedro Andrade Carneiro" userId="S::a100652@uminho.pt::585f6861-bb4a-4edf-8619-4b02b4607c10" providerId="AD" clId="Web-{B8135620-F3B8-8D5E-A5C9-9DB438B0E44E}" dt="2024-01-28T22:36:25.449" v="10" actId="1076"/>
          <ac:picMkLst>
            <pc:docMk/>
            <pc:sldMk cId="1644265207" sldId="321"/>
            <ac:picMk id="7" creationId="{6F6EA88E-615F-B26E-352D-93F2CB8FC702}"/>
          </ac:picMkLst>
        </pc:picChg>
      </pc:sldChg>
      <pc:sldChg chg="addSp delSp modSp">
        <pc:chgData name="Pedro Andrade Carneiro" userId="S::a100652@uminho.pt::585f6861-bb4a-4edf-8619-4b02b4607c10" providerId="AD" clId="Web-{B8135620-F3B8-8D5E-A5C9-9DB438B0E44E}" dt="2024-01-28T22:43:40.753" v="19"/>
        <pc:sldMkLst>
          <pc:docMk/>
          <pc:sldMk cId="2574984709" sldId="322"/>
        </pc:sldMkLst>
        <pc:spChg chg="del">
          <ac:chgData name="Pedro Andrade Carneiro" userId="S::a100652@uminho.pt::585f6861-bb4a-4edf-8619-4b02b4607c10" providerId="AD" clId="Web-{B8135620-F3B8-8D5E-A5C9-9DB438B0E44E}" dt="2024-01-28T22:42:31.298" v="14"/>
          <ac:spMkLst>
            <pc:docMk/>
            <pc:sldMk cId="2574984709" sldId="322"/>
            <ac:spMk id="2" creationId="{7C0F0C4E-F3F5-442E-EF77-09EE66A6A0C4}"/>
          </ac:spMkLst>
        </pc:spChg>
        <pc:spChg chg="add del mod">
          <ac:chgData name="Pedro Andrade Carneiro" userId="S::a100652@uminho.pt::585f6861-bb4a-4edf-8619-4b02b4607c10" providerId="AD" clId="Web-{B8135620-F3B8-8D5E-A5C9-9DB438B0E44E}" dt="2024-01-28T22:43:40.753" v="19"/>
          <ac:spMkLst>
            <pc:docMk/>
            <pc:sldMk cId="2574984709" sldId="322"/>
            <ac:spMk id="5" creationId="{602E456D-8634-8509-A1FA-1F938F026D83}"/>
          </ac:spMkLst>
        </pc:spChg>
        <pc:picChg chg="mod">
          <ac:chgData name="Pedro Andrade Carneiro" userId="S::a100652@uminho.pt::585f6861-bb4a-4edf-8619-4b02b4607c10" providerId="AD" clId="Web-{B8135620-F3B8-8D5E-A5C9-9DB438B0E44E}" dt="2024-01-28T22:42:28.563" v="13" actId="14100"/>
          <ac:picMkLst>
            <pc:docMk/>
            <pc:sldMk cId="2574984709" sldId="322"/>
            <ac:picMk id="12" creationId="{FA618AE8-4330-692D-43F6-04A50BFE0184}"/>
          </ac:picMkLst>
        </pc:picChg>
      </pc:sldChg>
      <pc:sldChg chg="delSp">
        <pc:chgData name="Pedro Andrade Carneiro" userId="S::a100652@uminho.pt::585f6861-bb4a-4edf-8619-4b02b4607c10" providerId="AD" clId="Web-{B8135620-F3B8-8D5E-A5C9-9DB438B0E44E}" dt="2024-01-28T22:34:15.586" v="3"/>
        <pc:sldMkLst>
          <pc:docMk/>
          <pc:sldMk cId="1123320124" sldId="323"/>
        </pc:sldMkLst>
        <pc:spChg chg="del">
          <ac:chgData name="Pedro Andrade Carneiro" userId="S::a100652@uminho.pt::585f6861-bb4a-4edf-8619-4b02b4607c10" providerId="AD" clId="Web-{B8135620-F3B8-8D5E-A5C9-9DB438B0E44E}" dt="2024-01-28T22:34:15.586" v="3"/>
          <ac:spMkLst>
            <pc:docMk/>
            <pc:sldMk cId="1123320124" sldId="323"/>
            <ac:spMk id="3" creationId="{9873C96D-04FD-B8F2-817E-47521489440B}"/>
          </ac:spMkLst>
        </pc:spChg>
      </pc:sldChg>
      <pc:sldChg chg="modSp">
        <pc:chgData name="Pedro Andrade Carneiro" userId="S::a100652@uminho.pt::585f6861-bb4a-4edf-8619-4b02b4607c10" providerId="AD" clId="Web-{B8135620-F3B8-8D5E-A5C9-9DB438B0E44E}" dt="2024-01-28T22:36:00.105" v="5" actId="1076"/>
        <pc:sldMkLst>
          <pc:docMk/>
          <pc:sldMk cId="2893822507" sldId="328"/>
        </pc:sldMkLst>
        <pc:spChg chg="mod">
          <ac:chgData name="Pedro Andrade Carneiro" userId="S::a100652@uminho.pt::585f6861-bb4a-4edf-8619-4b02b4607c10" providerId="AD" clId="Web-{B8135620-F3B8-8D5E-A5C9-9DB438B0E44E}" dt="2024-01-28T22:36:00.105" v="5" actId="1076"/>
          <ac:spMkLst>
            <pc:docMk/>
            <pc:sldMk cId="2893822507" sldId="328"/>
            <ac:spMk id="8" creationId="{F5CD03B5-ED71-E1F8-A23E-23B044FCFB32}"/>
          </ac:spMkLst>
        </pc:spChg>
      </pc:sldChg>
      <pc:sldChg chg="modSp">
        <pc:chgData name="Pedro Andrade Carneiro" userId="S::a100652@uminho.pt::585f6861-bb4a-4edf-8619-4b02b4607c10" providerId="AD" clId="Web-{B8135620-F3B8-8D5E-A5C9-9DB438B0E44E}" dt="2024-01-28T22:36:20.496" v="9" actId="1076"/>
        <pc:sldMkLst>
          <pc:docMk/>
          <pc:sldMk cId="1228854817" sldId="329"/>
        </pc:sldMkLst>
        <pc:spChg chg="mod">
          <ac:chgData name="Pedro Andrade Carneiro" userId="S::a100652@uminho.pt::585f6861-bb4a-4edf-8619-4b02b4607c10" providerId="AD" clId="Web-{B8135620-F3B8-8D5E-A5C9-9DB438B0E44E}" dt="2024-01-28T22:36:05.621" v="6" actId="1076"/>
          <ac:spMkLst>
            <pc:docMk/>
            <pc:sldMk cId="1228854817" sldId="329"/>
            <ac:spMk id="8" creationId="{3182CFE4-B1F6-D9E9-F09A-239FA271C544}"/>
          </ac:spMkLst>
        </pc:spChg>
        <pc:picChg chg="mod">
          <ac:chgData name="Pedro Andrade Carneiro" userId="S::a100652@uminho.pt::585f6861-bb4a-4edf-8619-4b02b4607c10" providerId="AD" clId="Web-{B8135620-F3B8-8D5E-A5C9-9DB438B0E44E}" dt="2024-01-28T22:36:20.496" v="9" actId="1076"/>
          <ac:picMkLst>
            <pc:docMk/>
            <pc:sldMk cId="1228854817" sldId="329"/>
            <ac:picMk id="7" creationId="{460F6DDB-E858-43B3-5DDD-14E9A2314F76}"/>
          </ac:picMkLst>
        </pc:picChg>
      </pc:sldChg>
      <pc:sldChg chg="addSp delSp modSp add replId">
        <pc:chgData name="Pedro Andrade Carneiro" userId="S::a100652@uminho.pt::585f6861-bb4a-4edf-8619-4b02b4607c10" providerId="AD" clId="Web-{B8135620-F3B8-8D5E-A5C9-9DB438B0E44E}" dt="2024-01-28T22:45:06.537" v="38" actId="14100"/>
        <pc:sldMkLst>
          <pc:docMk/>
          <pc:sldMk cId="142444164" sldId="330"/>
        </pc:sldMkLst>
        <pc:spChg chg="del mod">
          <ac:chgData name="Pedro Andrade Carneiro" userId="S::a100652@uminho.pt::585f6861-bb4a-4edf-8619-4b02b4607c10" providerId="AD" clId="Web-{B8135620-F3B8-8D5E-A5C9-9DB438B0E44E}" dt="2024-01-28T22:44:30.036" v="25"/>
          <ac:spMkLst>
            <pc:docMk/>
            <pc:sldMk cId="142444164" sldId="330"/>
            <ac:spMk id="7" creationId="{A47FF605-A853-D066-3D30-115EF4BB712E}"/>
          </ac:spMkLst>
        </pc:spChg>
        <pc:spChg chg="mod">
          <ac:chgData name="Pedro Andrade Carneiro" userId="S::a100652@uminho.pt::585f6861-bb4a-4edf-8619-4b02b4607c10" providerId="AD" clId="Web-{B8135620-F3B8-8D5E-A5C9-9DB438B0E44E}" dt="2024-01-28T22:44:28.114" v="22" actId="20577"/>
          <ac:spMkLst>
            <pc:docMk/>
            <pc:sldMk cId="142444164" sldId="330"/>
            <ac:spMk id="8" creationId="{727C42B7-86E9-C969-4D04-19261B970972}"/>
          </ac:spMkLst>
        </pc:spChg>
        <pc:picChg chg="del">
          <ac:chgData name="Pedro Andrade Carneiro" userId="S::a100652@uminho.pt::585f6861-bb4a-4edf-8619-4b02b4607c10" providerId="AD" clId="Web-{B8135620-F3B8-8D5E-A5C9-9DB438B0E44E}" dt="2024-01-28T22:44:25.661" v="21"/>
          <ac:picMkLst>
            <pc:docMk/>
            <pc:sldMk cId="142444164" sldId="330"/>
            <ac:picMk id="6" creationId="{0165C208-E18A-6177-C3BC-FB8EC6A6CA70}"/>
          </ac:picMkLst>
        </pc:picChg>
        <pc:picChg chg="add mod">
          <ac:chgData name="Pedro Andrade Carneiro" userId="S::a100652@uminho.pt::585f6861-bb4a-4edf-8619-4b02b4607c10" providerId="AD" clId="Web-{B8135620-F3B8-8D5E-A5C9-9DB438B0E44E}" dt="2024-01-28T22:44:53.178" v="34" actId="14100"/>
          <ac:picMkLst>
            <pc:docMk/>
            <pc:sldMk cId="142444164" sldId="330"/>
            <ac:picMk id="9" creationId="{7CA4F652-6EB2-A5EE-3B84-231430DCACC0}"/>
          </ac:picMkLst>
        </pc:picChg>
        <pc:picChg chg="add mod">
          <ac:chgData name="Pedro Andrade Carneiro" userId="S::a100652@uminho.pt::585f6861-bb4a-4edf-8619-4b02b4607c10" providerId="AD" clId="Web-{B8135620-F3B8-8D5E-A5C9-9DB438B0E44E}" dt="2024-01-28T22:45:06.537" v="38" actId="14100"/>
          <ac:picMkLst>
            <pc:docMk/>
            <pc:sldMk cId="142444164" sldId="330"/>
            <ac:picMk id="12" creationId="{20C04E54-7BFD-58BF-FD9D-17E77DF36659}"/>
          </ac:picMkLst>
        </pc:picChg>
      </pc:sldChg>
    </pc:docChg>
  </pc:docChgLst>
  <pc:docChgLst>
    <pc:chgData name="Leonardo Filipe Lima Barroso" userId="S::a100894@uminho.pt::17910ef2-aac6-4cea-8838-3d6bd8baa8ee" providerId="AD" clId="Web-{E9FF2E3D-9C2A-0626-C71B-DD474D001D42}"/>
    <pc:docChg chg="addSld delSld modSld sldOrd">
      <pc:chgData name="Leonardo Filipe Lima Barroso" userId="S::a100894@uminho.pt::17910ef2-aac6-4cea-8838-3d6bd8baa8ee" providerId="AD" clId="Web-{E9FF2E3D-9C2A-0626-C71B-DD474D001D42}" dt="2024-01-28T22:16:12.186" v="587"/>
      <pc:docMkLst>
        <pc:docMk/>
      </pc:docMkLst>
      <pc:sldChg chg="add del">
        <pc:chgData name="Leonardo Filipe Lima Barroso" userId="S::a100894@uminho.pt::17910ef2-aac6-4cea-8838-3d6bd8baa8ee" providerId="AD" clId="Web-{E9FF2E3D-9C2A-0626-C71B-DD474D001D42}" dt="2024-01-28T21:29:12.198" v="350"/>
        <pc:sldMkLst>
          <pc:docMk/>
          <pc:sldMk cId="988977761" sldId="256"/>
        </pc:sldMkLst>
      </pc:sldChg>
      <pc:sldChg chg="addSp delSp modSp">
        <pc:chgData name="Leonardo Filipe Lima Barroso" userId="S::a100894@uminho.pt::17910ef2-aac6-4cea-8838-3d6bd8baa8ee" providerId="AD" clId="Web-{E9FF2E3D-9C2A-0626-C71B-DD474D001D42}" dt="2024-01-28T20:47:39.633" v="184" actId="1076"/>
        <pc:sldMkLst>
          <pc:docMk/>
          <pc:sldMk cId="2902784171" sldId="265"/>
        </pc:sldMkLst>
        <pc:spChg chg="mod">
          <ac:chgData name="Leonardo Filipe Lima Barroso" userId="S::a100894@uminho.pt::17910ef2-aac6-4cea-8838-3d6bd8baa8ee" providerId="AD" clId="Web-{E9FF2E3D-9C2A-0626-C71B-DD474D001D42}" dt="2024-01-28T20:14:33.997" v="27" actId="20577"/>
          <ac:spMkLst>
            <pc:docMk/>
            <pc:sldMk cId="2902784171" sldId="265"/>
            <ac:spMk id="5" creationId="{E54AA487-01BE-442F-8891-3469AD736F77}"/>
          </ac:spMkLst>
        </pc:spChg>
        <pc:picChg chg="add del mod">
          <ac:chgData name="Leonardo Filipe Lima Barroso" userId="S::a100894@uminho.pt::17910ef2-aac6-4cea-8838-3d6bd8baa8ee" providerId="AD" clId="Web-{E9FF2E3D-9C2A-0626-C71B-DD474D001D42}" dt="2024-01-28T20:12:52.866" v="15"/>
          <ac:picMkLst>
            <pc:docMk/>
            <pc:sldMk cId="2902784171" sldId="265"/>
            <ac:picMk id="4" creationId="{283C16E2-F067-D1E3-80D5-46D6BE22D049}"/>
          </ac:picMkLst>
        </pc:picChg>
        <pc:picChg chg="del">
          <ac:chgData name="Leonardo Filipe Lima Barroso" userId="S::a100894@uminho.pt::17910ef2-aac6-4cea-8838-3d6bd8baa8ee" providerId="AD" clId="Web-{E9FF2E3D-9C2A-0626-C71B-DD474D001D42}" dt="2024-01-28T20:12:34.381" v="10"/>
          <ac:picMkLst>
            <pc:docMk/>
            <pc:sldMk cId="2902784171" sldId="265"/>
            <ac:picMk id="6" creationId="{BEE238D1-7DA8-CFCB-6332-4EEEAF09D984}"/>
          </ac:picMkLst>
        </pc:picChg>
        <pc:picChg chg="add mod">
          <ac:chgData name="Leonardo Filipe Lima Barroso" userId="S::a100894@uminho.pt::17910ef2-aac6-4cea-8838-3d6bd8baa8ee" providerId="AD" clId="Web-{E9FF2E3D-9C2A-0626-C71B-DD474D001D42}" dt="2024-01-28T20:47:39.633" v="184" actId="1076"/>
          <ac:picMkLst>
            <pc:docMk/>
            <pc:sldMk cId="2902784171" sldId="265"/>
            <ac:picMk id="7" creationId="{67AF43B1-EC51-F967-83D9-D888C7F4C43B}"/>
          </ac:picMkLst>
        </pc:picChg>
        <pc:picChg chg="add mod">
          <ac:chgData name="Leonardo Filipe Lima Barroso" userId="S::a100894@uminho.pt::17910ef2-aac6-4cea-8838-3d6bd8baa8ee" providerId="AD" clId="Web-{E9FF2E3D-9C2A-0626-C71B-DD474D001D42}" dt="2024-01-28T20:14:42.341" v="28" actId="1076"/>
          <ac:picMkLst>
            <pc:docMk/>
            <pc:sldMk cId="2902784171" sldId="265"/>
            <ac:picMk id="9" creationId="{EC1622AF-96C5-D10D-57FE-3B5760C9A9BC}"/>
          </ac:picMkLst>
        </pc:picChg>
      </pc:sldChg>
      <pc:sldChg chg="addSp delSp modSp">
        <pc:chgData name="Leonardo Filipe Lima Barroso" userId="S::a100894@uminho.pt::17910ef2-aac6-4cea-8838-3d6bd8baa8ee" providerId="AD" clId="Web-{E9FF2E3D-9C2A-0626-C71B-DD474D001D42}" dt="2024-01-28T21:18:29.347" v="255" actId="1076"/>
        <pc:sldMkLst>
          <pc:docMk/>
          <pc:sldMk cId="2731952997" sldId="285"/>
        </pc:sldMkLst>
        <pc:spChg chg="del">
          <ac:chgData name="Leonardo Filipe Lima Barroso" userId="S::a100894@uminho.pt::17910ef2-aac6-4cea-8838-3d6bd8baa8ee" providerId="AD" clId="Web-{E9FF2E3D-9C2A-0626-C71B-DD474D001D42}" dt="2024-01-28T20:29:22.958" v="161"/>
          <ac:spMkLst>
            <pc:docMk/>
            <pc:sldMk cId="2731952997" sldId="285"/>
            <ac:spMk id="2" creationId="{00000000-0000-0000-0000-000000000000}"/>
          </ac:spMkLst>
        </pc:spChg>
        <pc:spChg chg="add del mod">
          <ac:chgData name="Leonardo Filipe Lima Barroso" userId="S::a100894@uminho.pt::17910ef2-aac6-4cea-8838-3d6bd8baa8ee" providerId="AD" clId="Web-{E9FF2E3D-9C2A-0626-C71B-DD474D001D42}" dt="2024-01-28T20:30:01.601" v="164"/>
          <ac:spMkLst>
            <pc:docMk/>
            <pc:sldMk cId="2731952997" sldId="285"/>
            <ac:spMk id="4" creationId="{62958D6D-A740-4723-63A4-48CEB2AC9CBA}"/>
          </ac:spMkLst>
        </pc:spChg>
        <pc:spChg chg="mod">
          <ac:chgData name="Leonardo Filipe Lima Barroso" userId="S::a100894@uminho.pt::17910ef2-aac6-4cea-8838-3d6bd8baa8ee" providerId="AD" clId="Web-{E9FF2E3D-9C2A-0626-C71B-DD474D001D42}" dt="2024-01-28T20:30:41.556" v="173" actId="20577"/>
          <ac:spMkLst>
            <pc:docMk/>
            <pc:sldMk cId="2731952997" sldId="285"/>
            <ac:spMk id="5" creationId="{E54AA487-01BE-442F-8891-3469AD736F77}"/>
          </ac:spMkLst>
        </pc:spChg>
        <pc:spChg chg="del mod">
          <ac:chgData name="Leonardo Filipe Lima Barroso" userId="S::a100894@uminho.pt::17910ef2-aac6-4cea-8838-3d6bd8baa8ee" providerId="AD" clId="Web-{E9FF2E3D-9C2A-0626-C71B-DD474D001D42}" dt="2024-01-28T20:30:38.306" v="171"/>
          <ac:spMkLst>
            <pc:docMk/>
            <pc:sldMk cId="2731952997" sldId="285"/>
            <ac:spMk id="9" creationId="{4B0BDAE1-A618-0E2F-B661-2D7FA9EDC1A5}"/>
          </ac:spMkLst>
        </pc:spChg>
        <pc:spChg chg="del mod">
          <ac:chgData name="Leonardo Filipe Lima Barroso" userId="S::a100894@uminho.pt::17910ef2-aac6-4cea-8838-3d6bd8baa8ee" providerId="AD" clId="Web-{E9FF2E3D-9C2A-0626-C71B-DD474D001D42}" dt="2024-01-28T20:30:34.306" v="168"/>
          <ac:spMkLst>
            <pc:docMk/>
            <pc:sldMk cId="2731952997" sldId="285"/>
            <ac:spMk id="11" creationId="{05B2B99E-E219-3BD1-D343-7A8734953784}"/>
          </ac:spMkLst>
        </pc:spChg>
        <pc:picChg chg="add mod">
          <ac:chgData name="Leonardo Filipe Lima Barroso" userId="S::a100894@uminho.pt::17910ef2-aac6-4cea-8838-3d6bd8baa8ee" providerId="AD" clId="Web-{E9FF2E3D-9C2A-0626-C71B-DD474D001D42}" dt="2024-01-28T21:18:29.347" v="255" actId="1076"/>
          <ac:picMkLst>
            <pc:docMk/>
            <pc:sldMk cId="2731952997" sldId="285"/>
            <ac:picMk id="2" creationId="{2EAD5F57-6F18-9144-F903-9FD684AE531B}"/>
          </ac:picMkLst>
        </pc:picChg>
        <pc:picChg chg="add del mod">
          <ac:chgData name="Leonardo Filipe Lima Barroso" userId="S::a100894@uminho.pt::17910ef2-aac6-4cea-8838-3d6bd8baa8ee" providerId="AD" clId="Web-{E9FF2E3D-9C2A-0626-C71B-DD474D001D42}" dt="2024-01-28T21:08:57.627" v="222"/>
          <ac:picMkLst>
            <pc:docMk/>
            <pc:sldMk cId="2731952997" sldId="285"/>
            <ac:picMk id="6" creationId="{D1B991EF-C0F2-D559-7D22-0E40902F0182}"/>
          </ac:picMkLst>
        </pc:picChg>
        <pc:picChg chg="del">
          <ac:chgData name="Leonardo Filipe Lima Barroso" userId="S::a100894@uminho.pt::17910ef2-aac6-4cea-8838-3d6bd8baa8ee" providerId="AD" clId="Web-{E9FF2E3D-9C2A-0626-C71B-DD474D001D42}" dt="2024-01-28T20:30:29.540" v="166"/>
          <ac:picMkLst>
            <pc:docMk/>
            <pc:sldMk cId="2731952997" sldId="285"/>
            <ac:picMk id="7" creationId="{476146CF-ED38-3153-46D6-1A5EB4B154BC}"/>
          </ac:picMkLst>
        </pc:picChg>
        <pc:picChg chg="add del mod">
          <ac:chgData name="Leonardo Filipe Lima Barroso" userId="S::a100894@uminho.pt::17910ef2-aac6-4cea-8838-3d6bd8baa8ee" providerId="AD" clId="Web-{E9FF2E3D-9C2A-0626-C71B-DD474D001D42}" dt="2024-01-28T21:09:13.425" v="230"/>
          <ac:picMkLst>
            <pc:docMk/>
            <pc:sldMk cId="2731952997" sldId="285"/>
            <ac:picMk id="12" creationId="{CC6B0597-1908-1FD2-02B9-6F73AC260B47}"/>
          </ac:picMkLst>
        </pc:picChg>
        <pc:picChg chg="del">
          <ac:chgData name="Leonardo Filipe Lima Barroso" userId="S::a100894@uminho.pt::17910ef2-aac6-4cea-8838-3d6bd8baa8ee" providerId="AD" clId="Web-{E9FF2E3D-9C2A-0626-C71B-DD474D001D42}" dt="2024-01-28T20:30:27.540" v="165"/>
          <ac:picMkLst>
            <pc:docMk/>
            <pc:sldMk cId="2731952997" sldId="285"/>
            <ac:picMk id="13" creationId="{E26101C5-50C6-9225-EFD8-7E556BE8900A}"/>
          </ac:picMkLst>
        </pc:picChg>
      </pc:sldChg>
      <pc:sldChg chg="addSp delSp modSp">
        <pc:chgData name="Leonardo Filipe Lima Barroso" userId="S::a100894@uminho.pt::17910ef2-aac6-4cea-8838-3d6bd8baa8ee" providerId="AD" clId="Web-{E9FF2E3D-9C2A-0626-C71B-DD474D001D42}" dt="2024-01-28T22:15:25.606" v="573" actId="1076"/>
        <pc:sldMkLst>
          <pc:docMk/>
          <pc:sldMk cId="2552369691" sldId="286"/>
        </pc:sldMkLst>
        <pc:spChg chg="del mod">
          <ac:chgData name="Leonardo Filipe Lima Barroso" userId="S::a100894@uminho.pt::17910ef2-aac6-4cea-8838-3d6bd8baa8ee" providerId="AD" clId="Web-{E9FF2E3D-9C2A-0626-C71B-DD474D001D42}" dt="2024-01-28T22:15:02.902" v="564"/>
          <ac:spMkLst>
            <pc:docMk/>
            <pc:sldMk cId="2552369691" sldId="286"/>
            <ac:spMk id="2" creationId="{00000000-0000-0000-0000-000000000000}"/>
          </ac:spMkLst>
        </pc:spChg>
        <pc:spChg chg="del mod">
          <ac:chgData name="Leonardo Filipe Lima Barroso" userId="S::a100894@uminho.pt::17910ef2-aac6-4cea-8838-3d6bd8baa8ee" providerId="AD" clId="Web-{E9FF2E3D-9C2A-0626-C71B-DD474D001D42}" dt="2024-01-28T22:15:12.528" v="569"/>
          <ac:spMkLst>
            <pc:docMk/>
            <pc:sldMk cId="2552369691" sldId="286"/>
            <ac:spMk id="6" creationId="{28C659E3-1CBB-F0E4-C51B-1663F2FB6588}"/>
          </ac:spMkLst>
        </pc:spChg>
        <pc:spChg chg="add del mod">
          <ac:chgData name="Leonardo Filipe Lima Barroso" userId="S::a100894@uminho.pt::17910ef2-aac6-4cea-8838-3d6bd8baa8ee" providerId="AD" clId="Web-{E9FF2E3D-9C2A-0626-C71B-DD474D001D42}" dt="2024-01-28T22:15:07.965" v="567"/>
          <ac:spMkLst>
            <pc:docMk/>
            <pc:sldMk cId="2552369691" sldId="286"/>
            <ac:spMk id="7" creationId="{F583C0B5-E3BD-53CD-41C3-B0C7EEB2A0B8}"/>
          </ac:spMkLst>
        </pc:spChg>
        <pc:picChg chg="mod">
          <ac:chgData name="Leonardo Filipe Lima Barroso" userId="S::a100894@uminho.pt::17910ef2-aac6-4cea-8838-3d6bd8baa8ee" providerId="AD" clId="Web-{E9FF2E3D-9C2A-0626-C71B-DD474D001D42}" dt="2024-01-28T22:15:25.606" v="573" actId="1076"/>
          <ac:picMkLst>
            <pc:docMk/>
            <pc:sldMk cId="2552369691" sldId="286"/>
            <ac:picMk id="11" creationId="{EFFE7EBD-4D1A-08FC-01C6-9EFC97A252E5}"/>
          </ac:picMkLst>
        </pc:picChg>
      </pc:sldChg>
      <pc:sldChg chg="del">
        <pc:chgData name="Leonardo Filipe Lima Barroso" userId="S::a100894@uminho.pt::17910ef2-aac6-4cea-8838-3d6bd8baa8ee" providerId="AD" clId="Web-{E9FF2E3D-9C2A-0626-C71B-DD474D001D42}" dt="2024-01-28T21:28:38.291" v="341"/>
        <pc:sldMkLst>
          <pc:docMk/>
          <pc:sldMk cId="243338904" sldId="291"/>
        </pc:sldMkLst>
      </pc:sldChg>
      <pc:sldChg chg="del">
        <pc:chgData name="Leonardo Filipe Lima Barroso" userId="S::a100894@uminho.pt::17910ef2-aac6-4cea-8838-3d6bd8baa8ee" providerId="AD" clId="Web-{E9FF2E3D-9C2A-0626-C71B-DD474D001D42}" dt="2024-01-28T21:28:44.416" v="342"/>
        <pc:sldMkLst>
          <pc:docMk/>
          <pc:sldMk cId="1364198551" sldId="292"/>
        </pc:sldMkLst>
      </pc:sldChg>
      <pc:sldChg chg="addSp delSp modSp">
        <pc:chgData name="Leonardo Filipe Lima Barroso" userId="S::a100894@uminho.pt::17910ef2-aac6-4cea-8838-3d6bd8baa8ee" providerId="AD" clId="Web-{E9FF2E3D-9C2A-0626-C71B-DD474D001D42}" dt="2024-01-28T22:15:53.857" v="585" actId="1076"/>
        <pc:sldMkLst>
          <pc:docMk/>
          <pc:sldMk cId="3376747496" sldId="293"/>
        </pc:sldMkLst>
        <pc:spChg chg="del mod">
          <ac:chgData name="Leonardo Filipe Lima Barroso" userId="S::a100894@uminho.pt::17910ef2-aac6-4cea-8838-3d6bd8baa8ee" providerId="AD" clId="Web-{E9FF2E3D-9C2A-0626-C71B-DD474D001D42}" dt="2024-01-28T22:15:31.934" v="575"/>
          <ac:spMkLst>
            <pc:docMk/>
            <pc:sldMk cId="3376747496" sldId="293"/>
            <ac:spMk id="2" creationId="{00000000-0000-0000-0000-000000000000}"/>
          </ac:spMkLst>
        </pc:spChg>
        <pc:spChg chg="del mod">
          <ac:chgData name="Leonardo Filipe Lima Barroso" userId="S::a100894@uminho.pt::17910ef2-aac6-4cea-8838-3d6bd8baa8ee" providerId="AD" clId="Web-{E9FF2E3D-9C2A-0626-C71B-DD474D001D42}" dt="2024-01-28T22:15:40.497" v="581"/>
          <ac:spMkLst>
            <pc:docMk/>
            <pc:sldMk cId="3376747496" sldId="293"/>
            <ac:spMk id="6" creationId="{B1F83EF6-434E-4BE2-0DA2-FD7CFA032E8D}"/>
          </ac:spMkLst>
        </pc:spChg>
        <pc:spChg chg="add del mod">
          <ac:chgData name="Leonardo Filipe Lima Barroso" userId="S::a100894@uminho.pt::17910ef2-aac6-4cea-8838-3d6bd8baa8ee" providerId="AD" clId="Web-{E9FF2E3D-9C2A-0626-C71B-DD474D001D42}" dt="2024-01-28T22:15:36.169" v="578"/>
          <ac:spMkLst>
            <pc:docMk/>
            <pc:sldMk cId="3376747496" sldId="293"/>
            <ac:spMk id="9" creationId="{623E3AA6-85DF-00DB-5238-0390C0BCE6A8}"/>
          </ac:spMkLst>
        </pc:spChg>
        <pc:picChg chg="mod">
          <ac:chgData name="Leonardo Filipe Lima Barroso" userId="S::a100894@uminho.pt::17910ef2-aac6-4cea-8838-3d6bd8baa8ee" providerId="AD" clId="Web-{E9FF2E3D-9C2A-0626-C71B-DD474D001D42}" dt="2024-01-28T22:15:53.857" v="585" actId="1076"/>
          <ac:picMkLst>
            <pc:docMk/>
            <pc:sldMk cId="3376747496" sldId="293"/>
            <ac:picMk id="7" creationId="{9AF12CD7-CA42-BE03-7A50-888824B92338}"/>
          </ac:picMkLst>
        </pc:picChg>
      </pc:sldChg>
      <pc:sldChg chg="modSp">
        <pc:chgData name="Leonardo Filipe Lima Barroso" userId="S::a100894@uminho.pt::17910ef2-aac6-4cea-8838-3d6bd8baa8ee" providerId="AD" clId="Web-{E9FF2E3D-9C2A-0626-C71B-DD474D001D42}" dt="2024-01-28T20:49:14.061" v="202" actId="1076"/>
        <pc:sldMkLst>
          <pc:docMk/>
          <pc:sldMk cId="2211502896" sldId="294"/>
        </pc:sldMkLst>
        <pc:spChg chg="mod">
          <ac:chgData name="Leonardo Filipe Lima Barroso" userId="S::a100894@uminho.pt::17910ef2-aac6-4cea-8838-3d6bd8baa8ee" providerId="AD" clId="Web-{E9FF2E3D-9C2A-0626-C71B-DD474D001D42}" dt="2024-01-28T20:17:34.651" v="39" actId="20577"/>
          <ac:spMkLst>
            <pc:docMk/>
            <pc:sldMk cId="2211502896" sldId="294"/>
            <ac:spMk id="2" creationId="{00000000-0000-0000-0000-000000000000}"/>
          </ac:spMkLst>
        </pc:spChg>
        <pc:spChg chg="mod">
          <ac:chgData name="Leonardo Filipe Lima Barroso" userId="S::a100894@uminho.pt::17910ef2-aac6-4cea-8838-3d6bd8baa8ee" providerId="AD" clId="Web-{E9FF2E3D-9C2A-0626-C71B-DD474D001D42}" dt="2024-01-28T20:17:30.479" v="38" actId="20577"/>
          <ac:spMkLst>
            <pc:docMk/>
            <pc:sldMk cId="2211502896" sldId="294"/>
            <ac:spMk id="5" creationId="{E54AA487-01BE-442F-8891-3469AD736F77}"/>
          </ac:spMkLst>
        </pc:spChg>
        <pc:spChg chg="mod">
          <ac:chgData name="Leonardo Filipe Lima Barroso" userId="S::a100894@uminho.pt::17910ef2-aac6-4cea-8838-3d6bd8baa8ee" providerId="AD" clId="Web-{E9FF2E3D-9C2A-0626-C71B-DD474D001D42}" dt="2024-01-28T20:17:50.089" v="42" actId="1076"/>
          <ac:spMkLst>
            <pc:docMk/>
            <pc:sldMk cId="2211502896" sldId="294"/>
            <ac:spMk id="6" creationId="{561E22D2-E182-5318-2479-C035DF339F99}"/>
          </ac:spMkLst>
        </pc:spChg>
        <pc:picChg chg="mod">
          <ac:chgData name="Leonardo Filipe Lima Barroso" userId="S::a100894@uminho.pt::17910ef2-aac6-4cea-8838-3d6bd8baa8ee" providerId="AD" clId="Web-{E9FF2E3D-9C2A-0626-C71B-DD474D001D42}" dt="2024-01-28T20:49:14.061" v="202" actId="1076"/>
          <ac:picMkLst>
            <pc:docMk/>
            <pc:sldMk cId="2211502896" sldId="294"/>
            <ac:picMk id="4" creationId="{49BD59AC-B254-94B8-C024-DF216CE230BF}"/>
          </ac:picMkLst>
        </pc:picChg>
      </pc:sldChg>
      <pc:sldChg chg="addSp delSp modSp">
        <pc:chgData name="Leonardo Filipe Lima Barroso" userId="S::a100894@uminho.pt::17910ef2-aac6-4cea-8838-3d6bd8baa8ee" providerId="AD" clId="Web-{E9FF2E3D-9C2A-0626-C71B-DD474D001D42}" dt="2024-01-28T20:48:57.732" v="199" actId="14100"/>
        <pc:sldMkLst>
          <pc:docMk/>
          <pc:sldMk cId="796000835" sldId="295"/>
        </pc:sldMkLst>
        <pc:spChg chg="del">
          <ac:chgData name="Leonardo Filipe Lima Barroso" userId="S::a100894@uminho.pt::17910ef2-aac6-4cea-8838-3d6bd8baa8ee" providerId="AD" clId="Web-{E9FF2E3D-9C2A-0626-C71B-DD474D001D42}" dt="2024-01-28T20:19:23.938" v="51"/>
          <ac:spMkLst>
            <pc:docMk/>
            <pc:sldMk cId="796000835" sldId="295"/>
            <ac:spMk id="2" creationId="{00000000-0000-0000-0000-000000000000}"/>
          </ac:spMkLst>
        </pc:spChg>
        <pc:spChg chg="mod">
          <ac:chgData name="Leonardo Filipe Lima Barroso" userId="S::a100894@uminho.pt::17910ef2-aac6-4cea-8838-3d6bd8baa8ee" providerId="AD" clId="Web-{E9FF2E3D-9C2A-0626-C71B-DD474D001D42}" dt="2024-01-28T20:19:45.268" v="61" actId="1076"/>
          <ac:spMkLst>
            <pc:docMk/>
            <pc:sldMk cId="796000835" sldId="295"/>
            <ac:spMk id="6" creationId="{561E22D2-E182-5318-2479-C035DF339F99}"/>
          </ac:spMkLst>
        </pc:spChg>
        <pc:spChg chg="add del mod">
          <ac:chgData name="Leonardo Filipe Lima Barroso" userId="S::a100894@uminho.pt::17910ef2-aac6-4cea-8838-3d6bd8baa8ee" providerId="AD" clId="Web-{E9FF2E3D-9C2A-0626-C71B-DD474D001D42}" dt="2024-01-28T20:19:29.595" v="54"/>
          <ac:spMkLst>
            <pc:docMk/>
            <pc:sldMk cId="796000835" sldId="295"/>
            <ac:spMk id="7" creationId="{E645B681-0E7D-95F2-FECD-F6C78D69DFB4}"/>
          </ac:spMkLst>
        </pc:spChg>
        <pc:spChg chg="del mod">
          <ac:chgData name="Leonardo Filipe Lima Barroso" userId="S::a100894@uminho.pt::17910ef2-aac6-4cea-8838-3d6bd8baa8ee" providerId="AD" clId="Web-{E9FF2E3D-9C2A-0626-C71B-DD474D001D42}" dt="2024-01-28T20:19:13.578" v="47"/>
          <ac:spMkLst>
            <pc:docMk/>
            <pc:sldMk cId="796000835" sldId="295"/>
            <ac:spMk id="14" creationId="{6049A6F1-04B2-92F8-9D34-750BAD151B01}"/>
          </ac:spMkLst>
        </pc:spChg>
        <pc:picChg chg="add mod modCrop">
          <ac:chgData name="Leonardo Filipe Lima Barroso" userId="S::a100894@uminho.pt::17910ef2-aac6-4cea-8838-3d6bd8baa8ee" providerId="AD" clId="Web-{E9FF2E3D-9C2A-0626-C71B-DD474D001D42}" dt="2024-01-28T20:48:57.732" v="199" actId="14100"/>
          <ac:picMkLst>
            <pc:docMk/>
            <pc:sldMk cId="796000835" sldId="295"/>
            <ac:picMk id="4" creationId="{3B0F8A90-A447-31AC-D627-B8B5E803F4E9}"/>
          </ac:picMkLst>
        </pc:picChg>
        <pc:picChg chg="del">
          <ac:chgData name="Leonardo Filipe Lima Barroso" userId="S::a100894@uminho.pt::17910ef2-aac6-4cea-8838-3d6bd8baa8ee" providerId="AD" clId="Web-{E9FF2E3D-9C2A-0626-C71B-DD474D001D42}" dt="2024-01-28T20:19:21.048" v="50"/>
          <ac:picMkLst>
            <pc:docMk/>
            <pc:sldMk cId="796000835" sldId="295"/>
            <ac:picMk id="11" creationId="{FCF9891F-0D7F-9B3C-2DA9-0D36823F3321}"/>
          </ac:picMkLst>
        </pc:picChg>
        <pc:picChg chg="del">
          <ac:chgData name="Leonardo Filipe Lima Barroso" userId="S::a100894@uminho.pt::17910ef2-aac6-4cea-8838-3d6bd8baa8ee" providerId="AD" clId="Web-{E9FF2E3D-9C2A-0626-C71B-DD474D001D42}" dt="2024-01-28T20:19:08.141" v="44"/>
          <ac:picMkLst>
            <pc:docMk/>
            <pc:sldMk cId="796000835" sldId="295"/>
            <ac:picMk id="12" creationId="{2DBD1509-55AA-1E57-9363-FA077616AC45}"/>
          </ac:picMkLst>
        </pc:picChg>
      </pc:sldChg>
      <pc:sldChg chg="addSp delSp modSp">
        <pc:chgData name="Leonardo Filipe Lima Barroso" userId="S::a100894@uminho.pt::17910ef2-aac6-4cea-8838-3d6bd8baa8ee" providerId="AD" clId="Web-{E9FF2E3D-9C2A-0626-C71B-DD474D001D42}" dt="2024-01-28T21:07:52.813" v="213" actId="1076"/>
        <pc:sldMkLst>
          <pc:docMk/>
          <pc:sldMk cId="763890559" sldId="296"/>
        </pc:sldMkLst>
        <pc:spChg chg="del mod">
          <ac:chgData name="Leonardo Filipe Lima Barroso" userId="S::a100894@uminho.pt::17910ef2-aac6-4cea-8838-3d6bd8baa8ee" providerId="AD" clId="Web-{E9FF2E3D-9C2A-0626-C71B-DD474D001D42}" dt="2024-01-28T20:23:41.657" v="113"/>
          <ac:spMkLst>
            <pc:docMk/>
            <pc:sldMk cId="763890559" sldId="296"/>
            <ac:spMk id="2" creationId="{00000000-0000-0000-0000-000000000000}"/>
          </ac:spMkLst>
        </pc:spChg>
        <pc:spChg chg="del mod">
          <ac:chgData name="Leonardo Filipe Lima Barroso" userId="S::a100894@uminho.pt::17910ef2-aac6-4cea-8838-3d6bd8baa8ee" providerId="AD" clId="Web-{E9FF2E3D-9C2A-0626-C71B-DD474D001D42}" dt="2024-01-28T20:25:03.662" v="154"/>
          <ac:spMkLst>
            <pc:docMk/>
            <pc:sldMk cId="763890559" sldId="296"/>
            <ac:spMk id="5" creationId="{E54AA487-01BE-442F-8891-3469AD736F77}"/>
          </ac:spMkLst>
        </pc:spChg>
        <pc:spChg chg="del mod">
          <ac:chgData name="Leonardo Filipe Lima Barroso" userId="S::a100894@uminho.pt::17910ef2-aac6-4cea-8838-3d6bd8baa8ee" providerId="AD" clId="Web-{E9FF2E3D-9C2A-0626-C71B-DD474D001D42}" dt="2024-01-28T21:07:43.625" v="210"/>
          <ac:spMkLst>
            <pc:docMk/>
            <pc:sldMk cId="763890559" sldId="296"/>
            <ac:spMk id="7" creationId="{AC4181FC-4E08-D3D2-9B30-44AABC7AF87B}"/>
          </ac:spMkLst>
        </pc:spChg>
        <pc:spChg chg="del mod">
          <ac:chgData name="Leonardo Filipe Lima Barroso" userId="S::a100894@uminho.pt::17910ef2-aac6-4cea-8838-3d6bd8baa8ee" providerId="AD" clId="Web-{E9FF2E3D-9C2A-0626-C71B-DD474D001D42}" dt="2024-01-28T20:23:32.734" v="107"/>
          <ac:spMkLst>
            <pc:docMk/>
            <pc:sldMk cId="763890559" sldId="296"/>
            <ac:spMk id="9" creationId="{C099EE0D-E3D1-1D4F-FC95-317510343C88}"/>
          </ac:spMkLst>
        </pc:spChg>
        <pc:spChg chg="add del mod">
          <ac:chgData name="Leonardo Filipe Lima Barroso" userId="S::a100894@uminho.pt::17910ef2-aac6-4cea-8838-3d6bd8baa8ee" providerId="AD" clId="Web-{E9FF2E3D-9C2A-0626-C71B-DD474D001D42}" dt="2024-01-28T20:23:45.751" v="115"/>
          <ac:spMkLst>
            <pc:docMk/>
            <pc:sldMk cId="763890559" sldId="296"/>
            <ac:spMk id="13" creationId="{57970491-9322-6AFF-91EC-5C337634B714}"/>
          </ac:spMkLst>
        </pc:spChg>
        <pc:spChg chg="add del mod">
          <ac:chgData name="Leonardo Filipe Lima Barroso" userId="S::a100894@uminho.pt::17910ef2-aac6-4cea-8838-3d6bd8baa8ee" providerId="AD" clId="Web-{E9FF2E3D-9C2A-0626-C71B-DD474D001D42}" dt="2024-01-28T20:25:28.929" v="160"/>
          <ac:spMkLst>
            <pc:docMk/>
            <pc:sldMk cId="763890559" sldId="296"/>
            <ac:spMk id="15" creationId="{7CF7593E-DEC6-2C47-2BE4-9762FC1D5146}"/>
          </ac:spMkLst>
        </pc:spChg>
        <pc:picChg chg="add mod modCrop">
          <ac:chgData name="Leonardo Filipe Lima Barroso" userId="S::a100894@uminho.pt::17910ef2-aac6-4cea-8838-3d6bd8baa8ee" providerId="AD" clId="Web-{E9FF2E3D-9C2A-0626-C71B-DD474D001D42}" dt="2024-01-28T21:07:52.813" v="213" actId="1076"/>
          <ac:picMkLst>
            <pc:docMk/>
            <pc:sldMk cId="763890559" sldId="296"/>
            <ac:picMk id="3" creationId="{7F5D7A6A-26EB-1DDD-1183-FCE2D586E804}"/>
          </ac:picMkLst>
        </pc:picChg>
        <pc:picChg chg="del">
          <ac:chgData name="Leonardo Filipe Lima Barroso" userId="S::a100894@uminho.pt::17910ef2-aac6-4cea-8838-3d6bd8baa8ee" providerId="AD" clId="Web-{E9FF2E3D-9C2A-0626-C71B-DD474D001D42}" dt="2024-01-28T20:21:26.649" v="75"/>
          <ac:picMkLst>
            <pc:docMk/>
            <pc:sldMk cId="763890559" sldId="296"/>
            <ac:picMk id="4" creationId="{D3C5BE36-B14B-2690-FCA9-4B6E0EC79CA0}"/>
          </ac:picMkLst>
        </pc:picChg>
        <pc:picChg chg="del">
          <ac:chgData name="Leonardo Filipe Lima Barroso" userId="S::a100894@uminho.pt::17910ef2-aac6-4cea-8838-3d6bd8baa8ee" providerId="AD" clId="Web-{E9FF2E3D-9C2A-0626-C71B-DD474D001D42}" dt="2024-01-28T20:21:02.335" v="70"/>
          <ac:picMkLst>
            <pc:docMk/>
            <pc:sldMk cId="763890559" sldId="296"/>
            <ac:picMk id="6" creationId="{F2977F4F-A8F1-736B-F1BD-FC59F6155304}"/>
          </ac:picMkLst>
        </pc:picChg>
        <pc:picChg chg="add del mod">
          <ac:chgData name="Leonardo Filipe Lima Barroso" userId="S::a100894@uminho.pt::17910ef2-aac6-4cea-8838-3d6bd8baa8ee" providerId="AD" clId="Web-{E9FF2E3D-9C2A-0626-C71B-DD474D001D42}" dt="2024-01-28T20:23:18.015" v="99"/>
          <ac:picMkLst>
            <pc:docMk/>
            <pc:sldMk cId="763890559" sldId="296"/>
            <ac:picMk id="11" creationId="{A06E3AA7-68CC-FFB1-3B21-82A81DB0065F}"/>
          </ac:picMkLst>
        </pc:picChg>
      </pc:sldChg>
      <pc:sldChg chg="addSp delSp modSp">
        <pc:chgData name="Leonardo Filipe Lima Barroso" userId="S::a100894@uminho.pt::17910ef2-aac6-4cea-8838-3d6bd8baa8ee" providerId="AD" clId="Web-{E9FF2E3D-9C2A-0626-C71B-DD474D001D42}" dt="2024-01-28T20:10:52.484" v="6" actId="1076"/>
        <pc:sldMkLst>
          <pc:docMk/>
          <pc:sldMk cId="586875346" sldId="297"/>
        </pc:sldMkLst>
        <pc:spChg chg="mod">
          <ac:chgData name="Leonardo Filipe Lima Barroso" userId="S::a100894@uminho.pt::17910ef2-aac6-4cea-8838-3d6bd8baa8ee" providerId="AD" clId="Web-{E9FF2E3D-9C2A-0626-C71B-DD474D001D42}" dt="2024-01-28T20:10:52.484" v="6" actId="1076"/>
          <ac:spMkLst>
            <pc:docMk/>
            <pc:sldMk cId="586875346" sldId="297"/>
            <ac:spMk id="7" creationId="{574551DE-9044-58FC-EAC1-4B9446137A86}"/>
          </ac:spMkLst>
        </pc:spChg>
        <pc:picChg chg="del">
          <ac:chgData name="Leonardo Filipe Lima Barroso" userId="S::a100894@uminho.pt::17910ef2-aac6-4cea-8838-3d6bd8baa8ee" providerId="AD" clId="Web-{E9FF2E3D-9C2A-0626-C71B-DD474D001D42}" dt="2024-01-28T20:10:43.312" v="4"/>
          <ac:picMkLst>
            <pc:docMk/>
            <pc:sldMk cId="586875346" sldId="297"/>
            <ac:picMk id="4" creationId="{44E736F8-3C39-A290-51E2-A604CDAE8C7A}"/>
          </ac:picMkLst>
        </pc:picChg>
        <pc:picChg chg="add mod">
          <ac:chgData name="Leonardo Filipe Lima Barroso" userId="S::a100894@uminho.pt::17910ef2-aac6-4cea-8838-3d6bd8baa8ee" providerId="AD" clId="Web-{E9FF2E3D-9C2A-0626-C71B-DD474D001D42}" dt="2024-01-28T20:10:44.296" v="5"/>
          <ac:picMkLst>
            <pc:docMk/>
            <pc:sldMk cId="586875346" sldId="297"/>
            <ac:picMk id="6" creationId="{1E557178-B205-0FA0-238B-3EF715E0608A}"/>
          </ac:picMkLst>
        </pc:picChg>
      </pc:sldChg>
      <pc:sldChg chg="addSp delSp modSp">
        <pc:chgData name="Leonardo Filipe Lima Barroso" userId="S::a100894@uminho.pt::17910ef2-aac6-4cea-8838-3d6bd8baa8ee" providerId="AD" clId="Web-{E9FF2E3D-9C2A-0626-C71B-DD474D001D42}" dt="2024-01-28T21:23:00.719" v="286" actId="14100"/>
        <pc:sldMkLst>
          <pc:docMk/>
          <pc:sldMk cId="2845231560" sldId="298"/>
        </pc:sldMkLst>
        <pc:spChg chg="del mod">
          <ac:chgData name="Leonardo Filipe Lima Barroso" userId="S::a100894@uminho.pt::17910ef2-aac6-4cea-8838-3d6bd8baa8ee" providerId="AD" clId="Web-{E9FF2E3D-9C2A-0626-C71B-DD474D001D42}" dt="2024-01-28T21:22:29.014" v="274"/>
          <ac:spMkLst>
            <pc:docMk/>
            <pc:sldMk cId="2845231560" sldId="298"/>
            <ac:spMk id="2" creationId="{00000000-0000-0000-0000-000000000000}"/>
          </ac:spMkLst>
        </pc:spChg>
        <pc:spChg chg="add del mod">
          <ac:chgData name="Leonardo Filipe Lima Barroso" userId="S::a100894@uminho.pt::17910ef2-aac6-4cea-8838-3d6bd8baa8ee" providerId="AD" clId="Web-{E9FF2E3D-9C2A-0626-C71B-DD474D001D42}" dt="2024-01-28T21:22:43.437" v="279"/>
          <ac:spMkLst>
            <pc:docMk/>
            <pc:sldMk cId="2845231560" sldId="298"/>
            <ac:spMk id="7" creationId="{01BA898D-96C6-74FE-4968-585273C3E840}"/>
          </ac:spMkLst>
        </pc:spChg>
        <pc:spChg chg="mod">
          <ac:chgData name="Leonardo Filipe Lima Barroso" userId="S::a100894@uminho.pt::17910ef2-aac6-4cea-8838-3d6bd8baa8ee" providerId="AD" clId="Web-{E9FF2E3D-9C2A-0626-C71B-DD474D001D42}" dt="2024-01-28T21:22:35.390" v="277" actId="1076"/>
          <ac:spMkLst>
            <pc:docMk/>
            <pc:sldMk cId="2845231560" sldId="298"/>
            <ac:spMk id="8" creationId="{05421060-961C-DF39-4843-A54AFF303133}"/>
          </ac:spMkLst>
        </pc:spChg>
        <pc:spChg chg="del mod">
          <ac:chgData name="Leonardo Filipe Lima Barroso" userId="S::a100894@uminho.pt::17910ef2-aac6-4cea-8838-3d6bd8baa8ee" providerId="AD" clId="Web-{E9FF2E3D-9C2A-0626-C71B-DD474D001D42}" dt="2024-01-28T21:22:48.046" v="281"/>
          <ac:spMkLst>
            <pc:docMk/>
            <pc:sldMk cId="2845231560" sldId="298"/>
            <ac:spMk id="9" creationId="{699EA2EA-431A-D221-DD5F-C2A0EC70BDBF}"/>
          </ac:spMkLst>
        </pc:spChg>
        <pc:picChg chg="del">
          <ac:chgData name="Leonardo Filipe Lima Barroso" userId="S::a100894@uminho.pt::17910ef2-aac6-4cea-8838-3d6bd8baa8ee" providerId="AD" clId="Web-{E9FF2E3D-9C2A-0626-C71B-DD474D001D42}" dt="2024-01-28T21:22:30.405" v="275"/>
          <ac:picMkLst>
            <pc:docMk/>
            <pc:sldMk cId="2845231560" sldId="298"/>
            <ac:picMk id="6" creationId="{C32C3ADD-6AC9-91B0-C235-193731583CF8}"/>
          </ac:picMkLst>
        </pc:picChg>
        <pc:picChg chg="add mod">
          <ac:chgData name="Leonardo Filipe Lima Barroso" userId="S::a100894@uminho.pt::17910ef2-aac6-4cea-8838-3d6bd8baa8ee" providerId="AD" clId="Web-{E9FF2E3D-9C2A-0626-C71B-DD474D001D42}" dt="2024-01-28T21:23:00.719" v="286" actId="14100"/>
          <ac:picMkLst>
            <pc:docMk/>
            <pc:sldMk cId="2845231560" sldId="298"/>
            <ac:picMk id="11" creationId="{D94D5FE5-26E5-A57F-8757-D859D15CDFCD}"/>
          </ac:picMkLst>
        </pc:picChg>
      </pc:sldChg>
      <pc:sldChg chg="modSp">
        <pc:chgData name="Leonardo Filipe Lima Barroso" userId="S::a100894@uminho.pt::17910ef2-aac6-4cea-8838-3d6bd8baa8ee" providerId="AD" clId="Web-{E9FF2E3D-9C2A-0626-C71B-DD474D001D42}" dt="2024-01-28T20:11:11.594" v="9" actId="1076"/>
        <pc:sldMkLst>
          <pc:docMk/>
          <pc:sldMk cId="2021468338" sldId="299"/>
        </pc:sldMkLst>
        <pc:spChg chg="mod">
          <ac:chgData name="Leonardo Filipe Lima Barroso" userId="S::a100894@uminho.pt::17910ef2-aac6-4cea-8838-3d6bd8baa8ee" providerId="AD" clId="Web-{E9FF2E3D-9C2A-0626-C71B-DD474D001D42}" dt="2024-01-28T20:11:11.594" v="9" actId="1076"/>
          <ac:spMkLst>
            <pc:docMk/>
            <pc:sldMk cId="2021468338" sldId="299"/>
            <ac:spMk id="7" creationId="{574551DE-9044-58FC-EAC1-4B9446137A86}"/>
          </ac:spMkLst>
        </pc:spChg>
        <pc:picChg chg="mod">
          <ac:chgData name="Leonardo Filipe Lima Barroso" userId="S::a100894@uminho.pt::17910ef2-aac6-4cea-8838-3d6bd8baa8ee" providerId="AD" clId="Web-{E9FF2E3D-9C2A-0626-C71B-DD474D001D42}" dt="2024-01-28T20:11:06.532" v="8" actId="1076"/>
          <ac:picMkLst>
            <pc:docMk/>
            <pc:sldMk cId="2021468338" sldId="299"/>
            <ac:picMk id="6" creationId="{9551DF18-93C8-B252-4602-04CDEC4DB85D}"/>
          </ac:picMkLst>
        </pc:picChg>
      </pc:sldChg>
      <pc:sldChg chg="addSp delSp modSp">
        <pc:chgData name="Leonardo Filipe Lima Barroso" userId="S::a100894@uminho.pt::17910ef2-aac6-4cea-8838-3d6bd8baa8ee" providerId="AD" clId="Web-{E9FF2E3D-9C2A-0626-C71B-DD474D001D42}" dt="2024-01-28T21:24:01.877" v="288"/>
        <pc:sldMkLst>
          <pc:docMk/>
          <pc:sldMk cId="79774550" sldId="300"/>
        </pc:sldMkLst>
        <pc:spChg chg="del mod">
          <ac:chgData name="Leonardo Filipe Lima Barroso" userId="S::a100894@uminho.pt::17910ef2-aac6-4cea-8838-3d6bd8baa8ee" providerId="AD" clId="Web-{E9FF2E3D-9C2A-0626-C71B-DD474D001D42}" dt="2024-01-28T21:20:48.152" v="258"/>
          <ac:spMkLst>
            <pc:docMk/>
            <pc:sldMk cId="79774550" sldId="300"/>
            <ac:spMk id="2" creationId="{00000000-0000-0000-0000-000000000000}"/>
          </ac:spMkLst>
        </pc:spChg>
        <pc:spChg chg="del mod">
          <ac:chgData name="Leonardo Filipe Lima Barroso" userId="S::a100894@uminho.pt::17910ef2-aac6-4cea-8838-3d6bd8baa8ee" providerId="AD" clId="Web-{E9FF2E3D-9C2A-0626-C71B-DD474D001D42}" dt="2024-01-28T21:21:10.559" v="267"/>
          <ac:spMkLst>
            <pc:docMk/>
            <pc:sldMk cId="79774550" sldId="300"/>
            <ac:spMk id="5" creationId="{E54AA487-01BE-442F-8891-3469AD736F77}"/>
          </ac:spMkLst>
        </pc:spChg>
        <pc:spChg chg="add del mod">
          <ac:chgData name="Leonardo Filipe Lima Barroso" userId="S::a100894@uminho.pt::17910ef2-aac6-4cea-8838-3d6bd8baa8ee" providerId="AD" clId="Web-{E9FF2E3D-9C2A-0626-C71B-DD474D001D42}" dt="2024-01-28T21:20:58.965" v="262"/>
          <ac:spMkLst>
            <pc:docMk/>
            <pc:sldMk cId="79774550" sldId="300"/>
            <ac:spMk id="7" creationId="{87573B4F-6A76-84CC-8BD9-76F201949719}"/>
          </ac:spMkLst>
        </pc:spChg>
        <pc:spChg chg="mod">
          <ac:chgData name="Leonardo Filipe Lima Barroso" userId="S::a100894@uminho.pt::17910ef2-aac6-4cea-8838-3d6bd8baa8ee" providerId="AD" clId="Web-{E9FF2E3D-9C2A-0626-C71B-DD474D001D42}" dt="2024-01-28T21:24:01.361" v="287"/>
          <ac:spMkLst>
            <pc:docMk/>
            <pc:sldMk cId="79774550" sldId="300"/>
            <ac:spMk id="8" creationId="{05421060-961C-DF39-4843-A54AFF303133}"/>
          </ac:spMkLst>
        </pc:spChg>
        <pc:spChg chg="del mod">
          <ac:chgData name="Leonardo Filipe Lima Barroso" userId="S::a100894@uminho.pt::17910ef2-aac6-4cea-8838-3d6bd8baa8ee" providerId="AD" clId="Web-{E9FF2E3D-9C2A-0626-C71B-DD474D001D42}" dt="2024-01-28T21:21:19.653" v="272"/>
          <ac:spMkLst>
            <pc:docMk/>
            <pc:sldMk cId="79774550" sldId="300"/>
            <ac:spMk id="9" creationId="{098852E2-186E-2420-2052-21D14372BFD1}"/>
          </ac:spMkLst>
        </pc:spChg>
        <pc:spChg chg="add del mod">
          <ac:chgData name="Leonardo Filipe Lima Barroso" userId="S::a100894@uminho.pt::17910ef2-aac6-4cea-8838-3d6bd8baa8ee" providerId="AD" clId="Web-{E9FF2E3D-9C2A-0626-C71B-DD474D001D42}" dt="2024-01-28T21:21:15.684" v="270"/>
          <ac:spMkLst>
            <pc:docMk/>
            <pc:sldMk cId="79774550" sldId="300"/>
            <ac:spMk id="12" creationId="{E5D94750-5B48-ADE3-52FC-BAC0CE3D0A24}"/>
          </ac:spMkLst>
        </pc:spChg>
        <pc:picChg chg="del">
          <ac:chgData name="Leonardo Filipe Lima Barroso" userId="S::a100894@uminho.pt::17910ef2-aac6-4cea-8838-3d6bd8baa8ee" providerId="AD" clId="Web-{E9FF2E3D-9C2A-0626-C71B-DD474D001D42}" dt="2024-01-28T21:21:12.137" v="268"/>
          <ac:picMkLst>
            <pc:docMk/>
            <pc:sldMk cId="79774550" sldId="300"/>
            <ac:picMk id="6" creationId="{9EECD33F-842A-6EEE-9990-580B084AE9D6}"/>
          </ac:picMkLst>
        </pc:picChg>
        <pc:picChg chg="add mod">
          <ac:chgData name="Leonardo Filipe Lima Barroso" userId="S::a100894@uminho.pt::17910ef2-aac6-4cea-8838-3d6bd8baa8ee" providerId="AD" clId="Web-{E9FF2E3D-9C2A-0626-C71B-DD474D001D42}" dt="2024-01-28T21:24:01.877" v="288"/>
          <ac:picMkLst>
            <pc:docMk/>
            <pc:sldMk cId="79774550" sldId="300"/>
            <ac:picMk id="13" creationId="{FAF10206-A3CE-B434-E96D-6D59AC4AEFD9}"/>
          </ac:picMkLst>
        </pc:picChg>
      </pc:sldChg>
      <pc:sldChg chg="addSp delSp modSp">
        <pc:chgData name="Leonardo Filipe Lima Barroso" userId="S::a100894@uminho.pt::17910ef2-aac6-4cea-8838-3d6bd8baa8ee" providerId="AD" clId="Web-{E9FF2E3D-9C2A-0626-C71B-DD474D001D42}" dt="2024-01-28T21:26:45.350" v="328" actId="1076"/>
        <pc:sldMkLst>
          <pc:docMk/>
          <pc:sldMk cId="546255362" sldId="301"/>
        </pc:sldMkLst>
        <pc:spChg chg="del mod">
          <ac:chgData name="Leonardo Filipe Lima Barroso" userId="S::a100894@uminho.pt::17910ef2-aac6-4cea-8838-3d6bd8baa8ee" providerId="AD" clId="Web-{E9FF2E3D-9C2A-0626-C71B-DD474D001D42}" dt="2024-01-28T21:25:10.988" v="296"/>
          <ac:spMkLst>
            <pc:docMk/>
            <pc:sldMk cId="546255362" sldId="301"/>
            <ac:spMk id="2" creationId="{00000000-0000-0000-0000-000000000000}"/>
          </ac:spMkLst>
        </pc:spChg>
        <pc:spChg chg="add del mod">
          <ac:chgData name="Leonardo Filipe Lima Barroso" userId="S::a100894@uminho.pt::17910ef2-aac6-4cea-8838-3d6bd8baa8ee" providerId="AD" clId="Web-{E9FF2E3D-9C2A-0626-C71B-DD474D001D42}" dt="2024-01-28T21:25:15.769" v="298"/>
          <ac:spMkLst>
            <pc:docMk/>
            <pc:sldMk cId="546255362" sldId="301"/>
            <ac:spMk id="4" creationId="{013726A4-3733-7C60-645A-2A303E87A8E7}"/>
          </ac:spMkLst>
        </pc:spChg>
        <pc:spChg chg="del mod">
          <ac:chgData name="Leonardo Filipe Lima Barroso" userId="S::a100894@uminho.pt::17910ef2-aac6-4cea-8838-3d6bd8baa8ee" providerId="AD" clId="Web-{E9FF2E3D-9C2A-0626-C71B-DD474D001D42}" dt="2024-01-28T21:25:18.613" v="300"/>
          <ac:spMkLst>
            <pc:docMk/>
            <pc:sldMk cId="546255362" sldId="301"/>
            <ac:spMk id="5" creationId="{E54AA487-01BE-442F-8891-3469AD736F77}"/>
          </ac:spMkLst>
        </pc:spChg>
        <pc:spChg chg="add del mod">
          <ac:chgData name="Leonardo Filipe Lima Barroso" userId="S::a100894@uminho.pt::17910ef2-aac6-4cea-8838-3d6bd8baa8ee" providerId="AD" clId="Web-{E9FF2E3D-9C2A-0626-C71B-DD474D001D42}" dt="2024-01-28T21:25:29.973" v="307"/>
          <ac:spMkLst>
            <pc:docMk/>
            <pc:sldMk cId="546255362" sldId="301"/>
            <ac:spMk id="7" creationId="{7D9AFBC6-7339-E560-6A50-F8A732282432}"/>
          </ac:spMkLst>
        </pc:spChg>
        <pc:spChg chg="mod">
          <ac:chgData name="Leonardo Filipe Lima Barroso" userId="S::a100894@uminho.pt::17910ef2-aac6-4cea-8838-3d6bd8baa8ee" providerId="AD" clId="Web-{E9FF2E3D-9C2A-0626-C71B-DD474D001D42}" dt="2024-01-28T21:25:43.614" v="314" actId="1076"/>
          <ac:spMkLst>
            <pc:docMk/>
            <pc:sldMk cId="546255362" sldId="301"/>
            <ac:spMk id="8" creationId="{05421060-961C-DF39-4843-A54AFF303133}"/>
          </ac:spMkLst>
        </pc:spChg>
        <pc:spChg chg="del mod">
          <ac:chgData name="Leonardo Filipe Lima Barroso" userId="S::a100894@uminho.pt::17910ef2-aac6-4cea-8838-3d6bd8baa8ee" providerId="AD" clId="Web-{E9FF2E3D-9C2A-0626-C71B-DD474D001D42}" dt="2024-01-28T21:25:23.098" v="303"/>
          <ac:spMkLst>
            <pc:docMk/>
            <pc:sldMk cId="546255362" sldId="301"/>
            <ac:spMk id="17" creationId="{B7D128EF-C587-3CED-B203-A21950254645}"/>
          </ac:spMkLst>
        </pc:spChg>
        <pc:spChg chg="del mod">
          <ac:chgData name="Leonardo Filipe Lima Barroso" userId="S::a100894@uminho.pt::17910ef2-aac6-4cea-8838-3d6bd8baa8ee" providerId="AD" clId="Web-{E9FF2E3D-9C2A-0626-C71B-DD474D001D42}" dt="2024-01-28T21:25:47.364" v="316"/>
          <ac:spMkLst>
            <pc:docMk/>
            <pc:sldMk cId="546255362" sldId="301"/>
            <ac:spMk id="18" creationId="{3856AB51-97E5-105E-C642-0EB84FF119E3}"/>
          </ac:spMkLst>
        </pc:spChg>
        <pc:spChg chg="del">
          <ac:chgData name="Leonardo Filipe Lima Barroso" userId="S::a100894@uminho.pt::17910ef2-aac6-4cea-8838-3d6bd8baa8ee" providerId="AD" clId="Web-{E9FF2E3D-9C2A-0626-C71B-DD474D001D42}" dt="2024-01-28T21:25:36.551" v="310"/>
          <ac:spMkLst>
            <pc:docMk/>
            <pc:sldMk cId="546255362" sldId="301"/>
            <ac:spMk id="19" creationId="{1FBED1E6-51DA-B2DB-355F-721A53A96B48}"/>
          </ac:spMkLst>
        </pc:spChg>
        <pc:spChg chg="del mod">
          <ac:chgData name="Leonardo Filipe Lima Barroso" userId="S::a100894@uminho.pt::17910ef2-aac6-4cea-8838-3d6bd8baa8ee" providerId="AD" clId="Web-{E9FF2E3D-9C2A-0626-C71B-DD474D001D42}" dt="2024-01-28T21:25:39.786" v="312"/>
          <ac:spMkLst>
            <pc:docMk/>
            <pc:sldMk cId="546255362" sldId="301"/>
            <ac:spMk id="20" creationId="{D2AFF379-12EF-4676-C9E5-8F487C4C29F1}"/>
          </ac:spMkLst>
        </pc:spChg>
        <pc:spChg chg="del mod">
          <ac:chgData name="Leonardo Filipe Lima Barroso" userId="S::a100894@uminho.pt::17910ef2-aac6-4cea-8838-3d6bd8baa8ee" providerId="AD" clId="Web-{E9FF2E3D-9C2A-0626-C71B-DD474D001D42}" dt="2024-01-28T21:25:25.801" v="305"/>
          <ac:spMkLst>
            <pc:docMk/>
            <pc:sldMk cId="546255362" sldId="301"/>
            <ac:spMk id="21" creationId="{B507B2E1-9223-6D9C-BD47-67AFD5B18D91}"/>
          </ac:spMkLst>
        </pc:spChg>
        <pc:spChg chg="del mod">
          <ac:chgData name="Leonardo Filipe Lima Barroso" userId="S::a100894@uminho.pt::17910ef2-aac6-4cea-8838-3d6bd8baa8ee" providerId="AD" clId="Web-{E9FF2E3D-9C2A-0626-C71B-DD474D001D42}" dt="2024-01-28T21:25:33.223" v="309"/>
          <ac:spMkLst>
            <pc:docMk/>
            <pc:sldMk cId="546255362" sldId="301"/>
            <ac:spMk id="22" creationId="{0B4A52A4-42C7-0C3B-FCFE-ABE68D439861}"/>
          </ac:spMkLst>
        </pc:spChg>
        <pc:picChg chg="add del mod">
          <ac:chgData name="Leonardo Filipe Lima Barroso" userId="S::a100894@uminho.pt::17910ef2-aac6-4cea-8838-3d6bd8baa8ee" providerId="AD" clId="Web-{E9FF2E3D-9C2A-0626-C71B-DD474D001D42}" dt="2024-01-28T21:26:24.271" v="322"/>
          <ac:picMkLst>
            <pc:docMk/>
            <pc:sldMk cId="546255362" sldId="301"/>
            <ac:picMk id="9" creationId="{11C6FE67-1BB7-8432-D907-3C050C25AAF3}"/>
          </ac:picMkLst>
        </pc:picChg>
        <pc:picChg chg="del">
          <ac:chgData name="Leonardo Filipe Lima Barroso" userId="S::a100894@uminho.pt::17910ef2-aac6-4cea-8838-3d6bd8baa8ee" providerId="AD" clId="Web-{E9FF2E3D-9C2A-0626-C71B-DD474D001D42}" dt="2024-01-28T21:25:02.316" v="290"/>
          <ac:picMkLst>
            <pc:docMk/>
            <pc:sldMk cId="546255362" sldId="301"/>
            <ac:picMk id="11" creationId="{4592A5EF-1830-D52A-0323-C2DC3517722D}"/>
          </ac:picMkLst>
        </pc:picChg>
        <pc:picChg chg="del">
          <ac:chgData name="Leonardo Filipe Lima Barroso" userId="S::a100894@uminho.pt::17910ef2-aac6-4cea-8838-3d6bd8baa8ee" providerId="AD" clId="Web-{E9FF2E3D-9C2A-0626-C71B-DD474D001D42}" dt="2024-01-28T21:25:04.519" v="292"/>
          <ac:picMkLst>
            <pc:docMk/>
            <pc:sldMk cId="546255362" sldId="301"/>
            <ac:picMk id="12" creationId="{A2EA5DDE-4DBF-E005-5A78-60A09D66C57B}"/>
          </ac:picMkLst>
        </pc:picChg>
        <pc:picChg chg="del">
          <ac:chgData name="Leonardo Filipe Lima Barroso" userId="S::a100894@uminho.pt::17910ef2-aac6-4cea-8838-3d6bd8baa8ee" providerId="AD" clId="Web-{E9FF2E3D-9C2A-0626-C71B-DD474D001D42}" dt="2024-01-28T21:25:03.363" v="291"/>
          <ac:picMkLst>
            <pc:docMk/>
            <pc:sldMk cId="546255362" sldId="301"/>
            <ac:picMk id="13" creationId="{B8A4285F-C7F1-1150-7C00-F9967A53AB04}"/>
          </ac:picMkLst>
        </pc:picChg>
        <pc:picChg chg="del">
          <ac:chgData name="Leonardo Filipe Lima Barroso" userId="S::a100894@uminho.pt::17910ef2-aac6-4cea-8838-3d6bd8baa8ee" providerId="AD" clId="Web-{E9FF2E3D-9C2A-0626-C71B-DD474D001D42}" dt="2024-01-28T21:25:05.644" v="293"/>
          <ac:picMkLst>
            <pc:docMk/>
            <pc:sldMk cId="546255362" sldId="301"/>
            <ac:picMk id="14" creationId="{586EF1AD-C08E-EDB0-B9F0-0069349AE05C}"/>
          </ac:picMkLst>
        </pc:picChg>
        <pc:picChg chg="del">
          <ac:chgData name="Leonardo Filipe Lima Barroso" userId="S::a100894@uminho.pt::17910ef2-aac6-4cea-8838-3d6bd8baa8ee" providerId="AD" clId="Web-{E9FF2E3D-9C2A-0626-C71B-DD474D001D42}" dt="2024-01-28T21:25:01.175" v="289"/>
          <ac:picMkLst>
            <pc:docMk/>
            <pc:sldMk cId="546255362" sldId="301"/>
            <ac:picMk id="15" creationId="{F16E90B5-883A-749C-0814-255F3CC47809}"/>
          </ac:picMkLst>
        </pc:picChg>
        <pc:picChg chg="del">
          <ac:chgData name="Leonardo Filipe Lima Barroso" userId="S::a100894@uminho.pt::17910ef2-aac6-4cea-8838-3d6bd8baa8ee" providerId="AD" clId="Web-{E9FF2E3D-9C2A-0626-C71B-DD474D001D42}" dt="2024-01-28T21:25:07.035" v="294"/>
          <ac:picMkLst>
            <pc:docMk/>
            <pc:sldMk cId="546255362" sldId="301"/>
            <ac:picMk id="16" creationId="{7DAAC821-5B74-184C-FB5B-141F071D5736}"/>
          </ac:picMkLst>
        </pc:picChg>
        <pc:picChg chg="add mod">
          <ac:chgData name="Leonardo Filipe Lima Barroso" userId="S::a100894@uminho.pt::17910ef2-aac6-4cea-8838-3d6bd8baa8ee" providerId="AD" clId="Web-{E9FF2E3D-9C2A-0626-C71B-DD474D001D42}" dt="2024-01-28T21:26:45.350" v="328" actId="1076"/>
          <ac:picMkLst>
            <pc:docMk/>
            <pc:sldMk cId="546255362" sldId="301"/>
            <ac:picMk id="23" creationId="{08A10775-2E1A-4FE7-1C75-7FBB788D5B7D}"/>
          </ac:picMkLst>
        </pc:picChg>
        <pc:picChg chg="add mod">
          <ac:chgData name="Leonardo Filipe Lima Barroso" userId="S::a100894@uminho.pt::17910ef2-aac6-4cea-8838-3d6bd8baa8ee" providerId="AD" clId="Web-{E9FF2E3D-9C2A-0626-C71B-DD474D001D42}" dt="2024-01-28T21:26:43.069" v="327" actId="14100"/>
          <ac:picMkLst>
            <pc:docMk/>
            <pc:sldMk cId="546255362" sldId="301"/>
            <ac:picMk id="24" creationId="{E5C7F5E6-FDC5-6D83-4AD4-0A08A4467E43}"/>
          </ac:picMkLst>
        </pc:picChg>
      </pc:sldChg>
      <pc:sldChg chg="modSp">
        <pc:chgData name="Leonardo Filipe Lima Barroso" userId="S::a100894@uminho.pt::17910ef2-aac6-4cea-8838-3d6bd8baa8ee" providerId="AD" clId="Web-{E9FF2E3D-9C2A-0626-C71B-DD474D001D42}" dt="2024-01-28T20:07:48.457" v="3" actId="1076"/>
        <pc:sldMkLst>
          <pc:docMk/>
          <pc:sldMk cId="576038806" sldId="306"/>
        </pc:sldMkLst>
        <pc:picChg chg="mod">
          <ac:chgData name="Leonardo Filipe Lima Barroso" userId="S::a100894@uminho.pt::17910ef2-aac6-4cea-8838-3d6bd8baa8ee" providerId="AD" clId="Web-{E9FF2E3D-9C2A-0626-C71B-DD474D001D42}" dt="2024-01-28T20:07:48.457" v="3" actId="1076"/>
          <ac:picMkLst>
            <pc:docMk/>
            <pc:sldMk cId="576038806" sldId="306"/>
            <ac:picMk id="4" creationId="{1D5B1DFC-2FAD-19ED-24FB-DF305193E6DB}"/>
          </ac:picMkLst>
        </pc:picChg>
      </pc:sldChg>
      <pc:sldChg chg="addSp delSp modSp">
        <pc:chgData name="Leonardo Filipe Lima Barroso" userId="S::a100894@uminho.pt::17910ef2-aac6-4cea-8838-3d6bd8baa8ee" providerId="AD" clId="Web-{E9FF2E3D-9C2A-0626-C71B-DD474D001D42}" dt="2024-01-28T21:29:57.981" v="361"/>
        <pc:sldMkLst>
          <pc:docMk/>
          <pc:sldMk cId="2384880553" sldId="307"/>
        </pc:sldMkLst>
        <pc:spChg chg="add del mod">
          <ac:chgData name="Leonardo Filipe Lima Barroso" userId="S::a100894@uminho.pt::17910ef2-aac6-4cea-8838-3d6bd8baa8ee" providerId="AD" clId="Web-{E9FF2E3D-9C2A-0626-C71B-DD474D001D42}" dt="2024-01-28T21:29:49.590" v="357" actId="1076"/>
          <ac:spMkLst>
            <pc:docMk/>
            <pc:sldMk cId="2384880553" sldId="307"/>
            <ac:spMk id="2" creationId="{DA94443E-2DD0-2FFB-D97F-D69289AF2897}"/>
          </ac:spMkLst>
        </pc:spChg>
        <pc:spChg chg="add del mod">
          <ac:chgData name="Leonardo Filipe Lima Barroso" userId="S::a100894@uminho.pt::17910ef2-aac6-4cea-8838-3d6bd8baa8ee" providerId="AD" clId="Web-{E9FF2E3D-9C2A-0626-C71B-DD474D001D42}" dt="2024-01-28T21:28:57.557" v="346"/>
          <ac:spMkLst>
            <pc:docMk/>
            <pc:sldMk cId="2384880553" sldId="307"/>
            <ac:spMk id="5" creationId="{B3C58FA2-BAEA-4BEE-ABEF-D50C36197A7E}"/>
          </ac:spMkLst>
        </pc:spChg>
        <pc:spChg chg="mod">
          <ac:chgData name="Leonardo Filipe Lima Barroso" userId="S::a100894@uminho.pt::17910ef2-aac6-4cea-8838-3d6bd8baa8ee" providerId="AD" clId="Web-{E9FF2E3D-9C2A-0626-C71B-DD474D001D42}" dt="2024-01-28T21:29:54.246" v="359" actId="1076"/>
          <ac:spMkLst>
            <pc:docMk/>
            <pc:sldMk cId="2384880553" sldId="307"/>
            <ac:spMk id="8" creationId="{CFCA4DA9-39D2-F222-217E-8F5A95AC634F}"/>
          </ac:spMkLst>
        </pc:spChg>
        <pc:spChg chg="del mod">
          <ac:chgData name="Leonardo Filipe Lima Barroso" userId="S::a100894@uminho.pt::17910ef2-aac6-4cea-8838-3d6bd8baa8ee" providerId="AD" clId="Web-{E9FF2E3D-9C2A-0626-C71B-DD474D001D42}" dt="2024-01-28T21:29:57.981" v="361"/>
          <ac:spMkLst>
            <pc:docMk/>
            <pc:sldMk cId="2384880553" sldId="307"/>
            <ac:spMk id="14" creationId="{CD2F2EEE-5043-7C39-8CA4-25B038EFDA9F}"/>
          </ac:spMkLst>
        </pc:spChg>
        <pc:picChg chg="del">
          <ac:chgData name="Leonardo Filipe Lima Barroso" userId="S::a100894@uminho.pt::17910ef2-aac6-4cea-8838-3d6bd8baa8ee" providerId="AD" clId="Web-{E9FF2E3D-9C2A-0626-C71B-DD474D001D42}" dt="2024-01-28T21:29:29.152" v="352"/>
          <ac:picMkLst>
            <pc:docMk/>
            <pc:sldMk cId="2384880553" sldId="307"/>
            <ac:picMk id="12" creationId="{84789DDA-42E2-0D05-1FDE-840469817507}"/>
          </ac:picMkLst>
        </pc:picChg>
        <pc:picChg chg="del mod">
          <ac:chgData name="Leonardo Filipe Lima Barroso" userId="S::a100894@uminho.pt::17910ef2-aac6-4cea-8838-3d6bd8baa8ee" providerId="AD" clId="Web-{E9FF2E3D-9C2A-0626-C71B-DD474D001D42}" dt="2024-01-28T21:29:33.167" v="354"/>
          <ac:picMkLst>
            <pc:docMk/>
            <pc:sldMk cId="2384880553" sldId="307"/>
            <ac:picMk id="13" creationId="{07C5D367-75C7-2234-D0E4-8E7001E84864}"/>
          </ac:picMkLst>
        </pc:picChg>
      </pc:sldChg>
      <pc:sldChg chg="modSp">
        <pc:chgData name="Leonardo Filipe Lima Barroso" userId="S::a100894@uminho.pt::17910ef2-aac6-4cea-8838-3d6bd8baa8ee" providerId="AD" clId="Web-{E9FF2E3D-9C2A-0626-C71B-DD474D001D42}" dt="2024-01-28T21:56:51.871" v="547" actId="20577"/>
        <pc:sldMkLst>
          <pc:docMk/>
          <pc:sldMk cId="3133195516" sldId="308"/>
        </pc:sldMkLst>
        <pc:spChg chg="mod">
          <ac:chgData name="Leonardo Filipe Lima Barroso" userId="S::a100894@uminho.pt::17910ef2-aac6-4cea-8838-3d6bd8baa8ee" providerId="AD" clId="Web-{E9FF2E3D-9C2A-0626-C71B-DD474D001D42}" dt="2024-01-28T21:56:51.871" v="547" actId="20577"/>
          <ac:spMkLst>
            <pc:docMk/>
            <pc:sldMk cId="3133195516" sldId="308"/>
            <ac:spMk id="7" creationId="{18C3B250-86F3-1687-5291-1DF0FFB6A6F8}"/>
          </ac:spMkLst>
        </pc:spChg>
      </pc:sldChg>
      <pc:sldChg chg="delSp modSp">
        <pc:chgData name="Leonardo Filipe Lima Barroso" userId="S::a100894@uminho.pt::17910ef2-aac6-4cea-8838-3d6bd8baa8ee" providerId="AD" clId="Web-{E9FF2E3D-9C2A-0626-C71B-DD474D001D42}" dt="2024-01-28T21:34:54.442" v="410" actId="1076"/>
        <pc:sldMkLst>
          <pc:docMk/>
          <pc:sldMk cId="2787705948" sldId="309"/>
        </pc:sldMkLst>
        <pc:spChg chg="del mod">
          <ac:chgData name="Leonardo Filipe Lima Barroso" userId="S::a100894@uminho.pt::17910ef2-aac6-4cea-8838-3d6bd8baa8ee" providerId="AD" clId="Web-{E9FF2E3D-9C2A-0626-C71B-DD474D001D42}" dt="2024-01-28T21:31:48.093" v="363"/>
          <ac:spMkLst>
            <pc:docMk/>
            <pc:sldMk cId="2787705948" sldId="309"/>
            <ac:spMk id="7" creationId="{DF5D5899-3FC9-98F5-18E5-99E676303A3D}"/>
          </ac:spMkLst>
        </pc:spChg>
        <pc:spChg chg="del mod">
          <ac:chgData name="Leonardo Filipe Lima Barroso" userId="S::a100894@uminho.pt::17910ef2-aac6-4cea-8838-3d6bd8baa8ee" providerId="AD" clId="Web-{E9FF2E3D-9C2A-0626-C71B-DD474D001D42}" dt="2024-01-28T21:31:55.750" v="365"/>
          <ac:spMkLst>
            <pc:docMk/>
            <pc:sldMk cId="2787705948" sldId="309"/>
            <ac:spMk id="15" creationId="{D494471F-B377-9A62-128F-03488DA88775}"/>
          </ac:spMkLst>
        </pc:spChg>
        <pc:picChg chg="mod">
          <ac:chgData name="Leonardo Filipe Lima Barroso" userId="S::a100894@uminho.pt::17910ef2-aac6-4cea-8838-3d6bd8baa8ee" providerId="AD" clId="Web-{E9FF2E3D-9C2A-0626-C71B-DD474D001D42}" dt="2024-01-28T21:34:43.911" v="407" actId="1076"/>
          <ac:picMkLst>
            <pc:docMk/>
            <pc:sldMk cId="2787705948" sldId="309"/>
            <ac:picMk id="9" creationId="{14A0649D-FC53-C99E-BCE1-17011DEE6609}"/>
          </ac:picMkLst>
        </pc:picChg>
        <pc:picChg chg="mod">
          <ac:chgData name="Leonardo Filipe Lima Barroso" userId="S::a100894@uminho.pt::17910ef2-aac6-4cea-8838-3d6bd8baa8ee" providerId="AD" clId="Web-{E9FF2E3D-9C2A-0626-C71B-DD474D001D42}" dt="2024-01-28T21:34:54.442" v="410" actId="1076"/>
          <ac:picMkLst>
            <pc:docMk/>
            <pc:sldMk cId="2787705948" sldId="309"/>
            <ac:picMk id="11" creationId="{E195C8B3-7316-2B40-C54B-E5EA3FAD35E5}"/>
          </ac:picMkLst>
        </pc:picChg>
      </pc:sldChg>
      <pc:sldChg chg="delSp modSp">
        <pc:chgData name="Leonardo Filipe Lima Barroso" userId="S::a100894@uminho.pt::17910ef2-aac6-4cea-8838-3d6bd8baa8ee" providerId="AD" clId="Web-{E9FF2E3D-9C2A-0626-C71B-DD474D001D42}" dt="2024-01-28T22:13:56.838" v="561" actId="1076"/>
        <pc:sldMkLst>
          <pc:docMk/>
          <pc:sldMk cId="104345300" sldId="310"/>
        </pc:sldMkLst>
        <pc:spChg chg="del mod">
          <ac:chgData name="Leonardo Filipe Lima Barroso" userId="S::a100894@uminho.pt::17910ef2-aac6-4cea-8838-3d6bd8baa8ee" providerId="AD" clId="Web-{E9FF2E3D-9C2A-0626-C71B-DD474D001D42}" dt="2024-01-28T21:39:29.294" v="429"/>
          <ac:spMkLst>
            <pc:docMk/>
            <pc:sldMk cId="104345300" sldId="310"/>
            <ac:spMk id="5" creationId="{2137CCD4-0BD0-7DD9-279F-15A76CA34802}"/>
          </ac:spMkLst>
        </pc:spChg>
        <pc:spChg chg="mod">
          <ac:chgData name="Leonardo Filipe Lima Barroso" userId="S::a100894@uminho.pt::17910ef2-aac6-4cea-8838-3d6bd8baa8ee" providerId="AD" clId="Web-{E9FF2E3D-9C2A-0626-C71B-DD474D001D42}" dt="2024-01-28T22:13:56.838" v="561" actId="1076"/>
          <ac:spMkLst>
            <pc:docMk/>
            <pc:sldMk cId="104345300" sldId="310"/>
            <ac:spMk id="8" creationId="{D77B8BE4-FC98-98E3-65FC-3F961790A456}"/>
          </ac:spMkLst>
        </pc:spChg>
        <pc:spChg chg="del mod">
          <ac:chgData name="Leonardo Filipe Lima Barroso" userId="S::a100894@uminho.pt::17910ef2-aac6-4cea-8838-3d6bd8baa8ee" providerId="AD" clId="Web-{E9FF2E3D-9C2A-0626-C71B-DD474D001D42}" dt="2024-01-28T21:37:08.743" v="425"/>
          <ac:spMkLst>
            <pc:docMk/>
            <pc:sldMk cId="104345300" sldId="310"/>
            <ac:spMk id="11" creationId="{54FF83EA-4718-CB41-C2CF-D467D6AF072D}"/>
          </ac:spMkLst>
        </pc:spChg>
        <pc:spChg chg="mod">
          <ac:chgData name="Leonardo Filipe Lima Barroso" userId="S::a100894@uminho.pt::17910ef2-aac6-4cea-8838-3d6bd8baa8ee" providerId="AD" clId="Web-{E9FF2E3D-9C2A-0626-C71B-DD474D001D42}" dt="2024-01-28T21:39:59.420" v="449" actId="20577"/>
          <ac:spMkLst>
            <pc:docMk/>
            <pc:sldMk cId="104345300" sldId="310"/>
            <ac:spMk id="14" creationId="{B211616F-2CAA-3401-F407-326B4A699647}"/>
          </ac:spMkLst>
        </pc:spChg>
        <pc:picChg chg="mod">
          <ac:chgData name="Leonardo Filipe Lima Barroso" userId="S::a100894@uminho.pt::17910ef2-aac6-4cea-8838-3d6bd8baa8ee" providerId="AD" clId="Web-{E9FF2E3D-9C2A-0626-C71B-DD474D001D42}" dt="2024-01-28T21:39:34.841" v="431" actId="1076"/>
          <ac:picMkLst>
            <pc:docMk/>
            <pc:sldMk cId="104345300" sldId="310"/>
            <ac:picMk id="12" creationId="{61651E71-7706-D58F-3F40-E2618A32B467}"/>
          </ac:picMkLst>
        </pc:picChg>
      </pc:sldChg>
      <pc:sldChg chg="addSp delSp modSp">
        <pc:chgData name="Leonardo Filipe Lima Barroso" userId="S::a100894@uminho.pt::17910ef2-aac6-4cea-8838-3d6bd8baa8ee" providerId="AD" clId="Web-{E9FF2E3D-9C2A-0626-C71B-DD474D001D42}" dt="2024-01-28T22:14:08.245" v="562" actId="1076"/>
        <pc:sldMkLst>
          <pc:docMk/>
          <pc:sldMk cId="3635184740" sldId="317"/>
        </pc:sldMkLst>
        <pc:spChg chg="del mod">
          <ac:chgData name="Leonardo Filipe Lima Barroso" userId="S::a100894@uminho.pt::17910ef2-aac6-4cea-8838-3d6bd8baa8ee" providerId="AD" clId="Web-{E9FF2E3D-9C2A-0626-C71B-DD474D001D42}" dt="2024-01-28T21:35:45.428" v="417"/>
          <ac:spMkLst>
            <pc:docMk/>
            <pc:sldMk cId="3635184740" sldId="317"/>
            <ac:spMk id="4" creationId="{191682C9-AF1A-CFB9-279F-29321A341CA8}"/>
          </ac:spMkLst>
        </pc:spChg>
        <pc:spChg chg="del mod">
          <ac:chgData name="Leonardo Filipe Lima Barroso" userId="S::a100894@uminho.pt::17910ef2-aac6-4cea-8838-3d6bd8baa8ee" providerId="AD" clId="Web-{E9FF2E3D-9C2A-0626-C71B-DD474D001D42}" dt="2024-01-28T21:35:24.724" v="412"/>
          <ac:spMkLst>
            <pc:docMk/>
            <pc:sldMk cId="3635184740" sldId="317"/>
            <ac:spMk id="7" creationId="{B9B31DD3-A1D8-DB3C-5B9A-0B191777E848}"/>
          </ac:spMkLst>
        </pc:spChg>
        <pc:spChg chg="mod">
          <ac:chgData name="Leonardo Filipe Lima Barroso" userId="S::a100894@uminho.pt::17910ef2-aac6-4cea-8838-3d6bd8baa8ee" providerId="AD" clId="Web-{E9FF2E3D-9C2A-0626-C71B-DD474D001D42}" dt="2024-01-28T22:14:08.245" v="562" actId="1076"/>
          <ac:spMkLst>
            <pc:docMk/>
            <pc:sldMk cId="3635184740" sldId="317"/>
            <ac:spMk id="8" creationId="{3473217E-0D1E-369B-BF9A-6A5962A0EF6F}"/>
          </ac:spMkLst>
        </pc:spChg>
        <pc:picChg chg="add mod">
          <ac:chgData name="Leonardo Filipe Lima Barroso" userId="S::a100894@uminho.pt::17910ef2-aac6-4cea-8838-3d6bd8baa8ee" providerId="AD" clId="Web-{E9FF2E3D-9C2A-0626-C71B-DD474D001D42}" dt="2024-01-28T21:47:14.167" v="496" actId="1076"/>
          <ac:picMkLst>
            <pc:docMk/>
            <pc:sldMk cId="3635184740" sldId="317"/>
            <ac:picMk id="2" creationId="{C1B94801-0B50-2982-CE2D-034767F64F06}"/>
          </ac:picMkLst>
        </pc:picChg>
        <pc:picChg chg="del mod">
          <ac:chgData name="Leonardo Filipe Lima Barroso" userId="S::a100894@uminho.pt::17910ef2-aac6-4cea-8838-3d6bd8baa8ee" providerId="AD" clId="Web-{E9FF2E3D-9C2A-0626-C71B-DD474D001D42}" dt="2024-01-28T21:46:19.478" v="483"/>
          <ac:picMkLst>
            <pc:docMk/>
            <pc:sldMk cId="3635184740" sldId="317"/>
            <ac:picMk id="5" creationId="{C8C4723F-351B-1E1F-DCAB-B4D1CA9FC911}"/>
          </ac:picMkLst>
        </pc:picChg>
        <pc:picChg chg="add mod">
          <ac:chgData name="Leonardo Filipe Lima Barroso" userId="S::a100894@uminho.pt::17910ef2-aac6-4cea-8838-3d6bd8baa8ee" providerId="AD" clId="Web-{E9FF2E3D-9C2A-0626-C71B-DD474D001D42}" dt="2024-01-28T21:47:12.714" v="495" actId="1076"/>
          <ac:picMkLst>
            <pc:docMk/>
            <pc:sldMk cId="3635184740" sldId="317"/>
            <ac:picMk id="6" creationId="{94710FD7-0E65-25C6-A6CA-D4464175BF68}"/>
          </ac:picMkLst>
        </pc:picChg>
        <pc:picChg chg="del mod">
          <ac:chgData name="Leonardo Filipe Lima Barroso" userId="S::a100894@uminho.pt::17910ef2-aac6-4cea-8838-3d6bd8baa8ee" providerId="AD" clId="Web-{E9FF2E3D-9C2A-0626-C71B-DD474D001D42}" dt="2024-01-28T21:46:36.759" v="489"/>
          <ac:picMkLst>
            <pc:docMk/>
            <pc:sldMk cId="3635184740" sldId="317"/>
            <ac:picMk id="9" creationId="{83E14970-E00F-CA71-C880-0C2CD8E4F140}"/>
          </ac:picMkLst>
        </pc:picChg>
      </pc:sldChg>
      <pc:sldChg chg="addSp delSp modSp">
        <pc:chgData name="Leonardo Filipe Lima Barroso" userId="S::a100894@uminho.pt::17910ef2-aac6-4cea-8838-3d6bd8baa8ee" providerId="AD" clId="Web-{E9FF2E3D-9C2A-0626-C71B-DD474D001D42}" dt="2024-01-28T21:55:47.135" v="542" actId="1076"/>
        <pc:sldMkLst>
          <pc:docMk/>
          <pc:sldMk cId="21829196" sldId="318"/>
        </pc:sldMkLst>
        <pc:spChg chg="del">
          <ac:chgData name="Leonardo Filipe Lima Barroso" userId="S::a100894@uminho.pt::17910ef2-aac6-4cea-8838-3d6bd8baa8ee" providerId="AD" clId="Web-{E9FF2E3D-9C2A-0626-C71B-DD474D001D42}" dt="2024-01-28T21:55:29.134" v="537"/>
          <ac:spMkLst>
            <pc:docMk/>
            <pc:sldMk cId="21829196" sldId="318"/>
            <ac:spMk id="4" creationId="{0BF8537C-B4F8-34EF-4617-4F0D8DCA742E}"/>
          </ac:spMkLst>
        </pc:spChg>
        <pc:spChg chg="mod">
          <ac:chgData name="Leonardo Filipe Lima Barroso" userId="S::a100894@uminho.pt::17910ef2-aac6-4cea-8838-3d6bd8baa8ee" providerId="AD" clId="Web-{E9FF2E3D-9C2A-0626-C71B-DD474D001D42}" dt="2024-01-28T21:55:32.681" v="538" actId="20577"/>
          <ac:spMkLst>
            <pc:docMk/>
            <pc:sldMk cId="21829196" sldId="318"/>
            <ac:spMk id="8" creationId="{2D8271B4-7544-5C23-3FEC-0E0D80AA147F}"/>
          </ac:spMkLst>
        </pc:spChg>
        <pc:spChg chg="del mod">
          <ac:chgData name="Leonardo Filipe Lima Barroso" userId="S::a100894@uminho.pt::17910ef2-aac6-4cea-8838-3d6bd8baa8ee" providerId="AD" clId="Web-{E9FF2E3D-9C2A-0626-C71B-DD474D001D42}" dt="2024-01-28T21:55:27.181" v="536"/>
          <ac:spMkLst>
            <pc:docMk/>
            <pc:sldMk cId="21829196" sldId="318"/>
            <ac:spMk id="11" creationId="{C05BF32C-F301-F6D2-8B20-A053B9C7373F}"/>
          </ac:spMkLst>
        </pc:spChg>
        <pc:picChg chg="del mod">
          <ac:chgData name="Leonardo Filipe Lima Barroso" userId="S::a100894@uminho.pt::17910ef2-aac6-4cea-8838-3d6bd8baa8ee" providerId="AD" clId="Web-{E9FF2E3D-9C2A-0626-C71B-DD474D001D42}" dt="2024-01-28T21:53:22.068" v="523"/>
          <ac:picMkLst>
            <pc:docMk/>
            <pc:sldMk cId="21829196" sldId="318"/>
            <ac:picMk id="2" creationId="{D527332A-B3D4-3087-45C4-F6F311E755BA}"/>
          </ac:picMkLst>
        </pc:picChg>
        <pc:picChg chg="add mod">
          <ac:chgData name="Leonardo Filipe Lima Barroso" userId="S::a100894@uminho.pt::17910ef2-aac6-4cea-8838-3d6bd8baa8ee" providerId="AD" clId="Web-{E9FF2E3D-9C2A-0626-C71B-DD474D001D42}" dt="2024-01-28T21:55:47.135" v="542" actId="1076"/>
          <ac:picMkLst>
            <pc:docMk/>
            <pc:sldMk cId="21829196" sldId="318"/>
            <ac:picMk id="6" creationId="{0335FC02-4272-272A-9756-E548ACFD712D}"/>
          </ac:picMkLst>
        </pc:picChg>
      </pc:sldChg>
      <pc:sldChg chg="addSp delSp modSp">
        <pc:chgData name="Leonardo Filipe Lima Barroso" userId="S::a100894@uminho.pt::17910ef2-aac6-4cea-8838-3d6bd8baa8ee" providerId="AD" clId="Web-{E9FF2E3D-9C2A-0626-C71B-DD474D001D42}" dt="2024-01-28T21:54:59.805" v="533" actId="1076"/>
        <pc:sldMkLst>
          <pc:docMk/>
          <pc:sldMk cId="2129175223" sldId="319"/>
        </pc:sldMkLst>
        <pc:spChg chg="del mod">
          <ac:chgData name="Leonardo Filipe Lima Barroso" userId="S::a100894@uminho.pt::17910ef2-aac6-4cea-8838-3d6bd8baa8ee" providerId="AD" clId="Web-{E9FF2E3D-9C2A-0626-C71B-DD474D001D42}" dt="2024-01-28T21:53:44.256" v="531"/>
          <ac:spMkLst>
            <pc:docMk/>
            <pc:sldMk cId="2129175223" sldId="319"/>
            <ac:spMk id="5" creationId="{A78E4E0A-6962-3397-ECC9-D03BC5C114CD}"/>
          </ac:spMkLst>
        </pc:spChg>
        <pc:spChg chg="del">
          <ac:chgData name="Leonardo Filipe Lima Barroso" userId="S::a100894@uminho.pt::17910ef2-aac6-4cea-8838-3d6bd8baa8ee" providerId="AD" clId="Web-{E9FF2E3D-9C2A-0626-C71B-DD474D001D42}" dt="2024-01-28T21:53:38.022" v="529"/>
          <ac:spMkLst>
            <pc:docMk/>
            <pc:sldMk cId="2129175223" sldId="319"/>
            <ac:spMk id="7" creationId="{29C30AB1-B5A8-92E7-FE04-D33BCB4D5669}"/>
          </ac:spMkLst>
        </pc:spChg>
        <pc:spChg chg="del">
          <ac:chgData name="Leonardo Filipe Lima Barroso" userId="S::a100894@uminho.pt::17910ef2-aac6-4cea-8838-3d6bd8baa8ee" providerId="AD" clId="Web-{E9FF2E3D-9C2A-0626-C71B-DD474D001D42}" dt="2024-01-28T21:53:30.943" v="526"/>
          <ac:spMkLst>
            <pc:docMk/>
            <pc:sldMk cId="2129175223" sldId="319"/>
            <ac:spMk id="9" creationId="{0A4FE4D7-00FD-991B-0CC0-5FE3BA32571D}"/>
          </ac:spMkLst>
        </pc:spChg>
        <pc:spChg chg="del mod">
          <ac:chgData name="Leonardo Filipe Lima Barroso" userId="S::a100894@uminho.pt::17910ef2-aac6-4cea-8838-3d6bd8baa8ee" providerId="AD" clId="Web-{E9FF2E3D-9C2A-0626-C71B-DD474D001D42}" dt="2024-01-28T21:53:35.646" v="528"/>
          <ac:spMkLst>
            <pc:docMk/>
            <pc:sldMk cId="2129175223" sldId="319"/>
            <ac:spMk id="11" creationId="{EB8A66A0-E2A9-5042-9E1F-27E94E6A1D8C}"/>
          </ac:spMkLst>
        </pc:spChg>
        <pc:picChg chg="del">
          <ac:chgData name="Leonardo Filipe Lima Barroso" userId="S::a100894@uminho.pt::17910ef2-aac6-4cea-8838-3d6bd8baa8ee" providerId="AD" clId="Web-{E9FF2E3D-9C2A-0626-C71B-DD474D001D42}" dt="2024-01-28T21:53:28.818" v="525"/>
          <ac:picMkLst>
            <pc:docMk/>
            <pc:sldMk cId="2129175223" sldId="319"/>
            <ac:picMk id="2" creationId="{7920C7FE-8679-41E3-9519-40C23D1982C2}"/>
          </ac:picMkLst>
        </pc:picChg>
        <pc:picChg chg="add mod">
          <ac:chgData name="Leonardo Filipe Lima Barroso" userId="S::a100894@uminho.pt::17910ef2-aac6-4cea-8838-3d6bd8baa8ee" providerId="AD" clId="Web-{E9FF2E3D-9C2A-0626-C71B-DD474D001D42}" dt="2024-01-28T21:54:59.805" v="533" actId="1076"/>
          <ac:picMkLst>
            <pc:docMk/>
            <pc:sldMk cId="2129175223" sldId="319"/>
            <ac:picMk id="4" creationId="{4F57240F-3BE0-8D32-3473-6D294F0530F3}"/>
          </ac:picMkLst>
        </pc:picChg>
        <pc:picChg chg="del">
          <ac:chgData name="Leonardo Filipe Lima Barroso" userId="S::a100894@uminho.pt::17910ef2-aac6-4cea-8838-3d6bd8baa8ee" providerId="AD" clId="Web-{E9FF2E3D-9C2A-0626-C71B-DD474D001D42}" dt="2024-01-28T21:53:26.552" v="524"/>
          <ac:picMkLst>
            <pc:docMk/>
            <pc:sldMk cId="2129175223" sldId="319"/>
            <ac:picMk id="6" creationId="{031C321A-E21C-4765-D57E-92A53541FAE1}"/>
          </ac:picMkLst>
        </pc:picChg>
      </pc:sldChg>
      <pc:sldChg chg="modSp">
        <pc:chgData name="Leonardo Filipe Lima Barroso" userId="S::a100894@uminho.pt::17910ef2-aac6-4cea-8838-3d6bd8baa8ee" providerId="AD" clId="Web-{E9FF2E3D-9C2A-0626-C71B-DD474D001D42}" dt="2024-01-28T21:58:15.780" v="560" actId="14100"/>
        <pc:sldMkLst>
          <pc:docMk/>
          <pc:sldMk cId="3218569138" sldId="320"/>
        </pc:sldMkLst>
        <pc:spChg chg="mod">
          <ac:chgData name="Leonardo Filipe Lima Barroso" userId="S::a100894@uminho.pt::17910ef2-aac6-4cea-8838-3d6bd8baa8ee" providerId="AD" clId="Web-{E9FF2E3D-9C2A-0626-C71B-DD474D001D42}" dt="2024-01-28T21:57:23.950" v="552" actId="1076"/>
          <ac:spMkLst>
            <pc:docMk/>
            <pc:sldMk cId="3218569138" sldId="320"/>
            <ac:spMk id="2" creationId="{2007F5F3-10E6-1C4F-A6D8-8F37F4A1F0E0}"/>
          </ac:spMkLst>
        </pc:spChg>
        <pc:spChg chg="mod">
          <ac:chgData name="Leonardo Filipe Lima Barroso" userId="S::a100894@uminho.pt::17910ef2-aac6-4cea-8838-3d6bd8baa8ee" providerId="AD" clId="Web-{E9FF2E3D-9C2A-0626-C71B-DD474D001D42}" dt="2024-01-28T21:57:44.513" v="556"/>
          <ac:spMkLst>
            <pc:docMk/>
            <pc:sldMk cId="3218569138" sldId="320"/>
            <ac:spMk id="8" creationId="{A238F8EC-0C2A-8252-02A6-C7CEF9F4FE52}"/>
          </ac:spMkLst>
        </pc:spChg>
        <pc:spChg chg="mod">
          <ac:chgData name="Leonardo Filipe Lima Barroso" userId="S::a100894@uminho.pt::17910ef2-aac6-4cea-8838-3d6bd8baa8ee" providerId="AD" clId="Web-{E9FF2E3D-9C2A-0626-C71B-DD474D001D42}" dt="2024-01-28T21:58:15.780" v="560" actId="14100"/>
          <ac:spMkLst>
            <pc:docMk/>
            <pc:sldMk cId="3218569138" sldId="320"/>
            <ac:spMk id="11" creationId="{5B952AD2-900F-0D22-4177-1DBCE5951709}"/>
          </ac:spMkLst>
        </pc:spChg>
      </pc:sldChg>
      <pc:sldChg chg="addSp delSp modSp">
        <pc:chgData name="Leonardo Filipe Lima Barroso" userId="S::a100894@uminho.pt::17910ef2-aac6-4cea-8838-3d6bd8baa8ee" providerId="AD" clId="Web-{E9FF2E3D-9C2A-0626-C71B-DD474D001D42}" dt="2024-01-28T21:50:22.469" v="513" actId="1076"/>
        <pc:sldMkLst>
          <pc:docMk/>
          <pc:sldMk cId="1644265207" sldId="321"/>
        </pc:sldMkLst>
        <pc:spChg chg="del mod">
          <ac:chgData name="Leonardo Filipe Lima Barroso" userId="S::a100894@uminho.pt::17910ef2-aac6-4cea-8838-3d6bd8baa8ee" providerId="AD" clId="Web-{E9FF2E3D-9C2A-0626-C71B-DD474D001D42}" dt="2024-01-28T21:50:12.719" v="509"/>
          <ac:spMkLst>
            <pc:docMk/>
            <pc:sldMk cId="1644265207" sldId="321"/>
            <ac:spMk id="5" creationId="{335517A8-7D02-259A-3C33-6726570FD1B5}"/>
          </ac:spMkLst>
        </pc:spChg>
        <pc:spChg chg="del mod">
          <ac:chgData name="Leonardo Filipe Lima Barroso" userId="S::a100894@uminho.pt::17910ef2-aac6-4cea-8838-3d6bd8baa8ee" providerId="AD" clId="Web-{E9FF2E3D-9C2A-0626-C71B-DD474D001D42}" dt="2024-01-28T21:49:47.921" v="504"/>
          <ac:spMkLst>
            <pc:docMk/>
            <pc:sldMk cId="1644265207" sldId="321"/>
            <ac:spMk id="6" creationId="{7D36890B-985E-E050-297A-2CB72247A96B}"/>
          </ac:spMkLst>
        </pc:spChg>
        <pc:spChg chg="del">
          <ac:chgData name="Leonardo Filipe Lima Barroso" userId="S::a100894@uminho.pt::17910ef2-aac6-4cea-8838-3d6bd8baa8ee" providerId="AD" clId="Web-{E9FF2E3D-9C2A-0626-C71B-DD474D001D42}" dt="2024-01-28T21:49:43.265" v="502"/>
          <ac:spMkLst>
            <pc:docMk/>
            <pc:sldMk cId="1644265207" sldId="321"/>
            <ac:spMk id="9" creationId="{50EF2540-1370-615D-F3CE-E53CB2158DB0}"/>
          </ac:spMkLst>
        </pc:spChg>
        <pc:spChg chg="del mod">
          <ac:chgData name="Leonardo Filipe Lima Barroso" userId="S::a100894@uminho.pt::17910ef2-aac6-4cea-8838-3d6bd8baa8ee" providerId="AD" clId="Web-{E9FF2E3D-9C2A-0626-C71B-DD474D001D42}" dt="2024-01-28T21:50:09.859" v="507"/>
          <ac:spMkLst>
            <pc:docMk/>
            <pc:sldMk cId="1644265207" sldId="321"/>
            <ac:spMk id="11" creationId="{B4E9CE19-6FB5-FD84-2C5A-16A594368B86}"/>
          </ac:spMkLst>
        </pc:spChg>
        <pc:spChg chg="del mod">
          <ac:chgData name="Leonardo Filipe Lima Barroso" userId="S::a100894@uminho.pt::17910ef2-aac6-4cea-8838-3d6bd8baa8ee" providerId="AD" clId="Web-{E9FF2E3D-9C2A-0626-C71B-DD474D001D42}" dt="2024-01-28T21:49:41.437" v="501"/>
          <ac:spMkLst>
            <pc:docMk/>
            <pc:sldMk cId="1644265207" sldId="321"/>
            <ac:spMk id="14" creationId="{89E3D55A-F8B6-83DF-9E71-080411F2CD07}"/>
          </ac:spMkLst>
        </pc:spChg>
        <pc:picChg chg="del">
          <ac:chgData name="Leonardo Filipe Lima Barroso" userId="S::a100894@uminho.pt::17910ef2-aac6-4cea-8838-3d6bd8baa8ee" providerId="AD" clId="Web-{E9FF2E3D-9C2A-0626-C71B-DD474D001D42}" dt="2024-01-28T21:49:33.936" v="497"/>
          <ac:picMkLst>
            <pc:docMk/>
            <pc:sldMk cId="1644265207" sldId="321"/>
            <ac:picMk id="4" creationId="{5EA6411E-B54E-D16C-B327-E0EAFF604B0A}"/>
          </ac:picMkLst>
        </pc:picChg>
        <pc:picChg chg="add mod">
          <ac:chgData name="Leonardo Filipe Lima Barroso" userId="S::a100894@uminho.pt::17910ef2-aac6-4cea-8838-3d6bd8baa8ee" providerId="AD" clId="Web-{E9FF2E3D-9C2A-0626-C71B-DD474D001D42}" dt="2024-01-28T21:50:22.469" v="513" actId="1076"/>
          <ac:picMkLst>
            <pc:docMk/>
            <pc:sldMk cId="1644265207" sldId="321"/>
            <ac:picMk id="7" creationId="{6F6EA88E-615F-B26E-352D-93F2CB8FC702}"/>
          </ac:picMkLst>
        </pc:picChg>
        <pc:picChg chg="del">
          <ac:chgData name="Leonardo Filipe Lima Barroso" userId="S::a100894@uminho.pt::17910ef2-aac6-4cea-8838-3d6bd8baa8ee" providerId="AD" clId="Web-{E9FF2E3D-9C2A-0626-C71B-DD474D001D42}" dt="2024-01-28T21:49:36.561" v="498"/>
          <ac:picMkLst>
            <pc:docMk/>
            <pc:sldMk cId="1644265207" sldId="321"/>
            <ac:picMk id="12" creationId="{3BFEDB01-AA52-6B9B-14D0-6F55EC3656EF}"/>
          </ac:picMkLst>
        </pc:picChg>
        <pc:picChg chg="del">
          <ac:chgData name="Leonardo Filipe Lima Barroso" userId="S::a100894@uminho.pt::17910ef2-aac6-4cea-8838-3d6bd8baa8ee" providerId="AD" clId="Web-{E9FF2E3D-9C2A-0626-C71B-DD474D001D42}" dt="2024-01-28T21:49:38.515" v="499"/>
          <ac:picMkLst>
            <pc:docMk/>
            <pc:sldMk cId="1644265207" sldId="321"/>
            <ac:picMk id="13" creationId="{44D33AD2-84B5-9A66-3346-6375BAEE46C4}"/>
          </ac:picMkLst>
        </pc:picChg>
      </pc:sldChg>
      <pc:sldChg chg="delSp modSp add replId">
        <pc:chgData name="Leonardo Filipe Lima Barroso" userId="S::a100894@uminho.pt::17910ef2-aac6-4cea-8838-3d6bd8baa8ee" providerId="AD" clId="Web-{E9FF2E3D-9C2A-0626-C71B-DD474D001D42}" dt="2024-01-28T21:07:29.562" v="205"/>
        <pc:sldMkLst>
          <pc:docMk/>
          <pc:sldMk cId="2574984709" sldId="322"/>
        </pc:sldMkLst>
        <pc:spChg chg="del mod">
          <ac:chgData name="Leonardo Filipe Lima Barroso" userId="S::a100894@uminho.pt::17910ef2-aac6-4cea-8838-3d6bd8baa8ee" providerId="AD" clId="Web-{E9FF2E3D-9C2A-0626-C71B-DD474D001D42}" dt="2024-01-28T20:20:13.098" v="65"/>
          <ac:spMkLst>
            <pc:docMk/>
            <pc:sldMk cId="2574984709" sldId="322"/>
            <ac:spMk id="6" creationId="{406A6BA2-993A-055D-966C-F636330C881D}"/>
          </ac:spMkLst>
        </pc:spChg>
        <pc:spChg chg="del mod">
          <ac:chgData name="Leonardo Filipe Lima Barroso" userId="S::a100894@uminho.pt::17910ef2-aac6-4cea-8838-3d6bd8baa8ee" providerId="AD" clId="Web-{E9FF2E3D-9C2A-0626-C71B-DD474D001D42}" dt="2024-01-28T21:07:29.562" v="205"/>
          <ac:spMkLst>
            <pc:docMk/>
            <pc:sldMk cId="2574984709" sldId="322"/>
            <ac:spMk id="14" creationId="{A165DBD0-C41B-0899-F427-B6BC7A89A98C}"/>
          </ac:spMkLst>
        </pc:spChg>
        <pc:picChg chg="del">
          <ac:chgData name="Leonardo Filipe Lima Barroso" userId="S::a100894@uminho.pt::17910ef2-aac6-4cea-8838-3d6bd8baa8ee" providerId="AD" clId="Web-{E9FF2E3D-9C2A-0626-C71B-DD474D001D42}" dt="2024-01-28T20:20:07.316" v="62"/>
          <ac:picMkLst>
            <pc:docMk/>
            <pc:sldMk cId="2574984709" sldId="322"/>
            <ac:picMk id="11" creationId="{4E6265F7-A8BE-E669-F2A6-47C63A444B3B}"/>
          </ac:picMkLst>
        </pc:picChg>
        <pc:picChg chg="mod">
          <ac:chgData name="Leonardo Filipe Lima Barroso" userId="S::a100894@uminho.pt::17910ef2-aac6-4cea-8838-3d6bd8baa8ee" providerId="AD" clId="Web-{E9FF2E3D-9C2A-0626-C71B-DD474D001D42}" dt="2024-01-28T20:20:26.942" v="68" actId="1076"/>
          <ac:picMkLst>
            <pc:docMk/>
            <pc:sldMk cId="2574984709" sldId="322"/>
            <ac:picMk id="12" creationId="{FA618AE8-4330-692D-43F6-04A50BFE0184}"/>
          </ac:picMkLst>
        </pc:picChg>
      </pc:sldChg>
      <pc:sldChg chg="addSp delSp modSp add ord replId">
        <pc:chgData name="Leonardo Filipe Lima Barroso" userId="S::a100894@uminho.pt::17910ef2-aac6-4cea-8838-3d6bd8baa8ee" providerId="AD" clId="Web-{E9FF2E3D-9C2A-0626-C71B-DD474D001D42}" dt="2024-01-28T21:08:15.704" v="221" actId="1076"/>
        <pc:sldMkLst>
          <pc:docMk/>
          <pc:sldMk cId="1123320124" sldId="323"/>
        </pc:sldMkLst>
        <pc:spChg chg="del mod">
          <ac:chgData name="Leonardo Filipe Lima Barroso" userId="S::a100894@uminho.pt::17910ef2-aac6-4cea-8838-3d6bd8baa8ee" providerId="AD" clId="Web-{E9FF2E3D-9C2A-0626-C71B-DD474D001D42}" dt="2024-01-28T20:21:46.806" v="83"/>
          <ac:spMkLst>
            <pc:docMk/>
            <pc:sldMk cId="1123320124" sldId="323"/>
            <ac:spMk id="2" creationId="{56C6C985-D799-00B3-3901-FF501498DA0B}"/>
          </ac:spMkLst>
        </pc:spChg>
        <pc:spChg chg="add mod">
          <ac:chgData name="Leonardo Filipe Lima Barroso" userId="S::a100894@uminho.pt::17910ef2-aac6-4cea-8838-3d6bd8baa8ee" providerId="AD" clId="Web-{E9FF2E3D-9C2A-0626-C71B-DD474D001D42}" dt="2024-01-28T21:08:08.220" v="219"/>
          <ac:spMkLst>
            <pc:docMk/>
            <pc:sldMk cId="1123320124" sldId="323"/>
            <ac:spMk id="3" creationId="{9873C96D-04FD-B8F2-817E-47521489440B}"/>
          </ac:spMkLst>
        </pc:spChg>
        <pc:spChg chg="del mod">
          <ac:chgData name="Leonardo Filipe Lima Barroso" userId="S::a100894@uminho.pt::17910ef2-aac6-4cea-8838-3d6bd8baa8ee" providerId="AD" clId="Web-{E9FF2E3D-9C2A-0626-C71B-DD474D001D42}" dt="2024-01-28T21:08:08.220" v="219"/>
          <ac:spMkLst>
            <pc:docMk/>
            <pc:sldMk cId="1123320124" sldId="323"/>
            <ac:spMk id="5" creationId="{50AF54FD-8EE8-CBB6-156F-709F542F756F}"/>
          </ac:spMkLst>
        </pc:spChg>
        <pc:spChg chg="del mod">
          <ac:chgData name="Leonardo Filipe Lima Barroso" userId="S::a100894@uminho.pt::17910ef2-aac6-4cea-8838-3d6bd8baa8ee" providerId="AD" clId="Web-{E9FF2E3D-9C2A-0626-C71B-DD474D001D42}" dt="2024-01-28T21:07:59.141" v="216"/>
          <ac:spMkLst>
            <pc:docMk/>
            <pc:sldMk cId="1123320124" sldId="323"/>
            <ac:spMk id="7" creationId="{BFD2CC18-B7D6-D366-3305-D2E34101896B}"/>
          </ac:spMkLst>
        </pc:spChg>
        <pc:spChg chg="del mod">
          <ac:chgData name="Leonardo Filipe Lima Barroso" userId="S::a100894@uminho.pt::17910ef2-aac6-4cea-8838-3d6bd8baa8ee" providerId="AD" clId="Web-{E9FF2E3D-9C2A-0626-C71B-DD474D001D42}" dt="2024-01-28T20:21:54.025" v="87"/>
          <ac:spMkLst>
            <pc:docMk/>
            <pc:sldMk cId="1123320124" sldId="323"/>
            <ac:spMk id="9" creationId="{32BB5702-AAE1-AF3F-4512-127EF3B8EC27}"/>
          </ac:spMkLst>
        </pc:spChg>
        <pc:picChg chg="del">
          <ac:chgData name="Leonardo Filipe Lima Barroso" userId="S::a100894@uminho.pt::17910ef2-aac6-4cea-8838-3d6bd8baa8ee" providerId="AD" clId="Web-{E9FF2E3D-9C2A-0626-C71B-DD474D001D42}" dt="2024-01-28T20:21:49.963" v="84"/>
          <ac:picMkLst>
            <pc:docMk/>
            <pc:sldMk cId="1123320124" sldId="323"/>
            <ac:picMk id="3" creationId="{732AD6B3-4940-4C4F-8FE9-A25C4910F7A5}"/>
          </ac:picMkLst>
        </pc:picChg>
        <pc:picChg chg="mod">
          <ac:chgData name="Leonardo Filipe Lima Barroso" userId="S::a100894@uminho.pt::17910ef2-aac6-4cea-8838-3d6bd8baa8ee" providerId="AD" clId="Web-{E9FF2E3D-9C2A-0626-C71B-DD474D001D42}" dt="2024-01-28T21:08:15.704" v="221" actId="1076"/>
          <ac:picMkLst>
            <pc:docMk/>
            <pc:sldMk cId="1123320124" sldId="323"/>
            <ac:picMk id="11" creationId="{6671E12E-22A0-5229-63CA-AB1FDD93B68A}"/>
          </ac:picMkLst>
        </pc:picChg>
      </pc:sldChg>
      <pc:sldChg chg="addSp delSp modSp add replId">
        <pc:chgData name="Leonardo Filipe Lima Barroso" userId="S::a100894@uminho.pt::17910ef2-aac6-4cea-8838-3d6bd8baa8ee" providerId="AD" clId="Web-{E9FF2E3D-9C2A-0626-C71B-DD474D001D42}" dt="2024-01-28T21:18:20.534" v="253" actId="1076"/>
        <pc:sldMkLst>
          <pc:docMk/>
          <pc:sldMk cId="1123532195" sldId="324"/>
        </pc:sldMkLst>
        <pc:picChg chg="del">
          <ac:chgData name="Leonardo Filipe Lima Barroso" userId="S::a100894@uminho.pt::17910ef2-aac6-4cea-8838-3d6bd8baa8ee" providerId="AD" clId="Web-{E9FF2E3D-9C2A-0626-C71B-DD474D001D42}" dt="2024-01-28T21:12:29.555" v="238"/>
          <ac:picMkLst>
            <pc:docMk/>
            <pc:sldMk cId="1123532195" sldId="324"/>
            <ac:picMk id="2" creationId="{23E4CFB9-28BF-B530-576E-C003E636FB16}"/>
          </ac:picMkLst>
        </pc:picChg>
        <pc:picChg chg="add mod">
          <ac:chgData name="Leonardo Filipe Lima Barroso" userId="S::a100894@uminho.pt::17910ef2-aac6-4cea-8838-3d6bd8baa8ee" providerId="AD" clId="Web-{E9FF2E3D-9C2A-0626-C71B-DD474D001D42}" dt="2024-01-28T21:18:20.534" v="253" actId="1076"/>
          <ac:picMkLst>
            <pc:docMk/>
            <pc:sldMk cId="1123532195" sldId="324"/>
            <ac:picMk id="3" creationId="{6EFA517A-052C-FBBD-0B81-549E4C11807A}"/>
          </ac:picMkLst>
        </pc:picChg>
      </pc:sldChg>
      <pc:sldChg chg="new del">
        <pc:chgData name="Leonardo Filipe Lima Barroso" userId="S::a100894@uminho.pt::17910ef2-aac6-4cea-8838-3d6bd8baa8ee" providerId="AD" clId="Web-{E9FF2E3D-9C2A-0626-C71B-DD474D001D42}" dt="2024-01-28T21:12:17.352" v="236"/>
        <pc:sldMkLst>
          <pc:docMk/>
          <pc:sldMk cId="1351661780" sldId="324"/>
        </pc:sldMkLst>
      </pc:sldChg>
      <pc:sldChg chg="addSp delSp modSp add replId">
        <pc:chgData name="Leonardo Filipe Lima Barroso" userId="S::a100894@uminho.pt::17910ef2-aac6-4cea-8838-3d6bd8baa8ee" providerId="AD" clId="Web-{E9FF2E3D-9C2A-0626-C71B-DD474D001D42}" dt="2024-01-28T21:27:27.351" v="335" actId="1076"/>
        <pc:sldMkLst>
          <pc:docMk/>
          <pc:sldMk cId="336691979" sldId="325"/>
        </pc:sldMkLst>
        <pc:picChg chg="add mod">
          <ac:chgData name="Leonardo Filipe Lima Barroso" userId="S::a100894@uminho.pt::17910ef2-aac6-4cea-8838-3d6bd8baa8ee" providerId="AD" clId="Web-{E9FF2E3D-9C2A-0626-C71B-DD474D001D42}" dt="2024-01-28T21:27:10.023" v="333" actId="1076"/>
          <ac:picMkLst>
            <pc:docMk/>
            <pc:sldMk cId="336691979" sldId="325"/>
            <ac:picMk id="2" creationId="{ABB050F1-810C-1D27-5AB7-E10BF6E9483E}"/>
          </ac:picMkLst>
        </pc:picChg>
        <pc:picChg chg="add mod">
          <ac:chgData name="Leonardo Filipe Lima Barroso" userId="S::a100894@uminho.pt::17910ef2-aac6-4cea-8838-3d6bd8baa8ee" providerId="AD" clId="Web-{E9FF2E3D-9C2A-0626-C71B-DD474D001D42}" dt="2024-01-28T21:27:27.351" v="335" actId="1076"/>
          <ac:picMkLst>
            <pc:docMk/>
            <pc:sldMk cId="336691979" sldId="325"/>
            <ac:picMk id="3" creationId="{374F3727-5CB1-608D-E30F-F24E35278E7D}"/>
          </ac:picMkLst>
        </pc:picChg>
        <pc:picChg chg="del">
          <ac:chgData name="Leonardo Filipe Lima Barroso" userId="S::a100894@uminho.pt::17910ef2-aac6-4cea-8838-3d6bd8baa8ee" providerId="AD" clId="Web-{E9FF2E3D-9C2A-0626-C71B-DD474D001D42}" dt="2024-01-28T21:27:06.116" v="330"/>
          <ac:picMkLst>
            <pc:docMk/>
            <pc:sldMk cId="336691979" sldId="325"/>
            <ac:picMk id="23" creationId="{3E775EF3-5616-F4B3-269E-E61F932EF194}"/>
          </ac:picMkLst>
        </pc:picChg>
        <pc:picChg chg="del">
          <ac:chgData name="Leonardo Filipe Lima Barroso" userId="S::a100894@uminho.pt::17910ef2-aac6-4cea-8838-3d6bd8baa8ee" providerId="AD" clId="Web-{E9FF2E3D-9C2A-0626-C71B-DD474D001D42}" dt="2024-01-28T21:27:07.272" v="331"/>
          <ac:picMkLst>
            <pc:docMk/>
            <pc:sldMk cId="336691979" sldId="325"/>
            <ac:picMk id="24" creationId="{B8F0B43B-E2E5-63D7-27E3-F17295B9F988}"/>
          </ac:picMkLst>
        </pc:picChg>
      </pc:sldChg>
      <pc:sldChg chg="addSp delSp modSp add replId">
        <pc:chgData name="Leonardo Filipe Lima Barroso" userId="S::a100894@uminho.pt::17910ef2-aac6-4cea-8838-3d6bd8baa8ee" providerId="AD" clId="Web-{E9FF2E3D-9C2A-0626-C71B-DD474D001D42}" dt="2024-01-28T21:27:59.118" v="340" actId="1076"/>
        <pc:sldMkLst>
          <pc:docMk/>
          <pc:sldMk cId="2054477479" sldId="326"/>
        </pc:sldMkLst>
        <pc:picChg chg="del">
          <ac:chgData name="Leonardo Filipe Lima Barroso" userId="S::a100894@uminho.pt::17910ef2-aac6-4cea-8838-3d6bd8baa8ee" providerId="AD" clId="Web-{E9FF2E3D-9C2A-0626-C71B-DD474D001D42}" dt="2024-01-28T21:27:49.539" v="337"/>
          <ac:picMkLst>
            <pc:docMk/>
            <pc:sldMk cId="2054477479" sldId="326"/>
            <ac:picMk id="2" creationId="{48D6B7E0-9CE9-3E11-874D-5B94E8697287}"/>
          </ac:picMkLst>
        </pc:picChg>
        <pc:picChg chg="del">
          <ac:chgData name="Leonardo Filipe Lima Barroso" userId="S::a100894@uminho.pt::17910ef2-aac6-4cea-8838-3d6bd8baa8ee" providerId="AD" clId="Web-{E9FF2E3D-9C2A-0626-C71B-DD474D001D42}" dt="2024-01-28T21:27:51.399" v="338"/>
          <ac:picMkLst>
            <pc:docMk/>
            <pc:sldMk cId="2054477479" sldId="326"/>
            <ac:picMk id="3" creationId="{022A2550-E3D8-DAAD-3C1E-7B964FAF47C9}"/>
          </ac:picMkLst>
        </pc:picChg>
        <pc:picChg chg="add mod">
          <ac:chgData name="Leonardo Filipe Lima Barroso" userId="S::a100894@uminho.pt::17910ef2-aac6-4cea-8838-3d6bd8baa8ee" providerId="AD" clId="Web-{E9FF2E3D-9C2A-0626-C71B-DD474D001D42}" dt="2024-01-28T21:27:59.118" v="340" actId="1076"/>
          <ac:picMkLst>
            <pc:docMk/>
            <pc:sldMk cId="2054477479" sldId="326"/>
            <ac:picMk id="4" creationId="{0C1B3392-A339-41CF-5370-DE22C9BB28A4}"/>
          </ac:picMkLst>
        </pc:picChg>
      </pc:sldChg>
      <pc:sldChg chg="add del replId">
        <pc:chgData name="Leonardo Filipe Lima Barroso" userId="S::a100894@uminho.pt::17910ef2-aac6-4cea-8838-3d6bd8baa8ee" providerId="AD" clId="Web-{E9FF2E3D-9C2A-0626-C71B-DD474D001D42}" dt="2024-01-28T21:29:15.776" v="351"/>
        <pc:sldMkLst>
          <pc:docMk/>
          <pc:sldMk cId="1916589691" sldId="327"/>
        </pc:sldMkLst>
      </pc:sldChg>
      <pc:sldChg chg="addSp delSp modSp add replId">
        <pc:chgData name="Leonardo Filipe Lima Barroso" userId="S::a100894@uminho.pt::17910ef2-aac6-4cea-8838-3d6bd8baa8ee" providerId="AD" clId="Web-{E9FF2E3D-9C2A-0626-C71B-DD474D001D42}" dt="2024-01-28T21:45:01.913" v="481" actId="1076"/>
        <pc:sldMkLst>
          <pc:docMk/>
          <pc:sldMk cId="2173661158" sldId="327"/>
        </pc:sldMkLst>
        <pc:spChg chg="mod">
          <ac:chgData name="Leonardo Filipe Lima Barroso" userId="S::a100894@uminho.pt::17910ef2-aac6-4cea-8838-3d6bd8baa8ee" providerId="AD" clId="Web-{E9FF2E3D-9C2A-0626-C71B-DD474D001D42}" dt="2024-01-28T21:44:02.083" v="466" actId="1076"/>
          <ac:spMkLst>
            <pc:docMk/>
            <pc:sldMk cId="2173661158" sldId="327"/>
            <ac:spMk id="8" creationId="{0DD7A214-CF53-020F-5CF0-3D4728801C33}"/>
          </ac:spMkLst>
        </pc:spChg>
        <pc:spChg chg="del mod">
          <ac:chgData name="Leonardo Filipe Lima Barroso" userId="S::a100894@uminho.pt::17910ef2-aac6-4cea-8838-3d6bd8baa8ee" providerId="AD" clId="Web-{E9FF2E3D-9C2A-0626-C71B-DD474D001D42}" dt="2024-01-28T21:44:24.974" v="472"/>
          <ac:spMkLst>
            <pc:docMk/>
            <pc:sldMk cId="2173661158" sldId="327"/>
            <ac:spMk id="14" creationId="{F294E129-7217-CBF1-C213-B9E267A5BBBE}"/>
          </ac:spMkLst>
        </pc:spChg>
        <pc:picChg chg="add mod">
          <ac:chgData name="Leonardo Filipe Lima Barroso" userId="S::a100894@uminho.pt::17910ef2-aac6-4cea-8838-3d6bd8baa8ee" providerId="AD" clId="Web-{E9FF2E3D-9C2A-0626-C71B-DD474D001D42}" dt="2024-01-28T21:45:01.913" v="481" actId="1076"/>
          <ac:picMkLst>
            <pc:docMk/>
            <pc:sldMk cId="2173661158" sldId="327"/>
            <ac:picMk id="2" creationId="{50C76C7F-CE7E-E84E-C37B-1EFF2269CE27}"/>
          </ac:picMkLst>
        </pc:picChg>
        <pc:picChg chg="add mod">
          <ac:chgData name="Leonardo Filipe Lima Barroso" userId="S::a100894@uminho.pt::17910ef2-aac6-4cea-8838-3d6bd8baa8ee" providerId="AD" clId="Web-{E9FF2E3D-9C2A-0626-C71B-DD474D001D42}" dt="2024-01-28T21:44:58.850" v="480" actId="1076"/>
          <ac:picMkLst>
            <pc:docMk/>
            <pc:sldMk cId="2173661158" sldId="327"/>
            <ac:picMk id="4" creationId="{7095CC12-14FD-B59B-C04C-1BF0BD18DC2F}"/>
          </ac:picMkLst>
        </pc:picChg>
        <pc:picChg chg="del">
          <ac:chgData name="Leonardo Filipe Lima Barroso" userId="S::a100894@uminho.pt::17910ef2-aac6-4cea-8838-3d6bd8baa8ee" providerId="AD" clId="Web-{E9FF2E3D-9C2A-0626-C71B-DD474D001D42}" dt="2024-01-28T21:43:17.441" v="451"/>
          <ac:picMkLst>
            <pc:docMk/>
            <pc:sldMk cId="2173661158" sldId="327"/>
            <ac:picMk id="12" creationId="{4C80A073-6F02-9929-9FD5-89FCAF29095C}"/>
          </ac:picMkLst>
        </pc:picChg>
      </pc:sldChg>
      <pc:sldChg chg="addSp delSp modSp add replId">
        <pc:chgData name="Leonardo Filipe Lima Barroso" userId="S::a100894@uminho.pt::17910ef2-aac6-4cea-8838-3d6bd8baa8ee" providerId="AD" clId="Web-{E9FF2E3D-9C2A-0626-C71B-DD474D001D42}" dt="2024-01-28T21:52:41.707" v="522" actId="1076"/>
        <pc:sldMkLst>
          <pc:docMk/>
          <pc:sldMk cId="2893822507" sldId="328"/>
        </pc:sldMkLst>
        <pc:picChg chg="add mod">
          <ac:chgData name="Leonardo Filipe Lima Barroso" userId="S::a100894@uminho.pt::17910ef2-aac6-4cea-8838-3d6bd8baa8ee" providerId="AD" clId="Web-{E9FF2E3D-9C2A-0626-C71B-DD474D001D42}" dt="2024-01-28T21:52:41.707" v="522" actId="1076"/>
          <ac:picMkLst>
            <pc:docMk/>
            <pc:sldMk cId="2893822507" sldId="328"/>
            <ac:picMk id="4" creationId="{6023EFE1-2100-8527-202E-92D18824B969}"/>
          </ac:picMkLst>
        </pc:picChg>
        <pc:picChg chg="del">
          <ac:chgData name="Leonardo Filipe Lima Barroso" userId="S::a100894@uminho.pt::17910ef2-aac6-4cea-8838-3d6bd8baa8ee" providerId="AD" clId="Web-{E9FF2E3D-9C2A-0626-C71B-DD474D001D42}" dt="2024-01-28T21:52:23.254" v="515"/>
          <ac:picMkLst>
            <pc:docMk/>
            <pc:sldMk cId="2893822507" sldId="328"/>
            <ac:picMk id="7" creationId="{A4AB1D7A-2E16-3B96-F12C-3CCF1A6CB109}"/>
          </ac:picMkLst>
        </pc:picChg>
      </pc:sldChg>
      <pc:sldChg chg="add ord replId">
        <pc:chgData name="Leonardo Filipe Lima Barroso" userId="S::a100894@uminho.pt::17910ef2-aac6-4cea-8838-3d6bd8baa8ee" providerId="AD" clId="Web-{E9FF2E3D-9C2A-0626-C71B-DD474D001D42}" dt="2024-01-28T22:16:12.186" v="587"/>
        <pc:sldMkLst>
          <pc:docMk/>
          <pc:sldMk cId="1228854817" sldId="329"/>
        </pc:sldMkLst>
      </pc:sldChg>
    </pc:docChg>
  </pc:docChgLst>
  <pc:docChgLst>
    <pc:chgData name="Filipe Santos Gonçalves" userId="S::a100696@uminho.pt::1f70d8b4-b5d3-4763-8d68-a05bae8d974b" providerId="AD" clId="Web-{C5C63B7C-315B-3E07-1D65-0A46E29F381A}"/>
    <pc:docChg chg="addSld delSld modSld sldOrd">
      <pc:chgData name="Filipe Santos Gonçalves" userId="S::a100696@uminho.pt::1f70d8b4-b5d3-4763-8d68-a05bae8d974b" providerId="AD" clId="Web-{C5C63B7C-315B-3E07-1D65-0A46E29F381A}" dt="2024-01-28T19:34:51.011" v="828" actId="20577"/>
      <pc:docMkLst>
        <pc:docMk/>
      </pc:docMkLst>
      <pc:sldChg chg="del">
        <pc:chgData name="Filipe Santos Gonçalves" userId="S::a100696@uminho.pt::1f70d8b4-b5d3-4763-8d68-a05bae8d974b" providerId="AD" clId="Web-{C5C63B7C-315B-3E07-1D65-0A46E29F381A}" dt="2024-01-28T19:34:45.839" v="827"/>
        <pc:sldMkLst>
          <pc:docMk/>
          <pc:sldMk cId="2154043558" sldId="287"/>
        </pc:sldMkLst>
      </pc:sldChg>
      <pc:sldChg chg="modSp">
        <pc:chgData name="Filipe Santos Gonçalves" userId="S::a100696@uminho.pt::1f70d8b4-b5d3-4763-8d68-a05bae8d974b" providerId="AD" clId="Web-{C5C63B7C-315B-3E07-1D65-0A46E29F381A}" dt="2024-01-28T19:34:51.011" v="828" actId="20577"/>
        <pc:sldMkLst>
          <pc:docMk/>
          <pc:sldMk cId="3145942244" sldId="288"/>
        </pc:sldMkLst>
        <pc:spChg chg="mod">
          <ac:chgData name="Filipe Santos Gonçalves" userId="S::a100696@uminho.pt::1f70d8b4-b5d3-4763-8d68-a05bae8d974b" providerId="AD" clId="Web-{C5C63B7C-315B-3E07-1D65-0A46E29F381A}" dt="2024-01-28T19:34:51.011" v="828" actId="20577"/>
          <ac:spMkLst>
            <pc:docMk/>
            <pc:sldMk cId="3145942244" sldId="288"/>
            <ac:spMk id="2" creationId="{00000000-0000-0000-0000-000000000000}"/>
          </ac:spMkLst>
        </pc:spChg>
      </pc:sldChg>
      <pc:sldChg chg="addSp delSp modSp">
        <pc:chgData name="Filipe Santos Gonçalves" userId="S::a100696@uminho.pt::1f70d8b4-b5d3-4763-8d68-a05bae8d974b" providerId="AD" clId="Web-{C5C63B7C-315B-3E07-1D65-0A46E29F381A}" dt="2024-01-28T18:21:52.880" v="53" actId="1076"/>
        <pc:sldMkLst>
          <pc:docMk/>
          <pc:sldMk cId="2845231560" sldId="298"/>
        </pc:sldMkLst>
        <pc:spChg chg="mod">
          <ac:chgData name="Filipe Santos Gonçalves" userId="S::a100696@uminho.pt::1f70d8b4-b5d3-4763-8d68-a05bae8d974b" providerId="AD" clId="Web-{C5C63B7C-315B-3E07-1D65-0A46E29F381A}" dt="2024-01-28T18:21:52.880" v="53" actId="1076"/>
          <ac:spMkLst>
            <pc:docMk/>
            <pc:sldMk cId="2845231560" sldId="298"/>
            <ac:spMk id="8" creationId="{05421060-961C-DF39-4843-A54AFF303133}"/>
          </ac:spMkLst>
        </pc:spChg>
        <pc:picChg chg="add del mod">
          <ac:chgData name="Filipe Santos Gonçalves" userId="S::a100696@uminho.pt::1f70d8b4-b5d3-4763-8d68-a05bae8d974b" providerId="AD" clId="Web-{C5C63B7C-315B-3E07-1D65-0A46E29F381A}" dt="2024-01-28T18:21:45.457" v="52"/>
          <ac:picMkLst>
            <pc:docMk/>
            <pc:sldMk cId="2845231560" sldId="298"/>
            <ac:picMk id="4" creationId="{A664A61D-1C83-2102-19E8-D1B320B6710D}"/>
          </ac:picMkLst>
        </pc:picChg>
      </pc:sldChg>
      <pc:sldChg chg="modSp">
        <pc:chgData name="Filipe Santos Gonçalves" userId="S::a100696@uminho.pt::1f70d8b4-b5d3-4763-8d68-a05bae8d974b" providerId="AD" clId="Web-{C5C63B7C-315B-3E07-1D65-0A46E29F381A}" dt="2024-01-28T18:20:15.283" v="40" actId="1076"/>
        <pc:sldMkLst>
          <pc:docMk/>
          <pc:sldMk cId="546255362" sldId="301"/>
        </pc:sldMkLst>
        <pc:picChg chg="mod">
          <ac:chgData name="Filipe Santos Gonçalves" userId="S::a100696@uminho.pt::1f70d8b4-b5d3-4763-8d68-a05bae8d974b" providerId="AD" clId="Web-{C5C63B7C-315B-3E07-1D65-0A46E29F381A}" dt="2024-01-28T18:20:15.283" v="40" actId="1076"/>
          <ac:picMkLst>
            <pc:docMk/>
            <pc:sldMk cId="546255362" sldId="301"/>
            <ac:picMk id="11" creationId="{4592A5EF-1830-D52A-0323-C2DC3517722D}"/>
          </ac:picMkLst>
        </pc:picChg>
      </pc:sldChg>
      <pc:sldChg chg="new del">
        <pc:chgData name="Filipe Santos Gonçalves" userId="S::a100696@uminho.pt::1f70d8b4-b5d3-4763-8d68-a05bae8d974b" providerId="AD" clId="Web-{C5C63B7C-315B-3E07-1D65-0A46E29F381A}" dt="2024-01-28T18:14:58.681" v="3"/>
        <pc:sldMkLst>
          <pc:docMk/>
          <pc:sldMk cId="1613219513" sldId="307"/>
        </pc:sldMkLst>
      </pc:sldChg>
      <pc:sldChg chg="addSp delSp modSp add replId">
        <pc:chgData name="Filipe Santos Gonçalves" userId="S::a100696@uminho.pt::1f70d8b4-b5d3-4763-8d68-a05bae8d974b" providerId="AD" clId="Web-{C5C63B7C-315B-3E07-1D65-0A46E29F381A}" dt="2024-01-28T18:24:40.946" v="93" actId="1076"/>
        <pc:sldMkLst>
          <pc:docMk/>
          <pc:sldMk cId="2384880553" sldId="307"/>
        </pc:sldMkLst>
        <pc:spChg chg="mod">
          <ac:chgData name="Filipe Santos Gonçalves" userId="S::a100696@uminho.pt::1f70d8b4-b5d3-4763-8d68-a05bae8d974b" providerId="AD" clId="Web-{C5C63B7C-315B-3E07-1D65-0A46E29F381A}" dt="2024-01-28T18:22:22.865" v="70" actId="20577"/>
          <ac:spMkLst>
            <pc:docMk/>
            <pc:sldMk cId="2384880553" sldId="307"/>
            <ac:spMk id="2" creationId="{DA94443E-2DD0-2FFB-D97F-D69289AF2897}"/>
          </ac:spMkLst>
        </pc:spChg>
        <pc:spChg chg="del">
          <ac:chgData name="Filipe Santos Gonçalves" userId="S::a100696@uminho.pt::1f70d8b4-b5d3-4763-8d68-a05bae8d974b" providerId="AD" clId="Web-{C5C63B7C-315B-3E07-1D65-0A46E29F381A}" dt="2024-01-28T18:16:02.964" v="20"/>
          <ac:spMkLst>
            <pc:docMk/>
            <pc:sldMk cId="2384880553" sldId="307"/>
            <ac:spMk id="5" creationId="{544D3F34-9CB1-14CB-E372-A0E38CEC4C32}"/>
          </ac:spMkLst>
        </pc:spChg>
        <pc:spChg chg="del">
          <ac:chgData name="Filipe Santos Gonçalves" userId="S::a100696@uminho.pt::1f70d8b4-b5d3-4763-8d68-a05bae8d974b" providerId="AD" clId="Web-{C5C63B7C-315B-3E07-1D65-0A46E29F381A}" dt="2024-01-28T18:16:00.824" v="19"/>
          <ac:spMkLst>
            <pc:docMk/>
            <pc:sldMk cId="2384880553" sldId="307"/>
            <ac:spMk id="7" creationId="{9F6EF291-BA56-6E55-372D-189138F43305}"/>
          </ac:spMkLst>
        </pc:spChg>
        <pc:spChg chg="add del mod">
          <ac:chgData name="Filipe Santos Gonçalves" userId="S::a100696@uminho.pt::1f70d8b4-b5d3-4763-8d68-a05bae8d974b" providerId="AD" clId="Web-{C5C63B7C-315B-3E07-1D65-0A46E29F381A}" dt="2024-01-28T18:16:06.199" v="21"/>
          <ac:spMkLst>
            <pc:docMk/>
            <pc:sldMk cId="2384880553" sldId="307"/>
            <ac:spMk id="9" creationId="{5FF9F566-C741-6F6B-F65F-20A35DFC2454}"/>
          </ac:spMkLst>
        </pc:spChg>
        <pc:spChg chg="add mod">
          <ac:chgData name="Filipe Santos Gonçalves" userId="S::a100696@uminho.pt::1f70d8b4-b5d3-4763-8d68-a05bae8d974b" providerId="AD" clId="Web-{C5C63B7C-315B-3E07-1D65-0A46E29F381A}" dt="2024-01-28T18:24:40.946" v="93" actId="1076"/>
          <ac:spMkLst>
            <pc:docMk/>
            <pc:sldMk cId="2384880553" sldId="307"/>
            <ac:spMk id="14" creationId="{CD2F2EEE-5043-7C39-8CA4-25B038EFDA9F}"/>
          </ac:spMkLst>
        </pc:spChg>
        <pc:picChg chg="del">
          <ac:chgData name="Filipe Santos Gonçalves" userId="S::a100696@uminho.pt::1f70d8b4-b5d3-4763-8d68-a05bae8d974b" providerId="AD" clId="Web-{C5C63B7C-315B-3E07-1D65-0A46E29F381A}" dt="2024-01-28T18:15:53.933" v="17"/>
          <ac:picMkLst>
            <pc:docMk/>
            <pc:sldMk cId="2384880553" sldId="307"/>
            <ac:picMk id="4" creationId="{41DEA0FF-A09C-0A74-A760-B4A0DDB9B822}"/>
          </ac:picMkLst>
        </pc:picChg>
        <pc:picChg chg="add del mod">
          <ac:chgData name="Filipe Santos Gonçalves" userId="S::a100696@uminho.pt::1f70d8b4-b5d3-4763-8d68-a05bae8d974b" providerId="AD" clId="Web-{C5C63B7C-315B-3E07-1D65-0A46E29F381A}" dt="2024-01-28T18:22:41.756" v="72"/>
          <ac:picMkLst>
            <pc:docMk/>
            <pc:sldMk cId="2384880553" sldId="307"/>
            <ac:picMk id="11" creationId="{13245F4D-E740-7F26-5C7C-14A8C7D456B9}"/>
          </ac:picMkLst>
        </pc:picChg>
        <pc:picChg chg="add mod modCrop">
          <ac:chgData name="Filipe Santos Gonçalves" userId="S::a100696@uminho.pt::1f70d8b4-b5d3-4763-8d68-a05bae8d974b" providerId="AD" clId="Web-{C5C63B7C-315B-3E07-1D65-0A46E29F381A}" dt="2024-01-28T18:24:37.040" v="92" actId="1076"/>
          <ac:picMkLst>
            <pc:docMk/>
            <pc:sldMk cId="2384880553" sldId="307"/>
            <ac:picMk id="12" creationId="{84789DDA-42E2-0D05-1FDE-840469817507}"/>
          </ac:picMkLst>
        </pc:picChg>
        <pc:picChg chg="add mod modCrop">
          <ac:chgData name="Filipe Santos Gonçalves" userId="S::a100696@uminho.pt::1f70d8b4-b5d3-4763-8d68-a05bae8d974b" providerId="AD" clId="Web-{C5C63B7C-315B-3E07-1D65-0A46E29F381A}" dt="2024-01-28T18:24:35.321" v="91" actId="1076"/>
          <ac:picMkLst>
            <pc:docMk/>
            <pc:sldMk cId="2384880553" sldId="307"/>
            <ac:picMk id="13" creationId="{07C5D367-75C7-2234-D0E4-8E7001E84864}"/>
          </ac:picMkLst>
        </pc:picChg>
      </pc:sldChg>
      <pc:sldChg chg="add del replId">
        <pc:chgData name="Filipe Santos Gonçalves" userId="S::a100696@uminho.pt::1f70d8b4-b5d3-4763-8d68-a05bae8d974b" providerId="AD" clId="Web-{C5C63B7C-315B-3E07-1D65-0A46E29F381A}" dt="2024-01-28T18:15:38.057" v="15"/>
        <pc:sldMkLst>
          <pc:docMk/>
          <pc:sldMk cId="3674088568" sldId="307"/>
        </pc:sldMkLst>
      </pc:sldChg>
      <pc:sldChg chg="new del">
        <pc:chgData name="Filipe Santos Gonçalves" userId="S::a100696@uminho.pt::1f70d8b4-b5d3-4763-8d68-a05bae8d974b" providerId="AD" clId="Web-{C5C63B7C-315B-3E07-1D65-0A46E29F381A}" dt="2024-01-28T18:14:59.306" v="4"/>
        <pc:sldMkLst>
          <pc:docMk/>
          <pc:sldMk cId="1314487807" sldId="308"/>
        </pc:sldMkLst>
      </pc:sldChg>
      <pc:sldChg chg="delSp modSp add ord replId">
        <pc:chgData name="Filipe Santos Gonçalves" userId="S::a100696@uminho.pt::1f70d8b4-b5d3-4763-8d68-a05bae8d974b" providerId="AD" clId="Web-{C5C63B7C-315B-3E07-1D65-0A46E29F381A}" dt="2024-01-28T19:34:33.151" v="825"/>
        <pc:sldMkLst>
          <pc:docMk/>
          <pc:sldMk cId="3133195516" sldId="308"/>
        </pc:sldMkLst>
        <pc:spChg chg="mod">
          <ac:chgData name="Filipe Santos Gonçalves" userId="S::a100696@uminho.pt::1f70d8b4-b5d3-4763-8d68-a05bae8d974b" providerId="AD" clId="Web-{C5C63B7C-315B-3E07-1D65-0A46E29F381A}" dt="2024-01-28T19:08:50.258" v="637" actId="20577"/>
          <ac:spMkLst>
            <pc:docMk/>
            <pc:sldMk cId="3133195516" sldId="308"/>
            <ac:spMk id="2" creationId="{A8B0E7D8-F029-3E89-B252-F103790D5FFA}"/>
          </ac:spMkLst>
        </pc:spChg>
        <pc:spChg chg="mod">
          <ac:chgData name="Filipe Santos Gonçalves" userId="S::a100696@uminho.pt::1f70d8b4-b5d3-4763-8d68-a05bae8d974b" providerId="AD" clId="Web-{C5C63B7C-315B-3E07-1D65-0A46E29F381A}" dt="2024-01-28T19:34:30.776" v="824" actId="20577"/>
          <ac:spMkLst>
            <pc:docMk/>
            <pc:sldMk cId="3133195516" sldId="308"/>
            <ac:spMk id="7" creationId="{18C3B250-86F3-1687-5291-1DF0FFB6A6F8}"/>
          </ac:spMkLst>
        </pc:spChg>
        <pc:spChg chg="mod">
          <ac:chgData name="Filipe Santos Gonçalves" userId="S::a100696@uminho.pt::1f70d8b4-b5d3-4763-8d68-a05bae8d974b" providerId="AD" clId="Web-{C5C63B7C-315B-3E07-1D65-0A46E29F381A}" dt="2024-01-28T19:08:53.946" v="639" actId="1076"/>
          <ac:spMkLst>
            <pc:docMk/>
            <pc:sldMk cId="3133195516" sldId="308"/>
            <ac:spMk id="8" creationId="{F949968C-7EF0-79A2-9EC3-7CEC464353CA}"/>
          </ac:spMkLst>
        </pc:spChg>
        <pc:picChg chg="del">
          <ac:chgData name="Filipe Santos Gonçalves" userId="S::a100696@uminho.pt::1f70d8b4-b5d3-4763-8d68-a05bae8d974b" providerId="AD" clId="Web-{C5C63B7C-315B-3E07-1D65-0A46E29F381A}" dt="2024-01-28T19:08:22.242" v="619"/>
          <ac:picMkLst>
            <pc:docMk/>
            <pc:sldMk cId="3133195516" sldId="308"/>
            <ac:picMk id="4" creationId="{0EAF08BB-558F-57AA-43F8-83FA2DDB4FAF}"/>
          </ac:picMkLst>
        </pc:picChg>
      </pc:sldChg>
      <pc:sldChg chg="add del replId">
        <pc:chgData name="Filipe Santos Gonçalves" userId="S::a100696@uminho.pt::1f70d8b4-b5d3-4763-8d68-a05bae8d974b" providerId="AD" clId="Web-{C5C63B7C-315B-3E07-1D65-0A46E29F381A}" dt="2024-01-28T18:15:37.464" v="14"/>
        <pc:sldMkLst>
          <pc:docMk/>
          <pc:sldMk cId="3184607337" sldId="308"/>
        </pc:sldMkLst>
      </pc:sldChg>
      <pc:sldChg chg="new del">
        <pc:chgData name="Filipe Santos Gonçalves" userId="S::a100696@uminho.pt::1f70d8b4-b5d3-4763-8d68-a05bae8d974b" providerId="AD" clId="Web-{C5C63B7C-315B-3E07-1D65-0A46E29F381A}" dt="2024-01-28T18:14:59.853" v="5"/>
        <pc:sldMkLst>
          <pc:docMk/>
          <pc:sldMk cId="599548703" sldId="309"/>
        </pc:sldMkLst>
      </pc:sldChg>
      <pc:sldChg chg="add del replId">
        <pc:chgData name="Filipe Santos Gonçalves" userId="S::a100696@uminho.pt::1f70d8b4-b5d3-4763-8d68-a05bae8d974b" providerId="AD" clId="Web-{C5C63B7C-315B-3E07-1D65-0A46E29F381A}" dt="2024-01-28T18:16:19.621" v="28"/>
        <pc:sldMkLst>
          <pc:docMk/>
          <pc:sldMk cId="2597625427" sldId="309"/>
        </pc:sldMkLst>
      </pc:sldChg>
      <pc:sldChg chg="add del replId">
        <pc:chgData name="Filipe Santos Gonçalves" userId="S::a100696@uminho.pt::1f70d8b4-b5d3-4763-8d68-a05bae8d974b" providerId="AD" clId="Web-{C5C63B7C-315B-3E07-1D65-0A46E29F381A}" dt="2024-01-28T18:15:36.698" v="13"/>
        <pc:sldMkLst>
          <pc:docMk/>
          <pc:sldMk cId="2647483437" sldId="309"/>
        </pc:sldMkLst>
      </pc:sldChg>
      <pc:sldChg chg="addSp delSp modSp add replId">
        <pc:chgData name="Filipe Santos Gonçalves" userId="S::a100696@uminho.pt::1f70d8b4-b5d3-4763-8d68-a05bae8d974b" providerId="AD" clId="Web-{C5C63B7C-315B-3E07-1D65-0A46E29F381A}" dt="2024-01-28T18:26:37.637" v="119" actId="20577"/>
        <pc:sldMkLst>
          <pc:docMk/>
          <pc:sldMk cId="2787705948" sldId="309"/>
        </pc:sldMkLst>
        <pc:spChg chg="del">
          <ac:chgData name="Filipe Santos Gonçalves" userId="S::a100696@uminho.pt::1f70d8b4-b5d3-4763-8d68-a05bae8d974b" providerId="AD" clId="Web-{C5C63B7C-315B-3E07-1D65-0A46E29F381A}" dt="2024-01-28T18:25:05.400" v="94"/>
          <ac:spMkLst>
            <pc:docMk/>
            <pc:sldMk cId="2787705948" sldId="309"/>
            <ac:spMk id="2" creationId="{09FA152D-A571-5D43-E283-2A5ECE0FED5B}"/>
          </ac:spMkLst>
        </pc:spChg>
        <pc:spChg chg="add del mod">
          <ac:chgData name="Filipe Santos Gonçalves" userId="S::a100696@uminho.pt::1f70d8b4-b5d3-4763-8d68-a05bae8d974b" providerId="AD" clId="Web-{C5C63B7C-315B-3E07-1D65-0A46E29F381A}" dt="2024-01-28T18:25:08.353" v="96"/>
          <ac:spMkLst>
            <pc:docMk/>
            <pc:sldMk cId="2787705948" sldId="309"/>
            <ac:spMk id="5" creationId="{9D35E698-A81A-01A3-5AAD-ABAEE6ACBD55}"/>
          </ac:spMkLst>
        </pc:spChg>
        <pc:spChg chg="add">
          <ac:chgData name="Filipe Santos Gonçalves" userId="S::a100696@uminho.pt::1f70d8b4-b5d3-4763-8d68-a05bae8d974b" providerId="AD" clId="Web-{C5C63B7C-315B-3E07-1D65-0A46E29F381A}" dt="2024-01-28T18:25:05.728" v="95"/>
          <ac:spMkLst>
            <pc:docMk/>
            <pc:sldMk cId="2787705948" sldId="309"/>
            <ac:spMk id="7" creationId="{DF5D5899-3FC9-98F5-18E5-99E676303A3D}"/>
          </ac:spMkLst>
        </pc:spChg>
        <pc:spChg chg="mod">
          <ac:chgData name="Filipe Santos Gonçalves" userId="S::a100696@uminho.pt::1f70d8b4-b5d3-4763-8d68-a05bae8d974b" providerId="AD" clId="Web-{C5C63B7C-315B-3E07-1D65-0A46E29F381A}" dt="2024-01-28T18:25:56.152" v="108" actId="1076"/>
          <ac:spMkLst>
            <pc:docMk/>
            <pc:sldMk cId="2787705948" sldId="309"/>
            <ac:spMk id="8" creationId="{72CD02DD-D424-4AD9-C655-E112F281232F}"/>
          </ac:spMkLst>
        </pc:spChg>
        <pc:spChg chg="add del mod">
          <ac:chgData name="Filipe Santos Gonçalves" userId="S::a100696@uminho.pt::1f70d8b4-b5d3-4763-8d68-a05bae8d974b" providerId="AD" clId="Web-{C5C63B7C-315B-3E07-1D65-0A46E29F381A}" dt="2024-01-28T18:26:27.168" v="115"/>
          <ac:spMkLst>
            <pc:docMk/>
            <pc:sldMk cId="2787705948" sldId="309"/>
            <ac:spMk id="13" creationId="{4EF5816B-A54B-A321-0E98-F5C6851CDDAF}"/>
          </ac:spMkLst>
        </pc:spChg>
        <pc:spChg chg="add mod">
          <ac:chgData name="Filipe Santos Gonçalves" userId="S::a100696@uminho.pt::1f70d8b4-b5d3-4763-8d68-a05bae8d974b" providerId="AD" clId="Web-{C5C63B7C-315B-3E07-1D65-0A46E29F381A}" dt="2024-01-28T18:26:37.637" v="119" actId="20577"/>
          <ac:spMkLst>
            <pc:docMk/>
            <pc:sldMk cId="2787705948" sldId="309"/>
            <ac:spMk id="15" creationId="{D494471F-B377-9A62-128F-03488DA88775}"/>
          </ac:spMkLst>
        </pc:spChg>
        <pc:picChg chg="add mod modCrop">
          <ac:chgData name="Filipe Santos Gonçalves" userId="S::a100696@uminho.pt::1f70d8b4-b5d3-4763-8d68-a05bae8d974b" providerId="AD" clId="Web-{C5C63B7C-315B-3E07-1D65-0A46E29F381A}" dt="2024-01-28T18:26:01.745" v="110" actId="1076"/>
          <ac:picMkLst>
            <pc:docMk/>
            <pc:sldMk cId="2787705948" sldId="309"/>
            <ac:picMk id="9" creationId="{14A0649D-FC53-C99E-BCE1-17011DEE6609}"/>
          </ac:picMkLst>
        </pc:picChg>
        <pc:picChg chg="add mod modCrop">
          <ac:chgData name="Filipe Santos Gonçalves" userId="S::a100696@uminho.pt::1f70d8b4-b5d3-4763-8d68-a05bae8d974b" providerId="AD" clId="Web-{C5C63B7C-315B-3E07-1D65-0A46E29F381A}" dt="2024-01-28T18:25:59.402" v="109" actId="1076"/>
          <ac:picMkLst>
            <pc:docMk/>
            <pc:sldMk cId="2787705948" sldId="309"/>
            <ac:picMk id="11" creationId="{E195C8B3-7316-2B40-C54B-E5EA3FAD35E5}"/>
          </ac:picMkLst>
        </pc:picChg>
      </pc:sldChg>
      <pc:sldChg chg="addSp delSp modSp add replId">
        <pc:chgData name="Filipe Santos Gonçalves" userId="S::a100696@uminho.pt::1f70d8b4-b5d3-4763-8d68-a05bae8d974b" providerId="AD" clId="Web-{C5C63B7C-315B-3E07-1D65-0A46E29F381A}" dt="2024-01-28T18:39:43.885" v="347" actId="1076"/>
        <pc:sldMkLst>
          <pc:docMk/>
          <pc:sldMk cId="104345300" sldId="310"/>
        </pc:sldMkLst>
        <pc:spChg chg="del mod">
          <ac:chgData name="Filipe Santos Gonçalves" userId="S::a100696@uminho.pt::1f70d8b4-b5d3-4763-8d68-a05bae8d974b" providerId="AD" clId="Web-{C5C63B7C-315B-3E07-1D65-0A46E29F381A}" dt="2024-01-28T18:31:07.097" v="186"/>
          <ac:spMkLst>
            <pc:docMk/>
            <pc:sldMk cId="104345300" sldId="310"/>
            <ac:spMk id="2" creationId="{9AADF11C-23B4-3F3B-E76C-3DE7DA7A3A74}"/>
          </ac:spMkLst>
        </pc:spChg>
        <pc:spChg chg="add mod">
          <ac:chgData name="Filipe Santos Gonçalves" userId="S::a100696@uminho.pt::1f70d8b4-b5d3-4763-8d68-a05bae8d974b" providerId="AD" clId="Web-{C5C63B7C-315B-3E07-1D65-0A46E29F381A}" dt="2024-01-28T18:39:43.885" v="347" actId="1076"/>
          <ac:spMkLst>
            <pc:docMk/>
            <pc:sldMk cId="104345300" sldId="310"/>
            <ac:spMk id="5" creationId="{2137CCD4-0BD0-7DD9-279F-15A76CA34802}"/>
          </ac:spMkLst>
        </pc:spChg>
        <pc:spChg chg="add del mod">
          <ac:chgData name="Filipe Santos Gonçalves" userId="S::a100696@uminho.pt::1f70d8b4-b5d3-4763-8d68-a05bae8d974b" providerId="AD" clId="Web-{C5C63B7C-315B-3E07-1D65-0A46E29F381A}" dt="2024-01-28T18:31:32.582" v="203"/>
          <ac:spMkLst>
            <pc:docMk/>
            <pc:sldMk cId="104345300" sldId="310"/>
            <ac:spMk id="7" creationId="{6FA22866-7F69-027B-46B1-00E2193BB1E7}"/>
          </ac:spMkLst>
        </pc:spChg>
        <pc:spChg chg="mod">
          <ac:chgData name="Filipe Santos Gonçalves" userId="S::a100696@uminho.pt::1f70d8b4-b5d3-4763-8d68-a05bae8d974b" providerId="AD" clId="Web-{C5C63B7C-315B-3E07-1D65-0A46E29F381A}" dt="2024-01-28T18:35:55.469" v="280" actId="1076"/>
          <ac:spMkLst>
            <pc:docMk/>
            <pc:sldMk cId="104345300" sldId="310"/>
            <ac:spMk id="8" creationId="{D77B8BE4-FC98-98E3-65FC-3F961790A456}"/>
          </ac:spMkLst>
        </pc:spChg>
        <pc:spChg chg="add">
          <ac:chgData name="Filipe Santos Gonçalves" userId="S::a100696@uminho.pt::1f70d8b4-b5d3-4763-8d68-a05bae8d974b" providerId="AD" clId="Web-{C5C63B7C-315B-3E07-1D65-0A46E29F381A}" dt="2024-01-28T18:31:07.941" v="187"/>
          <ac:spMkLst>
            <pc:docMk/>
            <pc:sldMk cId="104345300" sldId="310"/>
            <ac:spMk id="11" creationId="{54FF83EA-4718-CB41-C2CF-D467D6AF072D}"/>
          </ac:spMkLst>
        </pc:spChg>
        <pc:spChg chg="add mod">
          <ac:chgData name="Filipe Santos Gonçalves" userId="S::a100696@uminho.pt::1f70d8b4-b5d3-4763-8d68-a05bae8d974b" providerId="AD" clId="Web-{C5C63B7C-315B-3E07-1D65-0A46E29F381A}" dt="2024-01-28T18:35:09.546" v="275" actId="20577"/>
          <ac:spMkLst>
            <pc:docMk/>
            <pc:sldMk cId="104345300" sldId="310"/>
            <ac:spMk id="14" creationId="{B211616F-2CAA-3401-F407-326B4A699647}"/>
          </ac:spMkLst>
        </pc:spChg>
        <pc:picChg chg="add mod modCrop">
          <ac:chgData name="Filipe Santos Gonçalves" userId="S::a100696@uminho.pt::1f70d8b4-b5d3-4763-8d68-a05bae8d974b" providerId="AD" clId="Web-{C5C63B7C-315B-3E07-1D65-0A46E29F381A}" dt="2024-01-28T18:32:12.474" v="210" actId="14100"/>
          <ac:picMkLst>
            <pc:docMk/>
            <pc:sldMk cId="104345300" sldId="310"/>
            <ac:picMk id="12" creationId="{61651E71-7706-D58F-3F40-E2618A32B467}"/>
          </ac:picMkLst>
        </pc:picChg>
        <pc:picChg chg="add del mod modCrop">
          <ac:chgData name="Filipe Santos Gonçalves" userId="S::a100696@uminho.pt::1f70d8b4-b5d3-4763-8d68-a05bae8d974b" providerId="AD" clId="Web-{C5C63B7C-315B-3E07-1D65-0A46E29F381A}" dt="2024-01-28T18:32:44.568" v="217"/>
          <ac:picMkLst>
            <pc:docMk/>
            <pc:sldMk cId="104345300" sldId="310"/>
            <ac:picMk id="13" creationId="{4C6690BB-B21C-922F-365D-B997F0621DA0}"/>
          </ac:picMkLst>
        </pc:picChg>
      </pc:sldChg>
      <pc:sldChg chg="add del replId">
        <pc:chgData name="Filipe Santos Gonçalves" userId="S::a100696@uminho.pt::1f70d8b4-b5d3-4763-8d68-a05bae8d974b" providerId="AD" clId="Web-{C5C63B7C-315B-3E07-1D65-0A46E29F381A}" dt="2024-01-28T18:15:35.901" v="12"/>
        <pc:sldMkLst>
          <pc:docMk/>
          <pc:sldMk cId="656604626" sldId="310"/>
        </pc:sldMkLst>
      </pc:sldChg>
      <pc:sldChg chg="add del replId">
        <pc:chgData name="Filipe Santos Gonçalves" userId="S::a100696@uminho.pt::1f70d8b4-b5d3-4763-8d68-a05bae8d974b" providerId="AD" clId="Web-{C5C63B7C-315B-3E07-1D65-0A46E29F381A}" dt="2024-01-28T18:16:18.308" v="27"/>
        <pc:sldMkLst>
          <pc:docMk/>
          <pc:sldMk cId="4150118859" sldId="310"/>
        </pc:sldMkLst>
      </pc:sldChg>
      <pc:sldChg chg="add del replId">
        <pc:chgData name="Filipe Santos Gonçalves" userId="S::a100696@uminho.pt::1f70d8b4-b5d3-4763-8d68-a05bae8d974b" providerId="AD" clId="Web-{C5C63B7C-315B-3E07-1D65-0A46E29F381A}" dt="2024-01-28T18:16:17.496" v="26"/>
        <pc:sldMkLst>
          <pc:docMk/>
          <pc:sldMk cId="782904289" sldId="311"/>
        </pc:sldMkLst>
      </pc:sldChg>
      <pc:sldChg chg="add del replId">
        <pc:chgData name="Filipe Santos Gonçalves" userId="S::a100696@uminho.pt::1f70d8b4-b5d3-4763-8d68-a05bae8d974b" providerId="AD" clId="Web-{C5C63B7C-315B-3E07-1D65-0A46E29F381A}" dt="2024-01-28T18:15:35.135" v="11"/>
        <pc:sldMkLst>
          <pc:docMk/>
          <pc:sldMk cId="1932711755" sldId="311"/>
        </pc:sldMkLst>
      </pc:sldChg>
      <pc:sldChg chg="add del replId">
        <pc:chgData name="Filipe Santos Gonçalves" userId="S::a100696@uminho.pt::1f70d8b4-b5d3-4763-8d68-a05bae8d974b" providerId="AD" clId="Web-{C5C63B7C-315B-3E07-1D65-0A46E29F381A}" dt="2024-01-28T18:30:45.097" v="180"/>
        <pc:sldMkLst>
          <pc:docMk/>
          <pc:sldMk cId="3666448214" sldId="311"/>
        </pc:sldMkLst>
      </pc:sldChg>
      <pc:sldChg chg="add del replId">
        <pc:chgData name="Filipe Santos Gonçalves" userId="S::a100696@uminho.pt::1f70d8b4-b5d3-4763-8d68-a05bae8d974b" providerId="AD" clId="Web-{C5C63B7C-315B-3E07-1D65-0A46E29F381A}" dt="2024-01-28T18:30:46.050" v="181"/>
        <pc:sldMkLst>
          <pc:docMk/>
          <pc:sldMk cId="2383299614" sldId="312"/>
        </pc:sldMkLst>
      </pc:sldChg>
      <pc:sldChg chg="add del replId">
        <pc:chgData name="Filipe Santos Gonçalves" userId="S::a100696@uminho.pt::1f70d8b4-b5d3-4763-8d68-a05bae8d974b" providerId="AD" clId="Web-{C5C63B7C-315B-3E07-1D65-0A46E29F381A}" dt="2024-01-28T18:30:46.768" v="182"/>
        <pc:sldMkLst>
          <pc:docMk/>
          <pc:sldMk cId="3027026437" sldId="313"/>
        </pc:sldMkLst>
      </pc:sldChg>
      <pc:sldChg chg="add del replId">
        <pc:chgData name="Filipe Santos Gonçalves" userId="S::a100696@uminho.pt::1f70d8b4-b5d3-4763-8d68-a05bae8d974b" providerId="AD" clId="Web-{C5C63B7C-315B-3E07-1D65-0A46E29F381A}" dt="2024-01-28T18:30:47.440" v="183"/>
        <pc:sldMkLst>
          <pc:docMk/>
          <pc:sldMk cId="2231822108" sldId="314"/>
        </pc:sldMkLst>
      </pc:sldChg>
      <pc:sldChg chg="add del replId">
        <pc:chgData name="Filipe Santos Gonçalves" userId="S::a100696@uminho.pt::1f70d8b4-b5d3-4763-8d68-a05bae8d974b" providerId="AD" clId="Web-{C5C63B7C-315B-3E07-1D65-0A46E29F381A}" dt="2024-01-28T18:30:48.081" v="184"/>
        <pc:sldMkLst>
          <pc:docMk/>
          <pc:sldMk cId="906603943" sldId="315"/>
        </pc:sldMkLst>
      </pc:sldChg>
      <pc:sldChg chg="addSp delSp modSp add del ord replId">
        <pc:chgData name="Filipe Santos Gonçalves" userId="S::a100696@uminho.pt::1f70d8b4-b5d3-4763-8d68-a05bae8d974b" providerId="AD" clId="Web-{C5C63B7C-315B-3E07-1D65-0A46E29F381A}" dt="2024-01-28T19:33:52.807" v="814"/>
        <pc:sldMkLst>
          <pc:docMk/>
          <pc:sldMk cId="4257625377" sldId="316"/>
        </pc:sldMkLst>
        <pc:spChg chg="del">
          <ac:chgData name="Filipe Santos Gonçalves" userId="S::a100696@uminho.pt::1f70d8b4-b5d3-4763-8d68-a05bae8d974b" providerId="AD" clId="Web-{C5C63B7C-315B-3E07-1D65-0A46E29F381A}" dt="2024-01-28T18:30:50.581" v="185"/>
          <ac:spMkLst>
            <pc:docMk/>
            <pc:sldMk cId="4257625377" sldId="316"/>
            <ac:spMk id="2" creationId="{C17DAD9F-82FC-BFBF-BEE2-0A884B6BA641}"/>
          </ac:spMkLst>
        </pc:spChg>
        <pc:spChg chg="add mod">
          <ac:chgData name="Filipe Santos Gonçalves" userId="S::a100696@uminho.pt::1f70d8b4-b5d3-4763-8d68-a05bae8d974b" providerId="AD" clId="Web-{C5C63B7C-315B-3E07-1D65-0A46E29F381A}" dt="2024-01-28T18:30:50.581" v="185"/>
          <ac:spMkLst>
            <pc:docMk/>
            <pc:sldMk cId="4257625377" sldId="316"/>
            <ac:spMk id="5" creationId="{28BAF1AB-8889-4A9F-03BB-2BEEDACA74FB}"/>
          </ac:spMkLst>
        </pc:spChg>
      </pc:sldChg>
      <pc:sldChg chg="addSp delSp modSp add replId">
        <pc:chgData name="Filipe Santos Gonçalves" userId="S::a100696@uminho.pt::1f70d8b4-b5d3-4763-8d68-a05bae8d974b" providerId="AD" clId="Web-{C5C63B7C-315B-3E07-1D65-0A46E29F381A}" dt="2024-01-28T18:29:50.376" v="175"/>
        <pc:sldMkLst>
          <pc:docMk/>
          <pc:sldMk cId="3635184740" sldId="317"/>
        </pc:sldMkLst>
        <pc:spChg chg="add mod">
          <ac:chgData name="Filipe Santos Gonçalves" userId="S::a100696@uminho.pt::1f70d8b4-b5d3-4763-8d68-a05bae8d974b" providerId="AD" clId="Web-{C5C63B7C-315B-3E07-1D65-0A46E29F381A}" dt="2024-01-28T18:27:03.122" v="137" actId="20577"/>
          <ac:spMkLst>
            <pc:docMk/>
            <pc:sldMk cId="3635184740" sldId="317"/>
            <ac:spMk id="4" creationId="{191682C9-AF1A-CFB9-279F-29321A341CA8}"/>
          </ac:spMkLst>
        </pc:spChg>
        <pc:spChg chg="mod">
          <ac:chgData name="Filipe Santos Gonçalves" userId="S::a100696@uminho.pt::1f70d8b4-b5d3-4763-8d68-a05bae8d974b" providerId="AD" clId="Web-{C5C63B7C-315B-3E07-1D65-0A46E29F381A}" dt="2024-01-28T18:27:45.029" v="151" actId="1076"/>
          <ac:spMkLst>
            <pc:docMk/>
            <pc:sldMk cId="3635184740" sldId="317"/>
            <ac:spMk id="8" creationId="{3473217E-0D1E-369B-BF9A-6A5962A0EF6F}"/>
          </ac:spMkLst>
        </pc:spChg>
        <pc:picChg chg="add mod modCrop">
          <ac:chgData name="Filipe Santos Gonçalves" userId="S::a100696@uminho.pt::1f70d8b4-b5d3-4763-8d68-a05bae8d974b" providerId="AD" clId="Web-{C5C63B7C-315B-3E07-1D65-0A46E29F381A}" dt="2024-01-28T18:29:50.376" v="175"/>
          <ac:picMkLst>
            <pc:docMk/>
            <pc:sldMk cId="3635184740" sldId="317"/>
            <ac:picMk id="5" creationId="{C8C4723F-351B-1E1F-DCAB-B4D1CA9FC911}"/>
          </ac:picMkLst>
        </pc:picChg>
        <pc:picChg chg="add del">
          <ac:chgData name="Filipe Santos Gonçalves" userId="S::a100696@uminho.pt::1f70d8b4-b5d3-4763-8d68-a05bae8d974b" providerId="AD" clId="Web-{C5C63B7C-315B-3E07-1D65-0A46E29F381A}" dt="2024-01-28T18:27:41.060" v="150"/>
          <ac:picMkLst>
            <pc:docMk/>
            <pc:sldMk cId="3635184740" sldId="317"/>
            <ac:picMk id="6" creationId="{F37FE4DF-7752-0716-8FDC-EE9FF47179CB}"/>
          </ac:picMkLst>
        </pc:picChg>
        <pc:picChg chg="add mod modCrop">
          <ac:chgData name="Filipe Santos Gonçalves" userId="S::a100696@uminho.pt::1f70d8b4-b5d3-4763-8d68-a05bae8d974b" providerId="AD" clId="Web-{C5C63B7C-315B-3E07-1D65-0A46E29F381A}" dt="2024-01-28T18:29:11.594" v="169" actId="1076"/>
          <ac:picMkLst>
            <pc:docMk/>
            <pc:sldMk cId="3635184740" sldId="317"/>
            <ac:picMk id="9" creationId="{83E14970-E00F-CA71-C880-0C2CD8E4F140}"/>
          </ac:picMkLst>
        </pc:picChg>
      </pc:sldChg>
      <pc:sldChg chg="addSp delSp modSp add ord replId">
        <pc:chgData name="Filipe Santos Gonçalves" userId="S::a100696@uminho.pt::1f70d8b4-b5d3-4763-8d68-a05bae8d974b" providerId="AD" clId="Web-{C5C63B7C-315B-3E07-1D65-0A46E29F381A}" dt="2024-01-28T19:04:11.327" v="499" actId="1076"/>
        <pc:sldMkLst>
          <pc:docMk/>
          <pc:sldMk cId="21829196" sldId="318"/>
        </pc:sldMkLst>
        <pc:spChg chg="add mod">
          <ac:chgData name="Filipe Santos Gonçalves" userId="S::a100696@uminho.pt::1f70d8b4-b5d3-4763-8d68-a05bae8d974b" providerId="AD" clId="Web-{C5C63B7C-315B-3E07-1D65-0A46E29F381A}" dt="2024-01-28T19:04:11.327" v="499" actId="1076"/>
          <ac:spMkLst>
            <pc:docMk/>
            <pc:sldMk cId="21829196" sldId="318"/>
            <ac:spMk id="4" creationId="{0BF8537C-B4F8-34EF-4617-4F0D8DCA742E}"/>
          </ac:spMkLst>
        </pc:spChg>
        <pc:spChg chg="add del">
          <ac:chgData name="Filipe Santos Gonçalves" userId="S::a100696@uminho.pt::1f70d8b4-b5d3-4763-8d68-a05bae8d974b" providerId="AD" clId="Web-{C5C63B7C-315B-3E07-1D65-0A46E29F381A}" dt="2024-01-28T18:37:53.597" v="318"/>
          <ac:spMkLst>
            <pc:docMk/>
            <pc:sldMk cId="21829196" sldId="318"/>
            <ac:spMk id="4" creationId="{A7EC1347-57A4-FA97-42A4-91CD5E0D84C9}"/>
          </ac:spMkLst>
        </pc:spChg>
        <pc:spChg chg="add del mod">
          <ac:chgData name="Filipe Santos Gonçalves" userId="S::a100696@uminho.pt::1f70d8b4-b5d3-4763-8d68-a05bae8d974b" providerId="AD" clId="Web-{C5C63B7C-315B-3E07-1D65-0A46E29F381A}" dt="2024-01-28T18:37:03.299" v="292"/>
          <ac:spMkLst>
            <pc:docMk/>
            <pc:sldMk cId="21829196" sldId="318"/>
            <ac:spMk id="6" creationId="{A839911F-06E5-A740-570B-2DD18F158A2C}"/>
          </ac:spMkLst>
        </pc:spChg>
        <pc:spChg chg="del mod">
          <ac:chgData name="Filipe Santos Gonçalves" userId="S::a100696@uminho.pt::1f70d8b4-b5d3-4763-8d68-a05bae8d974b" providerId="AD" clId="Web-{C5C63B7C-315B-3E07-1D65-0A46E29F381A}" dt="2024-01-28T18:37:06.627" v="293"/>
          <ac:spMkLst>
            <pc:docMk/>
            <pc:sldMk cId="21829196" sldId="318"/>
            <ac:spMk id="7" creationId="{E2289138-FA0D-65A8-BD2D-FC334643792A}"/>
          </ac:spMkLst>
        </pc:spChg>
        <pc:spChg chg="mod">
          <ac:chgData name="Filipe Santos Gonçalves" userId="S::a100696@uminho.pt::1f70d8b4-b5d3-4763-8d68-a05bae8d974b" providerId="AD" clId="Web-{C5C63B7C-315B-3E07-1D65-0A46E29F381A}" dt="2024-01-28T19:03:38.983" v="488"/>
          <ac:spMkLst>
            <pc:docMk/>
            <pc:sldMk cId="21829196" sldId="318"/>
            <ac:spMk id="8" creationId="{2D8271B4-7544-5C23-3FEC-0E0D80AA147F}"/>
          </ac:spMkLst>
        </pc:spChg>
        <pc:spChg chg="add mod">
          <ac:chgData name="Filipe Santos Gonçalves" userId="S::a100696@uminho.pt::1f70d8b4-b5d3-4763-8d68-a05bae8d974b" providerId="AD" clId="Web-{C5C63B7C-315B-3E07-1D65-0A46E29F381A}" dt="2024-01-28T18:37:43.862" v="317" actId="20577"/>
          <ac:spMkLst>
            <pc:docMk/>
            <pc:sldMk cId="21829196" sldId="318"/>
            <ac:spMk id="11" creationId="{C05BF32C-F301-F6D2-8B20-A053B9C7373F}"/>
          </ac:spMkLst>
        </pc:spChg>
        <pc:picChg chg="add mod modCrop">
          <ac:chgData name="Filipe Santos Gonçalves" userId="S::a100696@uminho.pt::1f70d8b4-b5d3-4763-8d68-a05bae8d974b" providerId="AD" clId="Web-{C5C63B7C-315B-3E07-1D65-0A46E29F381A}" dt="2024-01-28T19:04:09.827" v="498" actId="1076"/>
          <ac:picMkLst>
            <pc:docMk/>
            <pc:sldMk cId="21829196" sldId="318"/>
            <ac:picMk id="2" creationId="{D527332A-B3D4-3087-45C4-F6F311E755BA}"/>
          </ac:picMkLst>
        </pc:picChg>
      </pc:sldChg>
      <pc:sldChg chg="addSp modSp add replId">
        <pc:chgData name="Filipe Santos Gonçalves" userId="S::a100696@uminho.pt::1f70d8b4-b5d3-4763-8d68-a05bae8d974b" providerId="AD" clId="Web-{C5C63B7C-315B-3E07-1D65-0A46E29F381A}" dt="2024-01-28T19:01:52.354" v="466" actId="1076"/>
        <pc:sldMkLst>
          <pc:docMk/>
          <pc:sldMk cId="2129175223" sldId="319"/>
        </pc:sldMkLst>
        <pc:spChg chg="add mod">
          <ac:chgData name="Filipe Santos Gonçalves" userId="S::a100696@uminho.pt::1f70d8b4-b5d3-4763-8d68-a05bae8d974b" providerId="AD" clId="Web-{C5C63B7C-315B-3E07-1D65-0A46E29F381A}" dt="2024-01-28T19:00:35.898" v="432" actId="1076"/>
          <ac:spMkLst>
            <pc:docMk/>
            <pc:sldMk cId="2129175223" sldId="319"/>
            <ac:spMk id="5" creationId="{A78E4E0A-6962-3397-ECC9-D03BC5C114CD}"/>
          </ac:spMkLst>
        </pc:spChg>
        <pc:spChg chg="add mod">
          <ac:chgData name="Filipe Santos Gonçalves" userId="S::a100696@uminho.pt::1f70d8b4-b5d3-4763-8d68-a05bae8d974b" providerId="AD" clId="Web-{C5C63B7C-315B-3E07-1D65-0A46E29F381A}" dt="2024-01-28T19:01:45.869" v="462" actId="1076"/>
          <ac:spMkLst>
            <pc:docMk/>
            <pc:sldMk cId="2129175223" sldId="319"/>
            <ac:spMk id="7" creationId="{29C30AB1-B5A8-92E7-FE04-D33BCB4D5669}"/>
          </ac:spMkLst>
        </pc:spChg>
        <pc:spChg chg="mod">
          <ac:chgData name="Filipe Santos Gonçalves" userId="S::a100696@uminho.pt::1f70d8b4-b5d3-4763-8d68-a05bae8d974b" providerId="AD" clId="Web-{C5C63B7C-315B-3E07-1D65-0A46E29F381A}" dt="2024-01-28T19:01:16.540" v="450" actId="1076"/>
          <ac:spMkLst>
            <pc:docMk/>
            <pc:sldMk cId="2129175223" sldId="319"/>
            <ac:spMk id="8" creationId="{20694F2C-F47F-62BD-98EA-DA6942BD72B4}"/>
          </ac:spMkLst>
        </pc:spChg>
        <pc:spChg chg="add mod">
          <ac:chgData name="Filipe Santos Gonçalves" userId="S::a100696@uminho.pt::1f70d8b4-b5d3-4763-8d68-a05bae8d974b" providerId="AD" clId="Web-{C5C63B7C-315B-3E07-1D65-0A46E29F381A}" dt="2024-01-28T19:01:49.526" v="464" actId="1076"/>
          <ac:spMkLst>
            <pc:docMk/>
            <pc:sldMk cId="2129175223" sldId="319"/>
            <ac:spMk id="9" creationId="{0A4FE4D7-00FD-991B-0CC0-5FE3BA32571D}"/>
          </ac:spMkLst>
        </pc:spChg>
        <pc:picChg chg="add mod modCrop">
          <ac:chgData name="Filipe Santos Gonçalves" userId="S::a100696@uminho.pt::1f70d8b4-b5d3-4763-8d68-a05bae8d974b" providerId="AD" clId="Web-{C5C63B7C-315B-3E07-1D65-0A46E29F381A}" dt="2024-01-28T19:01:52.354" v="466" actId="1076"/>
          <ac:picMkLst>
            <pc:docMk/>
            <pc:sldMk cId="2129175223" sldId="319"/>
            <ac:picMk id="2" creationId="{7920C7FE-8679-41E3-9519-40C23D1982C2}"/>
          </ac:picMkLst>
        </pc:picChg>
        <pc:picChg chg="add mod modCrop">
          <ac:chgData name="Filipe Santos Gonçalves" userId="S::a100696@uminho.pt::1f70d8b4-b5d3-4763-8d68-a05bae8d974b" providerId="AD" clId="Web-{C5C63B7C-315B-3E07-1D65-0A46E29F381A}" dt="2024-01-28T19:01:47.088" v="463" actId="1076"/>
          <ac:picMkLst>
            <pc:docMk/>
            <pc:sldMk cId="2129175223" sldId="319"/>
            <ac:picMk id="6" creationId="{031C321A-E21C-4765-D57E-92A53541FAE1}"/>
          </ac:picMkLst>
        </pc:picChg>
      </pc:sldChg>
      <pc:sldChg chg="addSp modSp add ord replId">
        <pc:chgData name="Filipe Santos Gonçalves" userId="S::a100696@uminho.pt::1f70d8b4-b5d3-4763-8d68-a05bae8d974b" providerId="AD" clId="Web-{C5C63B7C-315B-3E07-1D65-0A46E29F381A}" dt="2024-01-28T19:34:41.636" v="826"/>
        <pc:sldMkLst>
          <pc:docMk/>
          <pc:sldMk cId="3218569138" sldId="320"/>
        </pc:sldMkLst>
        <pc:spChg chg="add mod">
          <ac:chgData name="Filipe Santos Gonçalves" userId="S::a100696@uminho.pt::1f70d8b4-b5d3-4763-8d68-a05bae8d974b" providerId="AD" clId="Web-{C5C63B7C-315B-3E07-1D65-0A46E29F381A}" dt="2024-01-28T19:08:06.695" v="617" actId="1076"/>
          <ac:spMkLst>
            <pc:docMk/>
            <pc:sldMk cId="3218569138" sldId="320"/>
            <ac:spMk id="2" creationId="{2007F5F3-10E6-1C4F-A6D8-8F37F4A1F0E0}"/>
          </ac:spMkLst>
        </pc:spChg>
        <pc:spChg chg="mod">
          <ac:chgData name="Filipe Santos Gonçalves" userId="S::a100696@uminho.pt::1f70d8b4-b5d3-4763-8d68-a05bae8d974b" providerId="AD" clId="Web-{C5C63B7C-315B-3E07-1D65-0A46E29F381A}" dt="2024-01-28T19:08:13.492" v="618" actId="1076"/>
          <ac:spMkLst>
            <pc:docMk/>
            <pc:sldMk cId="3218569138" sldId="320"/>
            <ac:spMk id="8" creationId="{A238F8EC-0C2A-8252-02A6-C7CEF9F4FE52}"/>
          </ac:spMkLst>
        </pc:spChg>
        <pc:spChg chg="mod">
          <ac:chgData name="Filipe Santos Gonçalves" userId="S::a100696@uminho.pt::1f70d8b4-b5d3-4763-8d68-a05bae8d974b" providerId="AD" clId="Web-{C5C63B7C-315B-3E07-1D65-0A46E29F381A}" dt="2024-01-28T19:04:57.360" v="527" actId="20577"/>
          <ac:spMkLst>
            <pc:docMk/>
            <pc:sldMk cId="3218569138" sldId="320"/>
            <ac:spMk id="11" creationId="{5B952AD2-900F-0D22-4177-1DBCE5951709}"/>
          </ac:spMkLst>
        </pc:spChg>
      </pc:sldChg>
      <pc:sldChg chg="addSp delSp modSp add ord replId">
        <pc:chgData name="Filipe Santos Gonçalves" userId="S::a100696@uminho.pt::1f70d8b4-b5d3-4763-8d68-a05bae8d974b" providerId="AD" clId="Web-{C5C63B7C-315B-3E07-1D65-0A46E29F381A}" dt="2024-01-28T18:59:26.568" v="392" actId="20577"/>
        <pc:sldMkLst>
          <pc:docMk/>
          <pc:sldMk cId="1644265207" sldId="321"/>
        </pc:sldMkLst>
        <pc:spChg chg="add mod">
          <ac:chgData name="Filipe Santos Gonçalves" userId="S::a100696@uminho.pt::1f70d8b4-b5d3-4763-8d68-a05bae8d974b" providerId="AD" clId="Web-{C5C63B7C-315B-3E07-1D65-0A46E29F381A}" dt="2024-01-28T18:39:09.775" v="340" actId="20577"/>
          <ac:spMkLst>
            <pc:docMk/>
            <pc:sldMk cId="1644265207" sldId="321"/>
            <ac:spMk id="5" creationId="{335517A8-7D02-259A-3C33-6726570FD1B5}"/>
          </ac:spMkLst>
        </pc:spChg>
        <pc:spChg chg="add mod">
          <ac:chgData name="Filipe Santos Gonçalves" userId="S::a100696@uminho.pt::1f70d8b4-b5d3-4763-8d68-a05bae8d974b" providerId="AD" clId="Web-{C5C63B7C-315B-3E07-1D65-0A46E29F381A}" dt="2024-01-28T18:40:12.105" v="353" actId="20577"/>
          <ac:spMkLst>
            <pc:docMk/>
            <pc:sldMk cId="1644265207" sldId="321"/>
            <ac:spMk id="6" creationId="{7D36890B-985E-E050-297A-2CB72247A96B}"/>
          </ac:spMkLst>
        </pc:spChg>
        <pc:spChg chg="mod">
          <ac:chgData name="Filipe Santos Gonçalves" userId="S::a100696@uminho.pt::1f70d8b4-b5d3-4763-8d68-a05bae8d974b" providerId="AD" clId="Web-{C5C63B7C-315B-3E07-1D65-0A46E29F381A}" dt="2024-01-28T18:43:16.475" v="385" actId="1076"/>
          <ac:spMkLst>
            <pc:docMk/>
            <pc:sldMk cId="1644265207" sldId="321"/>
            <ac:spMk id="8" creationId="{61BCE3F0-7A19-6D8B-F90E-EA6163A36DCF}"/>
          </ac:spMkLst>
        </pc:spChg>
        <pc:spChg chg="add mod">
          <ac:chgData name="Filipe Santos Gonçalves" userId="S::a100696@uminho.pt::1f70d8b4-b5d3-4763-8d68-a05bae8d974b" providerId="AD" clId="Web-{C5C63B7C-315B-3E07-1D65-0A46E29F381A}" dt="2024-01-28T18:41:39.989" v="376" actId="20577"/>
          <ac:spMkLst>
            <pc:docMk/>
            <pc:sldMk cId="1644265207" sldId="321"/>
            <ac:spMk id="9" creationId="{50EF2540-1370-615D-F3CE-E53CB2158DB0}"/>
          </ac:spMkLst>
        </pc:spChg>
        <pc:spChg chg="add mod">
          <ac:chgData name="Filipe Santos Gonçalves" userId="S::a100696@uminho.pt::1f70d8b4-b5d3-4763-8d68-a05bae8d974b" providerId="AD" clId="Web-{C5C63B7C-315B-3E07-1D65-0A46E29F381A}" dt="2024-01-28T18:59:26.568" v="392" actId="20577"/>
          <ac:spMkLst>
            <pc:docMk/>
            <pc:sldMk cId="1644265207" sldId="321"/>
            <ac:spMk id="14" creationId="{89E3D55A-F8B6-83DF-9E71-080411F2CD07}"/>
          </ac:spMkLst>
        </pc:spChg>
        <pc:picChg chg="add del mod">
          <ac:chgData name="Filipe Santos Gonçalves" userId="S::a100696@uminho.pt::1f70d8b4-b5d3-4763-8d68-a05bae8d974b" providerId="AD" clId="Web-{C5C63B7C-315B-3E07-1D65-0A46E29F381A}" dt="2024-01-28T18:38:19.910" v="324"/>
          <ac:picMkLst>
            <pc:docMk/>
            <pc:sldMk cId="1644265207" sldId="321"/>
            <ac:picMk id="2" creationId="{30838536-6FDD-1BC4-0F12-D50DB4960A9E}"/>
          </ac:picMkLst>
        </pc:picChg>
        <pc:picChg chg="add mod">
          <ac:chgData name="Filipe Santos Gonçalves" userId="S::a100696@uminho.pt::1f70d8b4-b5d3-4763-8d68-a05bae8d974b" providerId="AD" clId="Web-{C5C63B7C-315B-3E07-1D65-0A46E29F381A}" dt="2024-01-28T18:39:05.603" v="338" actId="1076"/>
          <ac:picMkLst>
            <pc:docMk/>
            <pc:sldMk cId="1644265207" sldId="321"/>
            <ac:picMk id="4" creationId="{5EA6411E-B54E-D16C-B327-E0EAFF604B0A}"/>
          </ac:picMkLst>
        </pc:picChg>
        <pc:picChg chg="add del mod">
          <ac:chgData name="Filipe Santos Gonçalves" userId="S::a100696@uminho.pt::1f70d8b4-b5d3-4763-8d68-a05bae8d974b" providerId="AD" clId="Web-{C5C63B7C-315B-3E07-1D65-0A46E29F381A}" dt="2024-01-28T18:41:25.285" v="366"/>
          <ac:picMkLst>
            <pc:docMk/>
            <pc:sldMk cId="1644265207" sldId="321"/>
            <ac:picMk id="7" creationId="{7153DDE1-4861-BBB3-7027-B5D64BF6D5C9}"/>
          </ac:picMkLst>
        </pc:picChg>
        <pc:picChg chg="add mod">
          <ac:chgData name="Filipe Santos Gonçalves" userId="S::a100696@uminho.pt::1f70d8b4-b5d3-4763-8d68-a05bae8d974b" providerId="AD" clId="Web-{C5C63B7C-315B-3E07-1D65-0A46E29F381A}" dt="2024-01-28T18:41:32.254" v="369" actId="1076"/>
          <ac:picMkLst>
            <pc:docMk/>
            <pc:sldMk cId="1644265207" sldId="321"/>
            <ac:picMk id="12" creationId="{3BFEDB01-AA52-6B9B-14D0-6F55EC3656EF}"/>
          </ac:picMkLst>
        </pc:picChg>
        <pc:picChg chg="add mod">
          <ac:chgData name="Filipe Santos Gonçalves" userId="S::a100696@uminho.pt::1f70d8b4-b5d3-4763-8d68-a05bae8d974b" providerId="AD" clId="Web-{C5C63B7C-315B-3E07-1D65-0A46E29F381A}" dt="2024-01-28T18:41:54.036" v="378" actId="1076"/>
          <ac:picMkLst>
            <pc:docMk/>
            <pc:sldMk cId="1644265207" sldId="321"/>
            <ac:picMk id="13" creationId="{44D33AD2-84B5-9A66-3346-6375BAEE46C4}"/>
          </ac:picMkLst>
        </pc:picChg>
      </pc:sldChg>
    </pc:docChg>
  </pc:docChgLst>
  <pc:docChgLst>
    <pc:chgData name="Miguel Ângelo Martins Guimarães" userId="S::a100837@uminho.pt::5ae361d7-22d5-4377-9968-3f34032093db" providerId="AD" clId="Web-{987152E5-6B07-5F68-B9A7-708EC6E82BA0}"/>
    <pc:docChg chg="addSld delSld modSld sldOrd">
      <pc:chgData name="Miguel Ângelo Martins Guimarães" userId="S::a100837@uminho.pt::5ae361d7-22d5-4377-9968-3f34032093db" providerId="AD" clId="Web-{987152E5-6B07-5F68-B9A7-708EC6E82BA0}" dt="2023-11-05T23:43:56.653" v="1398" actId="20577"/>
      <pc:docMkLst>
        <pc:docMk/>
      </pc:docMkLst>
      <pc:sldChg chg="modSp">
        <pc:chgData name="Miguel Ângelo Martins Guimarães" userId="S::a100837@uminho.pt::5ae361d7-22d5-4377-9968-3f34032093db" providerId="AD" clId="Web-{987152E5-6B07-5F68-B9A7-708EC6E82BA0}" dt="2023-11-05T23:31:33.243" v="1359" actId="20577"/>
        <pc:sldMkLst>
          <pc:docMk/>
          <pc:sldMk cId="2496993783" sldId="260"/>
        </pc:sldMkLst>
        <pc:spChg chg="mod">
          <ac:chgData name="Miguel Ângelo Martins Guimarães" userId="S::a100837@uminho.pt::5ae361d7-22d5-4377-9968-3f34032093db" providerId="AD" clId="Web-{987152E5-6B07-5F68-B9A7-708EC6E82BA0}" dt="2023-11-05T23:31:33.243" v="1359" actId="20577"/>
          <ac:spMkLst>
            <pc:docMk/>
            <pc:sldMk cId="2496993783" sldId="260"/>
            <ac:spMk id="5" creationId="{E54AA487-01BE-442F-8891-3469AD736F77}"/>
          </ac:spMkLst>
        </pc:spChg>
      </pc:sldChg>
      <pc:sldChg chg="modSp">
        <pc:chgData name="Miguel Ângelo Martins Guimarães" userId="S::a100837@uminho.pt::5ae361d7-22d5-4377-9968-3f34032093db" providerId="AD" clId="Web-{987152E5-6B07-5F68-B9A7-708EC6E82BA0}" dt="2023-11-05T21:26:04.207" v="1" actId="1076"/>
        <pc:sldMkLst>
          <pc:docMk/>
          <pc:sldMk cId="2902784171" sldId="265"/>
        </pc:sldMkLst>
        <pc:picChg chg="mod">
          <ac:chgData name="Miguel Ângelo Martins Guimarães" userId="S::a100837@uminho.pt::5ae361d7-22d5-4377-9968-3f34032093db" providerId="AD" clId="Web-{987152E5-6B07-5F68-B9A7-708EC6E82BA0}" dt="2023-11-05T21:26:04.207" v="1" actId="1076"/>
          <ac:picMkLst>
            <pc:docMk/>
            <pc:sldMk cId="2902784171" sldId="265"/>
            <ac:picMk id="4" creationId="{903BBE2B-78EF-2C93-4BD8-E4BD1E518ED2}"/>
          </ac:picMkLst>
        </pc:picChg>
      </pc:sldChg>
      <pc:sldChg chg="addSp delSp modSp">
        <pc:chgData name="Miguel Ângelo Martins Guimarães" userId="S::a100837@uminho.pt::5ae361d7-22d5-4377-9968-3f34032093db" providerId="AD" clId="Web-{987152E5-6B07-5F68-B9A7-708EC6E82BA0}" dt="2023-11-05T22:09:31.561" v="171" actId="20577"/>
        <pc:sldMkLst>
          <pc:docMk/>
          <pc:sldMk cId="2552369691" sldId="286"/>
        </pc:sldMkLst>
        <pc:spChg chg="add mod">
          <ac:chgData name="Miguel Ângelo Martins Guimarães" userId="S::a100837@uminho.pt::5ae361d7-22d5-4377-9968-3f34032093db" providerId="AD" clId="Web-{987152E5-6B07-5F68-B9A7-708EC6E82BA0}" dt="2023-11-05T22:09:31.561" v="171" actId="20577"/>
          <ac:spMkLst>
            <pc:docMk/>
            <pc:sldMk cId="2552369691" sldId="286"/>
            <ac:spMk id="6" creationId="{28C659E3-1CBB-F0E4-C51B-1663F2FB6588}"/>
          </ac:spMkLst>
        </pc:spChg>
        <pc:picChg chg="add del mod">
          <ac:chgData name="Miguel Ângelo Martins Guimarães" userId="S::a100837@uminho.pt::5ae361d7-22d5-4377-9968-3f34032093db" providerId="AD" clId="Web-{987152E5-6B07-5F68-B9A7-708EC6E82BA0}" dt="2023-11-05T21:29:38.667" v="27"/>
          <ac:picMkLst>
            <pc:docMk/>
            <pc:sldMk cId="2552369691" sldId="286"/>
            <ac:picMk id="4" creationId="{4B3BC40A-8C69-C55F-3A36-BC1DBB8F7319}"/>
          </ac:picMkLst>
        </pc:picChg>
        <pc:picChg chg="add del mod">
          <ac:chgData name="Miguel Ângelo Martins Guimarães" userId="S::a100837@uminho.pt::5ae361d7-22d5-4377-9968-3f34032093db" providerId="AD" clId="Web-{987152E5-6B07-5F68-B9A7-708EC6E82BA0}" dt="2023-11-05T21:29:38.354" v="25"/>
          <ac:picMkLst>
            <pc:docMk/>
            <pc:sldMk cId="2552369691" sldId="286"/>
            <ac:picMk id="6" creationId="{1DB74E1B-2C5B-B99C-BDDE-4921530E9ECB}"/>
          </ac:picMkLst>
        </pc:picChg>
        <pc:picChg chg="add del mod">
          <ac:chgData name="Miguel Ângelo Martins Guimarães" userId="S::a100837@uminho.pt::5ae361d7-22d5-4377-9968-3f34032093db" providerId="AD" clId="Web-{987152E5-6B07-5F68-B9A7-708EC6E82BA0}" dt="2023-11-05T21:29:37.354" v="24"/>
          <ac:picMkLst>
            <pc:docMk/>
            <pc:sldMk cId="2552369691" sldId="286"/>
            <ac:picMk id="7" creationId="{2E911606-B056-BA55-52AE-4D656E5FDD3E}"/>
          </ac:picMkLst>
        </pc:picChg>
        <pc:picChg chg="add del mod">
          <ac:chgData name="Miguel Ângelo Martins Guimarães" userId="S::a100837@uminho.pt::5ae361d7-22d5-4377-9968-3f34032093db" providerId="AD" clId="Web-{987152E5-6B07-5F68-B9A7-708EC6E82BA0}" dt="2023-11-05T21:29:36.932" v="23"/>
          <ac:picMkLst>
            <pc:docMk/>
            <pc:sldMk cId="2552369691" sldId="286"/>
            <ac:picMk id="9" creationId="{E85FDA04-0D7B-74DE-080D-A6924EFE3723}"/>
          </ac:picMkLst>
        </pc:picChg>
        <pc:picChg chg="add mod">
          <ac:chgData name="Miguel Ângelo Martins Guimarães" userId="S::a100837@uminho.pt::5ae361d7-22d5-4377-9968-3f34032093db" providerId="AD" clId="Web-{987152E5-6B07-5F68-B9A7-708EC6E82BA0}" dt="2023-11-05T21:30:37.575" v="44" actId="1076"/>
          <ac:picMkLst>
            <pc:docMk/>
            <pc:sldMk cId="2552369691" sldId="286"/>
            <ac:picMk id="11" creationId="{EFFE7EBD-4D1A-08FC-01C6-9EFC97A252E5}"/>
          </ac:picMkLst>
        </pc:picChg>
        <pc:picChg chg="add del mod">
          <ac:chgData name="Miguel Ângelo Martins Guimarães" userId="S::a100837@uminho.pt::5ae361d7-22d5-4377-9968-3f34032093db" providerId="AD" clId="Web-{987152E5-6B07-5F68-B9A7-708EC6E82BA0}" dt="2023-11-05T21:30:19.137" v="38"/>
          <ac:picMkLst>
            <pc:docMk/>
            <pc:sldMk cId="2552369691" sldId="286"/>
            <ac:picMk id="12" creationId="{58EB3257-EC13-B9EF-8697-1D9A1F3BCB00}"/>
          </ac:picMkLst>
        </pc:picChg>
      </pc:sldChg>
      <pc:sldChg chg="modSp">
        <pc:chgData name="Miguel Ângelo Martins Guimarães" userId="S::a100837@uminho.pt::5ae361d7-22d5-4377-9968-3f34032093db" providerId="AD" clId="Web-{987152E5-6B07-5F68-B9A7-708EC6E82BA0}" dt="2023-11-05T21:39:32.997" v="75" actId="1076"/>
        <pc:sldMkLst>
          <pc:docMk/>
          <pc:sldMk cId="2154043558" sldId="287"/>
        </pc:sldMkLst>
        <pc:spChg chg="mod">
          <ac:chgData name="Miguel Ângelo Martins Guimarães" userId="S::a100837@uminho.pt::5ae361d7-22d5-4377-9968-3f34032093db" providerId="AD" clId="Web-{987152E5-6B07-5F68-B9A7-708EC6E82BA0}" dt="2023-11-05T21:39:32.997" v="75" actId="1076"/>
          <ac:spMkLst>
            <pc:docMk/>
            <pc:sldMk cId="2154043558" sldId="287"/>
            <ac:spMk id="8" creationId="{05421060-961C-DF39-4843-A54AFF303133}"/>
          </ac:spMkLst>
        </pc:spChg>
      </pc:sldChg>
      <pc:sldChg chg="add ord replId">
        <pc:chgData name="Miguel Ângelo Martins Guimarães" userId="S::a100837@uminho.pt::5ae361d7-22d5-4377-9968-3f34032093db" providerId="AD" clId="Web-{987152E5-6B07-5F68-B9A7-708EC6E82BA0}" dt="2023-11-05T21:26:47.615" v="3"/>
        <pc:sldMkLst>
          <pc:docMk/>
          <pc:sldMk cId="163265960" sldId="289"/>
        </pc:sldMkLst>
      </pc:sldChg>
      <pc:sldChg chg="addSp delSp modSp add replId">
        <pc:chgData name="Miguel Ângelo Martins Guimarães" userId="S::a100837@uminho.pt::5ae361d7-22d5-4377-9968-3f34032093db" providerId="AD" clId="Web-{987152E5-6B07-5F68-B9A7-708EC6E82BA0}" dt="2023-11-05T22:10:55.969" v="256" actId="20577"/>
        <pc:sldMkLst>
          <pc:docMk/>
          <pc:sldMk cId="243338904" sldId="291"/>
        </pc:sldMkLst>
        <pc:spChg chg="add mod">
          <ac:chgData name="Miguel Ângelo Martins Guimarães" userId="S::a100837@uminho.pt::5ae361d7-22d5-4377-9968-3f34032093db" providerId="AD" clId="Web-{987152E5-6B07-5F68-B9A7-708EC6E82BA0}" dt="2023-11-05T22:10:55.969" v="256" actId="20577"/>
          <ac:spMkLst>
            <pc:docMk/>
            <pc:sldMk cId="243338904" sldId="291"/>
            <ac:spMk id="6" creationId="{974786B1-4A38-3FAD-63D2-1CEA57C08928}"/>
          </ac:spMkLst>
        </pc:spChg>
        <pc:picChg chg="del">
          <ac:chgData name="Miguel Ângelo Martins Guimarães" userId="S::a100837@uminho.pt::5ae361d7-22d5-4377-9968-3f34032093db" providerId="AD" clId="Web-{987152E5-6B07-5F68-B9A7-708EC6E82BA0}" dt="2023-11-05T21:29:28.432" v="20"/>
          <ac:picMkLst>
            <pc:docMk/>
            <pc:sldMk cId="243338904" sldId="291"/>
            <ac:picMk id="4" creationId="{4B3BC40A-8C69-C55F-3A36-BC1DBB8F7319}"/>
          </ac:picMkLst>
        </pc:picChg>
        <pc:picChg chg="del">
          <ac:chgData name="Miguel Ângelo Martins Guimarães" userId="S::a100837@uminho.pt::5ae361d7-22d5-4377-9968-3f34032093db" providerId="AD" clId="Web-{987152E5-6B07-5F68-B9A7-708EC6E82BA0}" dt="2023-11-05T21:29:26.166" v="18"/>
          <ac:picMkLst>
            <pc:docMk/>
            <pc:sldMk cId="243338904" sldId="291"/>
            <ac:picMk id="6" creationId="{1DB74E1B-2C5B-B99C-BDDE-4921530E9ECB}"/>
          </ac:picMkLst>
        </pc:picChg>
        <pc:picChg chg="del mod">
          <ac:chgData name="Miguel Ângelo Martins Guimarães" userId="S::a100837@uminho.pt::5ae361d7-22d5-4377-9968-3f34032093db" providerId="AD" clId="Web-{987152E5-6B07-5F68-B9A7-708EC6E82BA0}" dt="2023-11-05T21:29:39.745" v="28"/>
          <ac:picMkLst>
            <pc:docMk/>
            <pc:sldMk cId="243338904" sldId="291"/>
            <ac:picMk id="7" creationId="{2E911606-B056-BA55-52AE-4D656E5FDD3E}"/>
          </ac:picMkLst>
        </pc:picChg>
        <pc:picChg chg="del mod">
          <ac:chgData name="Miguel Ângelo Martins Guimarães" userId="S::a100837@uminho.pt::5ae361d7-22d5-4377-9968-3f34032093db" providerId="AD" clId="Web-{987152E5-6B07-5F68-B9A7-708EC6E82BA0}" dt="2023-11-05T21:29:39.964" v="29"/>
          <ac:picMkLst>
            <pc:docMk/>
            <pc:sldMk cId="243338904" sldId="291"/>
            <ac:picMk id="9" creationId="{E85FDA04-0D7B-74DE-080D-A6924EFE3723}"/>
          </ac:picMkLst>
        </pc:picChg>
        <pc:picChg chg="add mod">
          <ac:chgData name="Miguel Ângelo Martins Guimarães" userId="S::a100837@uminho.pt::5ae361d7-22d5-4377-9968-3f34032093db" providerId="AD" clId="Web-{987152E5-6B07-5F68-B9A7-708EC6E82BA0}" dt="2023-11-05T21:35:06.770" v="52" actId="1076"/>
          <ac:picMkLst>
            <pc:docMk/>
            <pc:sldMk cId="243338904" sldId="291"/>
            <ac:picMk id="11" creationId="{9867F298-2D02-87BD-2914-FA2060B0F6D2}"/>
          </ac:picMkLst>
        </pc:picChg>
      </pc:sldChg>
      <pc:sldChg chg="addSp delSp modSp add replId">
        <pc:chgData name="Miguel Ângelo Martins Guimarães" userId="S::a100837@uminho.pt::5ae361d7-22d5-4377-9968-3f34032093db" providerId="AD" clId="Web-{987152E5-6B07-5F68-B9A7-708EC6E82BA0}" dt="2023-11-05T22:11:53.611" v="307" actId="20577"/>
        <pc:sldMkLst>
          <pc:docMk/>
          <pc:sldMk cId="1364198551" sldId="292"/>
        </pc:sldMkLst>
        <pc:spChg chg="add mod">
          <ac:chgData name="Miguel Ângelo Martins Guimarães" userId="S::a100837@uminho.pt::5ae361d7-22d5-4377-9968-3f34032093db" providerId="AD" clId="Web-{987152E5-6B07-5F68-B9A7-708EC6E82BA0}" dt="2023-11-05T22:11:53.611" v="307" actId="20577"/>
          <ac:spMkLst>
            <pc:docMk/>
            <pc:sldMk cId="1364198551" sldId="292"/>
            <ac:spMk id="7" creationId="{EEBE6C24-1B66-634F-A938-AC25CADB6A99}"/>
          </ac:spMkLst>
        </pc:spChg>
        <pc:picChg chg="add mod">
          <ac:chgData name="Miguel Ângelo Martins Guimarães" userId="S::a100837@uminho.pt::5ae361d7-22d5-4377-9968-3f34032093db" providerId="AD" clId="Web-{987152E5-6B07-5F68-B9A7-708EC6E82BA0}" dt="2023-11-05T21:38:19.323" v="73" actId="1076"/>
          <ac:picMkLst>
            <pc:docMk/>
            <pc:sldMk cId="1364198551" sldId="292"/>
            <ac:picMk id="4" creationId="{0C1D2B40-BDC1-4C8B-380D-2C5017E45A35}"/>
          </ac:picMkLst>
        </pc:picChg>
        <pc:picChg chg="del">
          <ac:chgData name="Miguel Ângelo Martins Guimarães" userId="S::a100837@uminho.pt::5ae361d7-22d5-4377-9968-3f34032093db" providerId="AD" clId="Web-{987152E5-6B07-5F68-B9A7-708EC6E82BA0}" dt="2023-11-05T21:35:38.880" v="56"/>
          <ac:picMkLst>
            <pc:docMk/>
            <pc:sldMk cId="1364198551" sldId="292"/>
            <ac:picMk id="11" creationId="{9867F298-2D02-87BD-2914-FA2060B0F6D2}"/>
          </ac:picMkLst>
        </pc:picChg>
      </pc:sldChg>
      <pc:sldChg chg="addSp delSp modSp add ord replId">
        <pc:chgData name="Miguel Ângelo Martins Guimarães" userId="S::a100837@uminho.pt::5ae361d7-22d5-4377-9968-3f34032093db" providerId="AD" clId="Web-{987152E5-6B07-5F68-B9A7-708EC6E82BA0}" dt="2023-11-05T22:09:57.062" v="214" actId="20577"/>
        <pc:sldMkLst>
          <pc:docMk/>
          <pc:sldMk cId="3376747496" sldId="293"/>
        </pc:sldMkLst>
        <pc:spChg chg="add mod">
          <ac:chgData name="Miguel Ângelo Martins Guimarães" userId="S::a100837@uminho.pt::5ae361d7-22d5-4377-9968-3f34032093db" providerId="AD" clId="Web-{987152E5-6B07-5F68-B9A7-708EC6E82BA0}" dt="2023-11-05T22:09:57.062" v="214" actId="20577"/>
          <ac:spMkLst>
            <pc:docMk/>
            <pc:sldMk cId="3376747496" sldId="293"/>
            <ac:spMk id="6" creationId="{B1F83EF6-434E-4BE2-0DA2-FD7CFA032E8D}"/>
          </ac:spMkLst>
        </pc:spChg>
        <pc:picChg chg="del">
          <ac:chgData name="Miguel Ângelo Martins Guimarães" userId="S::a100837@uminho.pt::5ae361d7-22d5-4377-9968-3f34032093db" providerId="AD" clId="Web-{987152E5-6B07-5F68-B9A7-708EC6E82BA0}" dt="2023-11-05T21:37:01.367" v="61"/>
          <ac:picMkLst>
            <pc:docMk/>
            <pc:sldMk cId="3376747496" sldId="293"/>
            <ac:picMk id="4" creationId="{0C1D2B40-BDC1-4C8B-380D-2C5017E45A35}"/>
          </ac:picMkLst>
        </pc:picChg>
        <pc:picChg chg="add del mod">
          <ac:chgData name="Miguel Ângelo Martins Guimarães" userId="S::a100837@uminho.pt::5ae361d7-22d5-4377-9968-3f34032093db" providerId="AD" clId="Web-{987152E5-6B07-5F68-B9A7-708EC6E82BA0}" dt="2023-11-05T21:38:01.181" v="67"/>
          <ac:picMkLst>
            <pc:docMk/>
            <pc:sldMk cId="3376747496" sldId="293"/>
            <ac:picMk id="6" creationId="{C56562C1-B6F5-CF4F-C713-E52B64664852}"/>
          </ac:picMkLst>
        </pc:picChg>
        <pc:picChg chg="add mod">
          <ac:chgData name="Miguel Ângelo Martins Guimarães" userId="S::a100837@uminho.pt::5ae361d7-22d5-4377-9968-3f34032093db" providerId="AD" clId="Web-{987152E5-6B07-5F68-B9A7-708EC6E82BA0}" dt="2023-11-05T21:38:13.338" v="71" actId="1076"/>
          <ac:picMkLst>
            <pc:docMk/>
            <pc:sldMk cId="3376747496" sldId="293"/>
            <ac:picMk id="7" creationId="{9AF12CD7-CA42-BE03-7A50-888824B92338}"/>
          </ac:picMkLst>
        </pc:picChg>
      </pc:sldChg>
      <pc:sldChg chg="modSp add del replId">
        <pc:chgData name="Miguel Ângelo Martins Guimarães" userId="S::a100837@uminho.pt::5ae361d7-22d5-4377-9968-3f34032093db" providerId="AD" clId="Web-{987152E5-6B07-5F68-B9A7-708EC6E82BA0}" dt="2023-11-05T23:15:36.239" v="1137" actId="20577"/>
        <pc:sldMkLst>
          <pc:docMk/>
          <pc:sldMk cId="959570484" sldId="302"/>
        </pc:sldMkLst>
        <pc:spChg chg="mod">
          <ac:chgData name="Miguel Ângelo Martins Guimarães" userId="S::a100837@uminho.pt::5ae361d7-22d5-4377-9968-3f34032093db" providerId="AD" clId="Web-{987152E5-6B07-5F68-B9A7-708EC6E82BA0}" dt="2023-11-05T23:15:36.239" v="1137" actId="20577"/>
          <ac:spMkLst>
            <pc:docMk/>
            <pc:sldMk cId="959570484" sldId="302"/>
            <ac:spMk id="5" creationId="{E54AA487-01BE-442F-8891-3469AD736F77}"/>
          </ac:spMkLst>
        </pc:spChg>
        <pc:spChg chg="mod">
          <ac:chgData name="Miguel Ângelo Martins Guimarães" userId="S::a100837@uminho.pt::5ae361d7-22d5-4377-9968-3f34032093db" providerId="AD" clId="Web-{987152E5-6B07-5F68-B9A7-708EC6E82BA0}" dt="2023-11-05T23:07:29.602" v="661" actId="20577"/>
          <ac:spMkLst>
            <pc:docMk/>
            <pc:sldMk cId="959570484" sldId="302"/>
            <ac:spMk id="8" creationId="{05421060-961C-DF39-4843-A54AFF303133}"/>
          </ac:spMkLst>
        </pc:spChg>
      </pc:sldChg>
      <pc:sldChg chg="modSp add replId">
        <pc:chgData name="Miguel Ângelo Martins Guimarães" userId="S::a100837@uminho.pt::5ae361d7-22d5-4377-9968-3f34032093db" providerId="AD" clId="Web-{987152E5-6B07-5F68-B9A7-708EC6E82BA0}" dt="2023-11-05T23:43:56.653" v="1398" actId="20577"/>
        <pc:sldMkLst>
          <pc:docMk/>
          <pc:sldMk cId="233931445" sldId="303"/>
        </pc:sldMkLst>
        <pc:spChg chg="mod">
          <ac:chgData name="Miguel Ângelo Martins Guimarães" userId="S::a100837@uminho.pt::5ae361d7-22d5-4377-9968-3f34032093db" providerId="AD" clId="Web-{987152E5-6B07-5F68-B9A7-708EC6E82BA0}" dt="2023-11-05T23:43:56.653" v="1398" actId="20577"/>
          <ac:spMkLst>
            <pc:docMk/>
            <pc:sldMk cId="233931445" sldId="303"/>
            <ac:spMk id="5" creationId="{E54AA487-01BE-442F-8891-3469AD736F77}"/>
          </ac:spMkLst>
        </pc:spChg>
      </pc:sldChg>
      <pc:sldChg chg="modSp add del replId">
        <pc:chgData name="Miguel Ângelo Martins Guimarães" userId="S::a100837@uminho.pt::5ae361d7-22d5-4377-9968-3f34032093db" providerId="AD" clId="Web-{987152E5-6B07-5F68-B9A7-708EC6E82BA0}" dt="2023-11-05T23:20:16.719" v="1157"/>
        <pc:sldMkLst>
          <pc:docMk/>
          <pc:sldMk cId="1320948658" sldId="304"/>
        </pc:sldMkLst>
        <pc:spChg chg="mod">
          <ac:chgData name="Miguel Ângelo Martins Guimarães" userId="S::a100837@uminho.pt::5ae361d7-22d5-4377-9968-3f34032093db" providerId="AD" clId="Web-{987152E5-6B07-5F68-B9A7-708EC6E82BA0}" dt="2023-11-05T23:20:03.125" v="1141" actId="20577"/>
          <ac:spMkLst>
            <pc:docMk/>
            <pc:sldMk cId="1320948658" sldId="304"/>
            <ac:spMk id="5" creationId="{E54AA487-01BE-442F-8891-3469AD736F77}"/>
          </ac:spMkLst>
        </pc:spChg>
      </pc:sldChg>
      <pc:sldChg chg="modSp add del replId">
        <pc:chgData name="Miguel Ângelo Martins Guimarães" userId="S::a100837@uminho.pt::5ae361d7-22d5-4377-9968-3f34032093db" providerId="AD" clId="Web-{987152E5-6B07-5F68-B9A7-708EC6E82BA0}" dt="2023-11-05T23:43:51.731" v="1394"/>
        <pc:sldMkLst>
          <pc:docMk/>
          <pc:sldMk cId="3340589626" sldId="305"/>
        </pc:sldMkLst>
        <pc:spChg chg="mod">
          <ac:chgData name="Miguel Ângelo Martins Guimarães" userId="S::a100837@uminho.pt::5ae361d7-22d5-4377-9968-3f34032093db" providerId="AD" clId="Web-{987152E5-6B07-5F68-B9A7-708EC6E82BA0}" dt="2023-11-05T23:43:47.465" v="1393" actId="20577"/>
          <ac:spMkLst>
            <pc:docMk/>
            <pc:sldMk cId="3340589626" sldId="305"/>
            <ac:spMk id="5" creationId="{E54AA487-01BE-442F-8891-3469AD736F77}"/>
          </ac:spMkLst>
        </pc:spChg>
      </pc:sldChg>
      <pc:sldChg chg="addSp delSp modSp add replId">
        <pc:chgData name="Miguel Ângelo Martins Guimarães" userId="S::a100837@uminho.pt::5ae361d7-22d5-4377-9968-3f34032093db" providerId="AD" clId="Web-{987152E5-6B07-5F68-B9A7-708EC6E82BA0}" dt="2023-11-05T23:32:08.572" v="1389" actId="1076"/>
        <pc:sldMkLst>
          <pc:docMk/>
          <pc:sldMk cId="576038806" sldId="306"/>
        </pc:sldMkLst>
        <pc:spChg chg="mod">
          <ac:chgData name="Miguel Ângelo Martins Guimarães" userId="S::a100837@uminho.pt::5ae361d7-22d5-4377-9968-3f34032093db" providerId="AD" clId="Web-{987152E5-6B07-5F68-B9A7-708EC6E82BA0}" dt="2023-11-05T23:21:25.898" v="1159" actId="20577"/>
          <ac:spMkLst>
            <pc:docMk/>
            <pc:sldMk cId="576038806" sldId="306"/>
            <ac:spMk id="5" creationId="{E54AA487-01BE-442F-8891-3469AD736F77}"/>
          </ac:spMkLst>
        </pc:spChg>
        <pc:spChg chg="add del mod">
          <ac:chgData name="Miguel Ângelo Martins Guimarães" userId="S::a100837@uminho.pt::5ae361d7-22d5-4377-9968-3f34032093db" providerId="AD" clId="Web-{987152E5-6B07-5F68-B9A7-708EC6E82BA0}" dt="2023-11-05T23:31:50.056" v="1368"/>
          <ac:spMkLst>
            <pc:docMk/>
            <pc:sldMk cId="576038806" sldId="306"/>
            <ac:spMk id="6" creationId="{8188AFF4-BD0B-5C64-3E99-16E370A25E24}"/>
          </ac:spMkLst>
        </pc:spChg>
        <pc:spChg chg="add mod">
          <ac:chgData name="Miguel Ângelo Martins Guimarães" userId="S::a100837@uminho.pt::5ae361d7-22d5-4377-9968-3f34032093db" providerId="AD" clId="Web-{987152E5-6B07-5F68-B9A7-708EC6E82BA0}" dt="2023-11-05T23:32:03.212" v="1387" actId="20577"/>
          <ac:spMkLst>
            <pc:docMk/>
            <pc:sldMk cId="576038806" sldId="306"/>
            <ac:spMk id="9" creationId="{21B92FC3-B1C3-9A07-4BD4-86F45EE224D4}"/>
          </ac:spMkLst>
        </pc:spChg>
        <pc:picChg chg="add mod">
          <ac:chgData name="Miguel Ângelo Martins Guimarães" userId="S::a100837@uminho.pt::5ae361d7-22d5-4377-9968-3f34032093db" providerId="AD" clId="Web-{987152E5-6B07-5F68-B9A7-708EC6E82BA0}" dt="2023-11-05T23:32:08.572" v="1389" actId="1076"/>
          <ac:picMkLst>
            <pc:docMk/>
            <pc:sldMk cId="576038806" sldId="306"/>
            <ac:picMk id="4" creationId="{1D5B1DFC-2FAD-19ED-24FB-DF305193E6DB}"/>
          </ac:picMkLst>
        </pc:picChg>
      </pc:sldChg>
    </pc:docChg>
  </pc:docChgLst>
  <pc:docChgLst>
    <pc:chgData name="Filipe Santos Gonçalves" userId="S::a100696@uminho.pt::1f70d8b4-b5d3-4763-8d68-a05bae8d974b" providerId="AD" clId="Web-{DE6E3940-726E-A0E4-2D86-14730FED8971}"/>
    <pc:docChg chg="modSld">
      <pc:chgData name="Filipe Santos Gonçalves" userId="S::a100696@uminho.pt::1f70d8b4-b5d3-4763-8d68-a05bae8d974b" providerId="AD" clId="Web-{DE6E3940-726E-A0E4-2D86-14730FED8971}" dt="2023-11-05T23:48:58.221" v="285" actId="20577"/>
      <pc:docMkLst>
        <pc:docMk/>
      </pc:docMkLst>
      <pc:sldChg chg="modSp">
        <pc:chgData name="Filipe Santos Gonçalves" userId="S::a100696@uminho.pt::1f70d8b4-b5d3-4763-8d68-a05bae8d974b" providerId="AD" clId="Web-{DE6E3940-726E-A0E4-2D86-14730FED8971}" dt="2023-11-05T23:48:58.221" v="285" actId="20577"/>
        <pc:sldMkLst>
          <pc:docMk/>
          <pc:sldMk cId="2496993783" sldId="260"/>
        </pc:sldMkLst>
        <pc:spChg chg="mod">
          <ac:chgData name="Filipe Santos Gonçalves" userId="S::a100696@uminho.pt::1f70d8b4-b5d3-4763-8d68-a05bae8d974b" providerId="AD" clId="Web-{DE6E3940-726E-A0E4-2D86-14730FED8971}" dt="2023-11-05T23:48:58.221" v="285" actId="20577"/>
          <ac:spMkLst>
            <pc:docMk/>
            <pc:sldMk cId="2496993783" sldId="260"/>
            <ac:spMk id="5" creationId="{E54AA487-01BE-442F-8891-3469AD736F77}"/>
          </ac:spMkLst>
        </pc:spChg>
      </pc:sldChg>
      <pc:sldChg chg="modSp">
        <pc:chgData name="Filipe Santos Gonçalves" userId="S::a100696@uminho.pt::1f70d8b4-b5d3-4763-8d68-a05bae8d974b" providerId="AD" clId="Web-{DE6E3940-726E-A0E4-2D86-14730FED8971}" dt="2023-11-05T23:17:02.013" v="282" actId="20577"/>
        <pc:sldMkLst>
          <pc:docMk/>
          <pc:sldMk cId="2154043558" sldId="287"/>
        </pc:sldMkLst>
        <pc:spChg chg="mod">
          <ac:chgData name="Filipe Santos Gonçalves" userId="S::a100696@uminho.pt::1f70d8b4-b5d3-4763-8d68-a05bae8d974b" providerId="AD" clId="Web-{DE6E3940-726E-A0E4-2D86-14730FED8971}" dt="2023-11-05T23:17:02.013" v="282" actId="20577"/>
          <ac:spMkLst>
            <pc:docMk/>
            <pc:sldMk cId="2154043558" sldId="287"/>
            <ac:spMk id="5" creationId="{E54AA487-01BE-442F-8891-3469AD736F77}"/>
          </ac:spMkLst>
        </pc:spChg>
      </pc:sldChg>
    </pc:docChg>
  </pc:docChgLst>
  <pc:docChgLst>
    <pc:chgData name="Pedro Andrade Carneiro" userId="585f6861-bb4a-4edf-8619-4b02b4607c10" providerId="ADAL" clId="{556C4249-7F2B-4DCE-A6BE-96638AF4AC67}"/>
    <pc:docChg chg="undo custSel addSld delSld modSld sldOrd">
      <pc:chgData name="Pedro Andrade Carneiro" userId="585f6861-bb4a-4edf-8619-4b02b4607c10" providerId="ADAL" clId="{556C4249-7F2B-4DCE-A6BE-96638AF4AC67}" dt="2023-11-05T23:56:06.125" v="1245" actId="113"/>
      <pc:docMkLst>
        <pc:docMk/>
      </pc:docMkLst>
      <pc:sldChg chg="modSp mod">
        <pc:chgData name="Pedro Andrade Carneiro" userId="585f6861-bb4a-4edf-8619-4b02b4607c10" providerId="ADAL" clId="{556C4249-7F2B-4DCE-A6BE-96638AF4AC67}" dt="2023-11-05T22:35:17.655" v="1151" actId="27636"/>
        <pc:sldMkLst>
          <pc:docMk/>
          <pc:sldMk cId="2496993783" sldId="260"/>
        </pc:sldMkLst>
        <pc:spChg chg="mod">
          <ac:chgData name="Pedro Andrade Carneiro" userId="585f6861-bb4a-4edf-8619-4b02b4607c10" providerId="ADAL" clId="{556C4249-7F2B-4DCE-A6BE-96638AF4AC67}" dt="2023-11-05T21:25:21.732" v="161" actId="20577"/>
          <ac:spMkLst>
            <pc:docMk/>
            <pc:sldMk cId="2496993783" sldId="260"/>
            <ac:spMk id="3" creationId="{47A40A9F-C9AB-7520-3D92-B0F160776466}"/>
          </ac:spMkLst>
        </pc:spChg>
        <pc:spChg chg="mod">
          <ac:chgData name="Pedro Andrade Carneiro" userId="585f6861-bb4a-4edf-8619-4b02b4607c10" providerId="ADAL" clId="{556C4249-7F2B-4DCE-A6BE-96638AF4AC67}" dt="2023-11-05T22:35:17.655" v="1151" actId="27636"/>
          <ac:spMkLst>
            <pc:docMk/>
            <pc:sldMk cId="2496993783" sldId="260"/>
            <ac:spMk id="5" creationId="{E54AA487-01BE-442F-8891-3469AD736F77}"/>
          </ac:spMkLst>
        </pc:spChg>
      </pc:sldChg>
      <pc:sldChg chg="modSp mod">
        <pc:chgData name="Pedro Andrade Carneiro" userId="585f6861-bb4a-4edf-8619-4b02b4607c10" providerId="ADAL" clId="{556C4249-7F2B-4DCE-A6BE-96638AF4AC67}" dt="2023-11-05T21:25:18.026" v="158" actId="20577"/>
        <pc:sldMkLst>
          <pc:docMk/>
          <pc:sldMk cId="955198509" sldId="261"/>
        </pc:sldMkLst>
        <pc:spChg chg="mod">
          <ac:chgData name="Pedro Andrade Carneiro" userId="585f6861-bb4a-4edf-8619-4b02b4607c10" providerId="ADAL" clId="{556C4249-7F2B-4DCE-A6BE-96638AF4AC67}" dt="2023-11-05T21:25:18.026" v="158" actId="20577"/>
          <ac:spMkLst>
            <pc:docMk/>
            <pc:sldMk cId="955198509" sldId="261"/>
            <ac:spMk id="3" creationId="{47A40A9F-C9AB-7520-3D92-B0F160776466}"/>
          </ac:spMkLst>
        </pc:spChg>
      </pc:sldChg>
      <pc:sldChg chg="modSp mod">
        <pc:chgData name="Pedro Andrade Carneiro" userId="585f6861-bb4a-4edf-8619-4b02b4607c10" providerId="ADAL" clId="{556C4249-7F2B-4DCE-A6BE-96638AF4AC67}" dt="2023-11-05T21:25:26.581" v="164" actId="20577"/>
        <pc:sldMkLst>
          <pc:docMk/>
          <pc:sldMk cId="2902784171" sldId="265"/>
        </pc:sldMkLst>
        <pc:spChg chg="mod">
          <ac:chgData name="Pedro Andrade Carneiro" userId="585f6861-bb4a-4edf-8619-4b02b4607c10" providerId="ADAL" clId="{556C4249-7F2B-4DCE-A6BE-96638AF4AC67}" dt="2023-11-05T21:21:20.204" v="37" actId="20577"/>
          <ac:spMkLst>
            <pc:docMk/>
            <pc:sldMk cId="2902784171" sldId="265"/>
            <ac:spMk id="2" creationId="{00000000-0000-0000-0000-000000000000}"/>
          </ac:spMkLst>
        </pc:spChg>
        <pc:spChg chg="mod">
          <ac:chgData name="Pedro Andrade Carneiro" userId="585f6861-bb4a-4edf-8619-4b02b4607c10" providerId="ADAL" clId="{556C4249-7F2B-4DCE-A6BE-96638AF4AC67}" dt="2023-11-05T21:25:26.581" v="164" actId="20577"/>
          <ac:spMkLst>
            <pc:docMk/>
            <pc:sldMk cId="2902784171" sldId="265"/>
            <ac:spMk id="3" creationId="{47A40A9F-C9AB-7520-3D92-B0F160776466}"/>
          </ac:spMkLst>
        </pc:spChg>
        <pc:spChg chg="mod">
          <ac:chgData name="Pedro Andrade Carneiro" userId="585f6861-bb4a-4edf-8619-4b02b4607c10" providerId="ADAL" clId="{556C4249-7F2B-4DCE-A6BE-96638AF4AC67}" dt="2023-11-05T21:21:21.931" v="38" actId="20577"/>
          <ac:spMkLst>
            <pc:docMk/>
            <pc:sldMk cId="2902784171" sldId="265"/>
            <ac:spMk id="5" creationId="{E54AA487-01BE-442F-8891-3469AD736F77}"/>
          </ac:spMkLst>
        </pc:spChg>
      </pc:sldChg>
      <pc:sldChg chg="modSp del mod">
        <pc:chgData name="Pedro Andrade Carneiro" userId="585f6861-bb4a-4edf-8619-4b02b4607c10" providerId="ADAL" clId="{556C4249-7F2B-4DCE-A6BE-96638AF4AC67}" dt="2023-11-05T21:21:51.280" v="49" actId="47"/>
        <pc:sldMkLst>
          <pc:docMk/>
          <pc:sldMk cId="1394292093" sldId="266"/>
        </pc:sldMkLst>
        <pc:spChg chg="mod">
          <ac:chgData name="Pedro Andrade Carneiro" userId="585f6861-bb4a-4edf-8619-4b02b4607c10" providerId="ADAL" clId="{556C4249-7F2B-4DCE-A6BE-96638AF4AC67}" dt="2023-11-05T21:21:39.972" v="48" actId="20577"/>
          <ac:spMkLst>
            <pc:docMk/>
            <pc:sldMk cId="1394292093" sldId="266"/>
            <ac:spMk id="2" creationId="{00000000-0000-0000-0000-000000000000}"/>
          </ac:spMkLst>
        </pc:spChg>
        <pc:spChg chg="mod">
          <ac:chgData name="Pedro Andrade Carneiro" userId="585f6861-bb4a-4edf-8619-4b02b4607c10" providerId="ADAL" clId="{556C4249-7F2B-4DCE-A6BE-96638AF4AC67}" dt="2023-11-05T21:21:30.604" v="42" actId="20577"/>
          <ac:spMkLst>
            <pc:docMk/>
            <pc:sldMk cId="1394292093" sldId="266"/>
            <ac:spMk id="5" creationId="{E54AA487-01BE-442F-8891-3469AD736F77}"/>
          </ac:spMkLst>
        </pc:spChg>
      </pc:sldChg>
      <pc:sldChg chg="del">
        <pc:chgData name="Pedro Andrade Carneiro" userId="585f6861-bb4a-4edf-8619-4b02b4607c10" providerId="ADAL" clId="{556C4249-7F2B-4DCE-A6BE-96638AF4AC67}" dt="2023-11-05T21:24:02.792" v="139" actId="47"/>
        <pc:sldMkLst>
          <pc:docMk/>
          <pc:sldMk cId="2133143414" sldId="269"/>
        </pc:sldMkLst>
      </pc:sldChg>
      <pc:sldChg chg="del">
        <pc:chgData name="Pedro Andrade Carneiro" userId="585f6861-bb4a-4edf-8619-4b02b4607c10" providerId="ADAL" clId="{556C4249-7F2B-4DCE-A6BE-96638AF4AC67}" dt="2023-11-05T21:22:32.543" v="69" actId="47"/>
        <pc:sldMkLst>
          <pc:docMk/>
          <pc:sldMk cId="2473214735" sldId="274"/>
        </pc:sldMkLst>
      </pc:sldChg>
      <pc:sldChg chg="del">
        <pc:chgData name="Pedro Andrade Carneiro" userId="585f6861-bb4a-4edf-8619-4b02b4607c10" providerId="ADAL" clId="{556C4249-7F2B-4DCE-A6BE-96638AF4AC67}" dt="2023-11-05T21:22:30.779" v="68" actId="47"/>
        <pc:sldMkLst>
          <pc:docMk/>
          <pc:sldMk cId="3700272557" sldId="275"/>
        </pc:sldMkLst>
      </pc:sldChg>
      <pc:sldChg chg="del">
        <pc:chgData name="Pedro Andrade Carneiro" userId="585f6861-bb4a-4edf-8619-4b02b4607c10" providerId="ADAL" clId="{556C4249-7F2B-4DCE-A6BE-96638AF4AC67}" dt="2023-11-05T21:24:10.101" v="142" actId="47"/>
        <pc:sldMkLst>
          <pc:docMk/>
          <pc:sldMk cId="3444225082" sldId="276"/>
        </pc:sldMkLst>
      </pc:sldChg>
      <pc:sldChg chg="modSp del mod">
        <pc:chgData name="Pedro Andrade Carneiro" userId="585f6861-bb4a-4edf-8619-4b02b4607c10" providerId="ADAL" clId="{556C4249-7F2B-4DCE-A6BE-96638AF4AC67}" dt="2023-11-05T21:23:49.878" v="116" actId="47"/>
        <pc:sldMkLst>
          <pc:docMk/>
          <pc:sldMk cId="931469491" sldId="278"/>
        </pc:sldMkLst>
        <pc:spChg chg="mod">
          <ac:chgData name="Pedro Andrade Carneiro" userId="585f6861-bb4a-4edf-8619-4b02b4607c10" providerId="ADAL" clId="{556C4249-7F2B-4DCE-A6BE-96638AF4AC67}" dt="2023-11-05T21:23:42.503" v="114" actId="20577"/>
          <ac:spMkLst>
            <pc:docMk/>
            <pc:sldMk cId="931469491" sldId="278"/>
            <ac:spMk id="2" creationId="{00000000-0000-0000-0000-000000000000}"/>
          </ac:spMkLst>
        </pc:spChg>
      </pc:sldChg>
      <pc:sldChg chg="del">
        <pc:chgData name="Pedro Andrade Carneiro" userId="585f6861-bb4a-4edf-8619-4b02b4607c10" providerId="ADAL" clId="{556C4249-7F2B-4DCE-A6BE-96638AF4AC67}" dt="2023-11-05T21:24:00.788" v="137" actId="47"/>
        <pc:sldMkLst>
          <pc:docMk/>
          <pc:sldMk cId="1230031406" sldId="280"/>
        </pc:sldMkLst>
      </pc:sldChg>
      <pc:sldChg chg="del">
        <pc:chgData name="Pedro Andrade Carneiro" userId="585f6861-bb4a-4edf-8619-4b02b4607c10" providerId="ADAL" clId="{556C4249-7F2B-4DCE-A6BE-96638AF4AC67}" dt="2023-11-05T21:24:01.886" v="138" actId="47"/>
        <pc:sldMkLst>
          <pc:docMk/>
          <pc:sldMk cId="3784263844" sldId="281"/>
        </pc:sldMkLst>
      </pc:sldChg>
      <pc:sldChg chg="del">
        <pc:chgData name="Pedro Andrade Carneiro" userId="585f6861-bb4a-4edf-8619-4b02b4607c10" providerId="ADAL" clId="{556C4249-7F2B-4DCE-A6BE-96638AF4AC67}" dt="2023-11-05T21:24:04.175" v="140" actId="47"/>
        <pc:sldMkLst>
          <pc:docMk/>
          <pc:sldMk cId="3472081805" sldId="283"/>
        </pc:sldMkLst>
      </pc:sldChg>
      <pc:sldChg chg="addSp delSp modSp add del mod">
        <pc:chgData name="Pedro Andrade Carneiro" userId="585f6861-bb4a-4edf-8619-4b02b4607c10" providerId="ADAL" clId="{556C4249-7F2B-4DCE-A6BE-96638AF4AC67}" dt="2023-11-05T21:37:19.403" v="423" actId="47"/>
        <pc:sldMkLst>
          <pc:docMk/>
          <pc:sldMk cId="3619931686" sldId="284"/>
        </pc:sldMkLst>
        <pc:spChg chg="mod">
          <ac:chgData name="Pedro Andrade Carneiro" userId="585f6861-bb4a-4edf-8619-4b02b4607c10" providerId="ADAL" clId="{556C4249-7F2B-4DCE-A6BE-96638AF4AC67}" dt="2023-11-05T21:22:14.499" v="64" actId="255"/>
          <ac:spMkLst>
            <pc:docMk/>
            <pc:sldMk cId="3619931686" sldId="284"/>
            <ac:spMk id="2" creationId="{00000000-0000-0000-0000-000000000000}"/>
          </ac:spMkLst>
        </pc:spChg>
        <pc:spChg chg="mod">
          <ac:chgData name="Pedro Andrade Carneiro" userId="585f6861-bb4a-4edf-8619-4b02b4607c10" providerId="ADAL" clId="{556C4249-7F2B-4DCE-A6BE-96638AF4AC67}" dt="2023-11-05T21:25:29.761" v="167" actId="20577"/>
          <ac:spMkLst>
            <pc:docMk/>
            <pc:sldMk cId="3619931686" sldId="284"/>
            <ac:spMk id="3" creationId="{47A40A9F-C9AB-7520-3D92-B0F160776466}"/>
          </ac:spMkLst>
        </pc:spChg>
        <pc:spChg chg="mod">
          <ac:chgData name="Pedro Andrade Carneiro" userId="585f6861-bb4a-4edf-8619-4b02b4607c10" providerId="ADAL" clId="{556C4249-7F2B-4DCE-A6BE-96638AF4AC67}" dt="2023-11-05T21:35:41.788" v="389" actId="1076"/>
          <ac:spMkLst>
            <pc:docMk/>
            <pc:sldMk cId="3619931686" sldId="284"/>
            <ac:spMk id="5" creationId="{E54AA487-01BE-442F-8891-3469AD736F77}"/>
          </ac:spMkLst>
        </pc:spChg>
        <pc:spChg chg="add mod">
          <ac:chgData name="Pedro Andrade Carneiro" userId="585f6861-bb4a-4edf-8619-4b02b4607c10" providerId="ADAL" clId="{556C4249-7F2B-4DCE-A6BE-96638AF4AC67}" dt="2023-11-05T21:37:02.861" v="418" actId="1076"/>
          <ac:spMkLst>
            <pc:docMk/>
            <pc:sldMk cId="3619931686" sldId="284"/>
            <ac:spMk id="7" creationId="{778FBA21-97E3-D245-3706-D61AF4BB1169}"/>
          </ac:spMkLst>
        </pc:spChg>
        <pc:picChg chg="add del mod">
          <ac:chgData name="Pedro Andrade Carneiro" userId="585f6861-bb4a-4edf-8619-4b02b4607c10" providerId="ADAL" clId="{556C4249-7F2B-4DCE-A6BE-96638AF4AC67}" dt="2023-11-05T21:34:38.114" v="380" actId="478"/>
          <ac:picMkLst>
            <pc:docMk/>
            <pc:sldMk cId="3619931686" sldId="284"/>
            <ac:picMk id="4" creationId="{E084BCA8-E48F-D258-E672-A22AB479443D}"/>
          </ac:picMkLst>
        </pc:picChg>
        <pc:picChg chg="add del mod">
          <ac:chgData name="Pedro Andrade Carneiro" userId="585f6861-bb4a-4edf-8619-4b02b4607c10" providerId="ADAL" clId="{556C4249-7F2B-4DCE-A6BE-96638AF4AC67}" dt="2023-11-05T21:36:12.622" v="398" actId="478"/>
          <ac:picMkLst>
            <pc:docMk/>
            <pc:sldMk cId="3619931686" sldId="284"/>
            <ac:picMk id="6" creationId="{D80B7B92-91B0-395E-A52D-CA1D151976EC}"/>
          </ac:picMkLst>
        </pc:picChg>
        <pc:picChg chg="add del mod">
          <ac:chgData name="Pedro Andrade Carneiro" userId="585f6861-bb4a-4edf-8619-4b02b4607c10" providerId="ADAL" clId="{556C4249-7F2B-4DCE-A6BE-96638AF4AC67}" dt="2023-11-05T21:35:28.995" v="385"/>
          <ac:picMkLst>
            <pc:docMk/>
            <pc:sldMk cId="3619931686" sldId="284"/>
            <ac:picMk id="1026" creationId="{D7D0ABF6-32E2-7F7E-7BEA-1B0414D73EBE}"/>
          </ac:picMkLst>
        </pc:picChg>
        <pc:picChg chg="add mod">
          <ac:chgData name="Pedro Andrade Carneiro" userId="585f6861-bb4a-4edf-8619-4b02b4607c10" providerId="ADAL" clId="{556C4249-7F2B-4DCE-A6BE-96638AF4AC67}" dt="2023-11-05T21:36:16.654" v="400" actId="1076"/>
          <ac:picMkLst>
            <pc:docMk/>
            <pc:sldMk cId="3619931686" sldId="284"/>
            <ac:picMk id="1028" creationId="{E34FF449-280A-FFC5-46D7-3F752C2A8042}"/>
          </ac:picMkLst>
        </pc:picChg>
        <pc:picChg chg="add del">
          <ac:chgData name="Pedro Andrade Carneiro" userId="585f6861-bb4a-4edf-8619-4b02b4607c10" providerId="ADAL" clId="{556C4249-7F2B-4DCE-A6BE-96638AF4AC67}" dt="2023-11-05T21:37:00.339" v="417"/>
          <ac:picMkLst>
            <pc:docMk/>
            <pc:sldMk cId="3619931686" sldId="284"/>
            <ac:picMk id="1030" creationId="{56A56BEA-4780-B92D-7BE1-A4105F130315}"/>
          </ac:picMkLst>
        </pc:picChg>
        <pc:picChg chg="add del">
          <ac:chgData name="Pedro Andrade Carneiro" userId="585f6861-bb4a-4edf-8619-4b02b4607c10" providerId="ADAL" clId="{556C4249-7F2B-4DCE-A6BE-96638AF4AC67}" dt="2023-11-05T21:37:13.715" v="421" actId="478"/>
          <ac:picMkLst>
            <pc:docMk/>
            <pc:sldMk cId="3619931686" sldId="284"/>
            <ac:picMk id="1032" creationId="{351A96CF-7437-0DC8-4EC2-0F2D286323D7}"/>
          </ac:picMkLst>
        </pc:picChg>
      </pc:sldChg>
      <pc:sldChg chg="addSp delSp modSp add mod">
        <pc:chgData name="Pedro Andrade Carneiro" userId="585f6861-bb4a-4edf-8619-4b02b4607c10" providerId="ADAL" clId="{556C4249-7F2B-4DCE-A6BE-96638AF4AC67}" dt="2023-11-05T23:33:26.857" v="1223" actId="14100"/>
        <pc:sldMkLst>
          <pc:docMk/>
          <pc:sldMk cId="2731952997" sldId="285"/>
        </pc:sldMkLst>
        <pc:spChg chg="mod">
          <ac:chgData name="Pedro Andrade Carneiro" userId="585f6861-bb4a-4edf-8619-4b02b4607c10" providerId="ADAL" clId="{556C4249-7F2B-4DCE-A6BE-96638AF4AC67}" dt="2023-11-05T22:00:32.418" v="839"/>
          <ac:spMkLst>
            <pc:docMk/>
            <pc:sldMk cId="2731952997" sldId="285"/>
            <ac:spMk id="2" creationId="{00000000-0000-0000-0000-000000000000}"/>
          </ac:spMkLst>
        </pc:spChg>
        <pc:spChg chg="del mod">
          <ac:chgData name="Pedro Andrade Carneiro" userId="585f6861-bb4a-4edf-8619-4b02b4607c10" providerId="ADAL" clId="{556C4249-7F2B-4DCE-A6BE-96638AF4AC67}" dt="2023-11-05T22:04:52.844" v="860" actId="478"/>
          <ac:spMkLst>
            <pc:docMk/>
            <pc:sldMk cId="2731952997" sldId="285"/>
            <ac:spMk id="3" creationId="{47A40A9F-C9AB-7520-3D92-B0F160776466}"/>
          </ac:spMkLst>
        </pc:spChg>
        <pc:spChg chg="mod">
          <ac:chgData name="Pedro Andrade Carneiro" userId="585f6861-bb4a-4edf-8619-4b02b4607c10" providerId="ADAL" clId="{556C4249-7F2B-4DCE-A6BE-96638AF4AC67}" dt="2023-11-05T22:09:51.222" v="950" actId="2711"/>
          <ac:spMkLst>
            <pc:docMk/>
            <pc:sldMk cId="2731952997" sldId="285"/>
            <ac:spMk id="5" creationId="{E54AA487-01BE-442F-8891-3469AD736F77}"/>
          </ac:spMkLst>
        </pc:spChg>
        <pc:spChg chg="mod">
          <ac:chgData name="Pedro Andrade Carneiro" userId="585f6861-bb4a-4edf-8619-4b02b4607c10" providerId="ADAL" clId="{556C4249-7F2B-4DCE-A6BE-96638AF4AC67}" dt="2023-11-05T22:06:20.927" v="879" actId="1076"/>
          <ac:spMkLst>
            <pc:docMk/>
            <pc:sldMk cId="2731952997" sldId="285"/>
            <ac:spMk id="8" creationId="{05421060-961C-DF39-4843-A54AFF303133}"/>
          </ac:spMkLst>
        </pc:spChg>
        <pc:spChg chg="add mod">
          <ac:chgData name="Pedro Andrade Carneiro" userId="585f6861-bb4a-4edf-8619-4b02b4607c10" providerId="ADAL" clId="{556C4249-7F2B-4DCE-A6BE-96638AF4AC67}" dt="2023-11-05T22:07:03.824" v="881" actId="20577"/>
          <ac:spMkLst>
            <pc:docMk/>
            <pc:sldMk cId="2731952997" sldId="285"/>
            <ac:spMk id="9" creationId="{4B0BDAE1-A618-0E2F-B661-2D7FA9EDC1A5}"/>
          </ac:spMkLst>
        </pc:spChg>
        <pc:spChg chg="add mod">
          <ac:chgData name="Pedro Andrade Carneiro" userId="585f6861-bb4a-4edf-8619-4b02b4607c10" providerId="ADAL" clId="{556C4249-7F2B-4DCE-A6BE-96638AF4AC67}" dt="2023-11-05T22:07:11.037" v="883" actId="14100"/>
          <ac:spMkLst>
            <pc:docMk/>
            <pc:sldMk cId="2731952997" sldId="285"/>
            <ac:spMk id="11" creationId="{05B2B99E-E219-3BD1-D343-7A8734953784}"/>
          </ac:spMkLst>
        </pc:spChg>
        <pc:picChg chg="add del mod">
          <ac:chgData name="Pedro Andrade Carneiro" userId="585f6861-bb4a-4edf-8619-4b02b4607c10" providerId="ADAL" clId="{556C4249-7F2B-4DCE-A6BE-96638AF4AC67}" dt="2023-11-05T23:33:18.488" v="1215" actId="478"/>
          <ac:picMkLst>
            <pc:docMk/>
            <pc:sldMk cId="2731952997" sldId="285"/>
            <ac:picMk id="4" creationId="{87766468-5DFE-33C6-BD3A-C4335397FB43}"/>
          </ac:picMkLst>
        </pc:picChg>
        <pc:picChg chg="add mod">
          <ac:chgData name="Pedro Andrade Carneiro" userId="585f6861-bb4a-4edf-8619-4b02b4607c10" providerId="ADAL" clId="{556C4249-7F2B-4DCE-A6BE-96638AF4AC67}" dt="2023-11-05T22:00:01.639" v="834" actId="1076"/>
          <ac:picMkLst>
            <pc:docMk/>
            <pc:sldMk cId="2731952997" sldId="285"/>
            <ac:picMk id="7" creationId="{476146CF-ED38-3153-46D6-1A5EB4B154BC}"/>
          </ac:picMkLst>
        </pc:picChg>
        <pc:picChg chg="add mod">
          <ac:chgData name="Pedro Andrade Carneiro" userId="585f6861-bb4a-4edf-8619-4b02b4607c10" providerId="ADAL" clId="{556C4249-7F2B-4DCE-A6BE-96638AF4AC67}" dt="2023-11-05T23:33:26.857" v="1223" actId="14100"/>
          <ac:picMkLst>
            <pc:docMk/>
            <pc:sldMk cId="2731952997" sldId="285"/>
            <ac:picMk id="13" creationId="{E26101C5-50C6-9225-EFD8-7E556BE8900A}"/>
          </ac:picMkLst>
        </pc:picChg>
      </pc:sldChg>
      <pc:sldChg chg="modSp add mod">
        <pc:chgData name="Pedro Andrade Carneiro" userId="585f6861-bb4a-4edf-8619-4b02b4607c10" providerId="ADAL" clId="{556C4249-7F2B-4DCE-A6BE-96638AF4AC67}" dt="2023-11-05T21:25:36.570" v="173" actId="20577"/>
        <pc:sldMkLst>
          <pc:docMk/>
          <pc:sldMk cId="2552369691" sldId="286"/>
        </pc:sldMkLst>
        <pc:spChg chg="mod">
          <ac:chgData name="Pedro Andrade Carneiro" userId="585f6861-bb4a-4edf-8619-4b02b4607c10" providerId="ADAL" clId="{556C4249-7F2B-4DCE-A6BE-96638AF4AC67}" dt="2023-11-05T21:23:10.736" v="77" actId="255"/>
          <ac:spMkLst>
            <pc:docMk/>
            <pc:sldMk cId="2552369691" sldId="286"/>
            <ac:spMk id="2" creationId="{00000000-0000-0000-0000-000000000000}"/>
          </ac:spMkLst>
        </pc:spChg>
        <pc:spChg chg="mod">
          <ac:chgData name="Pedro Andrade Carneiro" userId="585f6861-bb4a-4edf-8619-4b02b4607c10" providerId="ADAL" clId="{556C4249-7F2B-4DCE-A6BE-96638AF4AC67}" dt="2023-11-05T21:25:36.570" v="173" actId="20577"/>
          <ac:spMkLst>
            <pc:docMk/>
            <pc:sldMk cId="2552369691" sldId="286"/>
            <ac:spMk id="3" creationId="{47A40A9F-C9AB-7520-3D92-B0F160776466}"/>
          </ac:spMkLst>
        </pc:spChg>
      </pc:sldChg>
      <pc:sldChg chg="modSp add mod ord">
        <pc:chgData name="Pedro Andrade Carneiro" userId="585f6861-bb4a-4edf-8619-4b02b4607c10" providerId="ADAL" clId="{556C4249-7F2B-4DCE-A6BE-96638AF4AC67}" dt="2023-11-05T23:41:34.396" v="1224" actId="20577"/>
        <pc:sldMkLst>
          <pc:docMk/>
          <pc:sldMk cId="2154043558" sldId="287"/>
        </pc:sldMkLst>
        <pc:spChg chg="mod">
          <ac:chgData name="Pedro Andrade Carneiro" userId="585f6861-bb4a-4edf-8619-4b02b4607c10" providerId="ADAL" clId="{556C4249-7F2B-4DCE-A6BE-96638AF4AC67}" dt="2023-11-05T21:23:28.693" v="83" actId="255"/>
          <ac:spMkLst>
            <pc:docMk/>
            <pc:sldMk cId="2154043558" sldId="287"/>
            <ac:spMk id="2" creationId="{00000000-0000-0000-0000-000000000000}"/>
          </ac:spMkLst>
        </pc:spChg>
        <pc:spChg chg="mod">
          <ac:chgData name="Pedro Andrade Carneiro" userId="585f6861-bb4a-4edf-8619-4b02b4607c10" providerId="ADAL" clId="{556C4249-7F2B-4DCE-A6BE-96638AF4AC67}" dt="2023-11-05T21:25:39.628" v="176" actId="20577"/>
          <ac:spMkLst>
            <pc:docMk/>
            <pc:sldMk cId="2154043558" sldId="287"/>
            <ac:spMk id="3" creationId="{47A40A9F-C9AB-7520-3D92-B0F160776466}"/>
          </ac:spMkLst>
        </pc:spChg>
        <pc:spChg chg="mod">
          <ac:chgData name="Pedro Andrade Carneiro" userId="585f6861-bb4a-4edf-8619-4b02b4607c10" providerId="ADAL" clId="{556C4249-7F2B-4DCE-A6BE-96638AF4AC67}" dt="2023-11-05T23:41:34.396" v="1224" actId="20577"/>
          <ac:spMkLst>
            <pc:docMk/>
            <pc:sldMk cId="2154043558" sldId="287"/>
            <ac:spMk id="5" creationId="{E54AA487-01BE-442F-8891-3469AD736F77}"/>
          </ac:spMkLst>
        </pc:spChg>
      </pc:sldChg>
      <pc:sldChg chg="delSp modSp add mod">
        <pc:chgData name="Pedro Andrade Carneiro" userId="585f6861-bb4a-4edf-8619-4b02b4607c10" providerId="ADAL" clId="{556C4249-7F2B-4DCE-A6BE-96638AF4AC67}" dt="2023-11-05T21:25:42.192" v="179" actId="20577"/>
        <pc:sldMkLst>
          <pc:docMk/>
          <pc:sldMk cId="3145942244" sldId="288"/>
        </pc:sldMkLst>
        <pc:spChg chg="mod">
          <ac:chgData name="Pedro Andrade Carneiro" userId="585f6861-bb4a-4edf-8619-4b02b4607c10" providerId="ADAL" clId="{556C4249-7F2B-4DCE-A6BE-96638AF4AC67}" dt="2023-11-05T21:23:58.071" v="136" actId="20577"/>
          <ac:spMkLst>
            <pc:docMk/>
            <pc:sldMk cId="3145942244" sldId="288"/>
            <ac:spMk id="2" creationId="{00000000-0000-0000-0000-000000000000}"/>
          </ac:spMkLst>
        </pc:spChg>
        <pc:spChg chg="mod">
          <ac:chgData name="Pedro Andrade Carneiro" userId="585f6861-bb4a-4edf-8619-4b02b4607c10" providerId="ADAL" clId="{556C4249-7F2B-4DCE-A6BE-96638AF4AC67}" dt="2023-11-05T21:25:42.192" v="179" actId="20577"/>
          <ac:spMkLst>
            <pc:docMk/>
            <pc:sldMk cId="3145942244" sldId="288"/>
            <ac:spMk id="3" creationId="{47A40A9F-C9AB-7520-3D92-B0F160776466}"/>
          </ac:spMkLst>
        </pc:spChg>
        <pc:picChg chg="del">
          <ac:chgData name="Pedro Andrade Carneiro" userId="585f6861-bb4a-4edf-8619-4b02b4607c10" providerId="ADAL" clId="{556C4249-7F2B-4DCE-A6BE-96638AF4AC67}" dt="2023-11-05T21:24:45.697" v="146" actId="478"/>
          <ac:picMkLst>
            <pc:docMk/>
            <pc:sldMk cId="3145942244" sldId="288"/>
            <ac:picMk id="4" creationId="{76E1EB8C-E340-0EC5-20D3-A9751E5334AB}"/>
          </ac:picMkLst>
        </pc:picChg>
        <pc:picChg chg="del">
          <ac:chgData name="Pedro Andrade Carneiro" userId="585f6861-bb4a-4edf-8619-4b02b4607c10" providerId="ADAL" clId="{556C4249-7F2B-4DCE-A6BE-96638AF4AC67}" dt="2023-11-05T21:24:50.614" v="149"/>
          <ac:picMkLst>
            <pc:docMk/>
            <pc:sldMk cId="3145942244" sldId="288"/>
            <ac:picMk id="6" creationId="{05B601D4-A814-1954-C188-E0ED6CE9E5C4}"/>
          </ac:picMkLst>
        </pc:picChg>
      </pc:sldChg>
      <pc:sldChg chg="add del setBg">
        <pc:chgData name="Pedro Andrade Carneiro" userId="585f6861-bb4a-4edf-8619-4b02b4607c10" providerId="ADAL" clId="{556C4249-7F2B-4DCE-A6BE-96638AF4AC67}" dt="2023-11-05T21:24:12.342" v="143" actId="47"/>
        <pc:sldMkLst>
          <pc:docMk/>
          <pc:sldMk cId="387307137" sldId="289"/>
        </pc:sldMkLst>
      </pc:sldChg>
      <pc:sldChg chg="add del setBg">
        <pc:chgData name="Pedro Andrade Carneiro" userId="585f6861-bb4a-4edf-8619-4b02b4607c10" providerId="ADAL" clId="{556C4249-7F2B-4DCE-A6BE-96638AF4AC67}" dt="2023-11-05T21:24:48.128" v="148"/>
        <pc:sldMkLst>
          <pc:docMk/>
          <pc:sldMk cId="633128349" sldId="289"/>
        </pc:sldMkLst>
      </pc:sldChg>
      <pc:sldChg chg="addSp modSp add del mod setBg">
        <pc:chgData name="Pedro Andrade Carneiro" userId="585f6861-bb4a-4edf-8619-4b02b4607c10" providerId="ADAL" clId="{556C4249-7F2B-4DCE-A6BE-96638AF4AC67}" dt="2023-11-05T21:26:20.054" v="187" actId="47"/>
        <pc:sldMkLst>
          <pc:docMk/>
          <pc:sldMk cId="1321490001" sldId="289"/>
        </pc:sldMkLst>
        <pc:picChg chg="add mod">
          <ac:chgData name="Pedro Andrade Carneiro" userId="585f6861-bb4a-4edf-8619-4b02b4607c10" providerId="ADAL" clId="{556C4249-7F2B-4DCE-A6BE-96638AF4AC67}" dt="2023-11-05T21:26:12.535" v="186" actId="14100"/>
          <ac:picMkLst>
            <pc:docMk/>
            <pc:sldMk cId="1321490001" sldId="289"/>
            <ac:picMk id="5" creationId="{48D0A366-89E7-000E-1142-5C2A0FE474A9}"/>
          </ac:picMkLst>
        </pc:picChg>
      </pc:sldChg>
      <pc:sldChg chg="add del">
        <pc:chgData name="Pedro Andrade Carneiro" userId="585f6861-bb4a-4edf-8619-4b02b4607c10" providerId="ADAL" clId="{556C4249-7F2B-4DCE-A6BE-96638AF4AC67}" dt="2023-11-05T21:25:00.839" v="153" actId="47"/>
        <pc:sldMkLst>
          <pc:docMk/>
          <pc:sldMk cId="1510385144" sldId="289"/>
        </pc:sldMkLst>
      </pc:sldChg>
      <pc:sldChg chg="add del setBg">
        <pc:chgData name="Pedro Andrade Carneiro" userId="585f6861-bb4a-4edf-8619-4b02b4607c10" providerId="ADAL" clId="{556C4249-7F2B-4DCE-A6BE-96638AF4AC67}" dt="2023-11-05T21:25:59.174" v="181"/>
        <pc:sldMkLst>
          <pc:docMk/>
          <pc:sldMk cId="1823805530" sldId="289"/>
        </pc:sldMkLst>
      </pc:sldChg>
      <pc:sldChg chg="add del setBg">
        <pc:chgData name="Pedro Andrade Carneiro" userId="585f6861-bb4a-4edf-8619-4b02b4607c10" providerId="ADAL" clId="{556C4249-7F2B-4DCE-A6BE-96638AF4AC67}" dt="2023-11-05T21:24:32.259" v="145"/>
        <pc:sldMkLst>
          <pc:docMk/>
          <pc:sldMk cId="2359141679" sldId="289"/>
        </pc:sldMkLst>
      </pc:sldChg>
      <pc:sldChg chg="add del setBg">
        <pc:chgData name="Pedro Andrade Carneiro" userId="585f6861-bb4a-4edf-8619-4b02b4607c10" providerId="ADAL" clId="{556C4249-7F2B-4DCE-A6BE-96638AF4AC67}" dt="2023-11-05T21:26:41.486" v="190" actId="47"/>
        <pc:sldMkLst>
          <pc:docMk/>
          <pc:sldMk cId="2717745238" sldId="289"/>
        </pc:sldMkLst>
      </pc:sldChg>
      <pc:sldChg chg="add del setBg">
        <pc:chgData name="Pedro Andrade Carneiro" userId="585f6861-bb4a-4edf-8619-4b02b4607c10" providerId="ADAL" clId="{556C4249-7F2B-4DCE-A6BE-96638AF4AC67}" dt="2023-11-05T21:24:57.726" v="151" actId="47"/>
        <pc:sldMkLst>
          <pc:docMk/>
          <pc:sldMk cId="3122262180" sldId="289"/>
        </pc:sldMkLst>
      </pc:sldChg>
      <pc:sldChg chg="add del setBg">
        <pc:chgData name="Pedro Andrade Carneiro" userId="585f6861-bb4a-4edf-8619-4b02b4607c10" providerId="ADAL" clId="{556C4249-7F2B-4DCE-A6BE-96638AF4AC67}" dt="2023-11-05T21:26:20.756" v="188" actId="47"/>
        <pc:sldMkLst>
          <pc:docMk/>
          <pc:sldMk cId="693041091" sldId="290"/>
        </pc:sldMkLst>
      </pc:sldChg>
      <pc:sldChg chg="add del">
        <pc:chgData name="Pedro Andrade Carneiro" userId="585f6861-bb4a-4edf-8619-4b02b4607c10" providerId="ADAL" clId="{556C4249-7F2B-4DCE-A6BE-96638AF4AC67}" dt="2023-11-05T21:27:05.350" v="199" actId="47"/>
        <pc:sldMkLst>
          <pc:docMk/>
          <pc:sldMk cId="2107560053" sldId="290"/>
        </pc:sldMkLst>
      </pc:sldChg>
      <pc:sldChg chg="add del">
        <pc:chgData name="Pedro Andrade Carneiro" userId="585f6861-bb4a-4edf-8619-4b02b4607c10" providerId="ADAL" clId="{556C4249-7F2B-4DCE-A6BE-96638AF4AC67}" dt="2023-11-05T21:26:54.690" v="192" actId="47"/>
        <pc:sldMkLst>
          <pc:docMk/>
          <pc:sldMk cId="3319110475" sldId="290"/>
        </pc:sldMkLst>
      </pc:sldChg>
      <pc:sldChg chg="add del">
        <pc:chgData name="Pedro Andrade Carneiro" userId="585f6861-bb4a-4edf-8619-4b02b4607c10" providerId="ADAL" clId="{556C4249-7F2B-4DCE-A6BE-96638AF4AC67}" dt="2023-11-05T21:27:06.024" v="200" actId="47"/>
        <pc:sldMkLst>
          <pc:docMk/>
          <pc:sldMk cId="3425562299" sldId="291"/>
        </pc:sldMkLst>
      </pc:sldChg>
      <pc:sldChg chg="add del">
        <pc:chgData name="Pedro Andrade Carneiro" userId="585f6861-bb4a-4edf-8619-4b02b4607c10" providerId="ADAL" clId="{556C4249-7F2B-4DCE-A6BE-96638AF4AC67}" dt="2023-11-05T21:27:04.228" v="198" actId="47"/>
        <pc:sldMkLst>
          <pc:docMk/>
          <pc:sldMk cId="999273263" sldId="292"/>
        </pc:sldMkLst>
      </pc:sldChg>
      <pc:sldChg chg="add del">
        <pc:chgData name="Pedro Andrade Carneiro" userId="585f6861-bb4a-4edf-8619-4b02b4607c10" providerId="ADAL" clId="{556C4249-7F2B-4DCE-A6BE-96638AF4AC67}" dt="2023-11-05T21:27:02.675" v="197" actId="47"/>
        <pc:sldMkLst>
          <pc:docMk/>
          <pc:sldMk cId="1141556989" sldId="293"/>
        </pc:sldMkLst>
      </pc:sldChg>
      <pc:sldChg chg="addSp modSp add mod">
        <pc:chgData name="Pedro Andrade Carneiro" userId="585f6861-bb4a-4edf-8619-4b02b4607c10" providerId="ADAL" clId="{556C4249-7F2B-4DCE-A6BE-96638AF4AC67}" dt="2023-11-05T21:42:46.486" v="607" actId="20577"/>
        <pc:sldMkLst>
          <pc:docMk/>
          <pc:sldMk cId="2211502896" sldId="294"/>
        </pc:sldMkLst>
        <pc:spChg chg="mod">
          <ac:chgData name="Pedro Andrade Carneiro" userId="585f6861-bb4a-4edf-8619-4b02b4607c10" providerId="ADAL" clId="{556C4249-7F2B-4DCE-A6BE-96638AF4AC67}" dt="2023-11-05T21:37:17.963" v="422"/>
          <ac:spMkLst>
            <pc:docMk/>
            <pc:sldMk cId="2211502896" sldId="294"/>
            <ac:spMk id="2" creationId="{00000000-0000-0000-0000-000000000000}"/>
          </ac:spMkLst>
        </pc:spChg>
        <pc:spChg chg="mod">
          <ac:chgData name="Pedro Andrade Carneiro" userId="585f6861-bb4a-4edf-8619-4b02b4607c10" providerId="ADAL" clId="{556C4249-7F2B-4DCE-A6BE-96638AF4AC67}" dt="2023-11-05T21:40:21.216" v="566" actId="14100"/>
          <ac:spMkLst>
            <pc:docMk/>
            <pc:sldMk cId="2211502896" sldId="294"/>
            <ac:spMk id="5" creationId="{E54AA487-01BE-442F-8891-3469AD736F77}"/>
          </ac:spMkLst>
        </pc:spChg>
        <pc:spChg chg="add mod">
          <ac:chgData name="Pedro Andrade Carneiro" userId="585f6861-bb4a-4edf-8619-4b02b4607c10" providerId="ADAL" clId="{556C4249-7F2B-4DCE-A6BE-96638AF4AC67}" dt="2023-11-05T21:42:46.486" v="607" actId="20577"/>
          <ac:spMkLst>
            <pc:docMk/>
            <pc:sldMk cId="2211502896" sldId="294"/>
            <ac:spMk id="6" creationId="{561E22D2-E182-5318-2479-C035DF339F99}"/>
          </ac:spMkLst>
        </pc:spChg>
        <pc:picChg chg="add mod">
          <ac:chgData name="Pedro Andrade Carneiro" userId="585f6861-bb4a-4edf-8619-4b02b4607c10" providerId="ADAL" clId="{556C4249-7F2B-4DCE-A6BE-96638AF4AC67}" dt="2023-11-05T21:39:52.273" v="515" actId="1076"/>
          <ac:picMkLst>
            <pc:docMk/>
            <pc:sldMk cId="2211502896" sldId="294"/>
            <ac:picMk id="4" creationId="{49BD59AC-B254-94B8-C024-DF216CE230BF}"/>
          </ac:picMkLst>
        </pc:picChg>
      </pc:sldChg>
      <pc:sldChg chg="addSp delSp modSp add mod">
        <pc:chgData name="Pedro Andrade Carneiro" userId="585f6861-bb4a-4edf-8619-4b02b4607c10" providerId="ADAL" clId="{556C4249-7F2B-4DCE-A6BE-96638AF4AC67}" dt="2023-11-05T21:45:50.213" v="675"/>
        <pc:sldMkLst>
          <pc:docMk/>
          <pc:sldMk cId="796000835" sldId="295"/>
        </pc:sldMkLst>
        <pc:spChg chg="del mod">
          <ac:chgData name="Pedro Andrade Carneiro" userId="585f6861-bb4a-4edf-8619-4b02b4607c10" providerId="ADAL" clId="{556C4249-7F2B-4DCE-A6BE-96638AF4AC67}" dt="2023-11-05T21:41:31.756" v="583" actId="478"/>
          <ac:spMkLst>
            <pc:docMk/>
            <pc:sldMk cId="796000835" sldId="295"/>
            <ac:spMk id="5" creationId="{E54AA487-01BE-442F-8891-3469AD736F77}"/>
          </ac:spMkLst>
        </pc:spChg>
        <pc:spChg chg="mod">
          <ac:chgData name="Pedro Andrade Carneiro" userId="585f6861-bb4a-4edf-8619-4b02b4607c10" providerId="ADAL" clId="{556C4249-7F2B-4DCE-A6BE-96638AF4AC67}" dt="2023-11-05T21:44:43.508" v="643" actId="1076"/>
          <ac:spMkLst>
            <pc:docMk/>
            <pc:sldMk cId="796000835" sldId="295"/>
            <ac:spMk id="6" creationId="{561E22D2-E182-5318-2479-C035DF339F99}"/>
          </ac:spMkLst>
        </pc:spChg>
        <pc:spChg chg="add del mod">
          <ac:chgData name="Pedro Andrade Carneiro" userId="585f6861-bb4a-4edf-8619-4b02b4607c10" providerId="ADAL" clId="{556C4249-7F2B-4DCE-A6BE-96638AF4AC67}" dt="2023-11-05T21:42:01.504" v="598" actId="1076"/>
          <ac:spMkLst>
            <pc:docMk/>
            <pc:sldMk cId="796000835" sldId="295"/>
            <ac:spMk id="8" creationId="{05421060-961C-DF39-4843-A54AFF303133}"/>
          </ac:spMkLst>
        </pc:spChg>
        <pc:spChg chg="add del mod">
          <ac:chgData name="Pedro Andrade Carneiro" userId="585f6861-bb4a-4edf-8619-4b02b4607c10" providerId="ADAL" clId="{556C4249-7F2B-4DCE-A6BE-96638AF4AC67}" dt="2023-11-05T21:41:37.123" v="586" actId="478"/>
          <ac:spMkLst>
            <pc:docMk/>
            <pc:sldMk cId="796000835" sldId="295"/>
            <ac:spMk id="9" creationId="{B9676405-75BD-9225-3C7B-BF1BCDEE8012}"/>
          </ac:spMkLst>
        </pc:spChg>
        <pc:spChg chg="add del mod">
          <ac:chgData name="Pedro Andrade Carneiro" userId="585f6861-bb4a-4edf-8619-4b02b4607c10" providerId="ADAL" clId="{556C4249-7F2B-4DCE-A6BE-96638AF4AC67}" dt="2023-11-05T21:45:50.213" v="675"/>
          <ac:spMkLst>
            <pc:docMk/>
            <pc:sldMk cId="796000835" sldId="295"/>
            <ac:spMk id="13" creationId="{45B771BB-9C19-7BD1-BC40-D985AA05422E}"/>
          </ac:spMkLst>
        </pc:spChg>
        <pc:spChg chg="add mod">
          <ac:chgData name="Pedro Andrade Carneiro" userId="585f6861-bb4a-4edf-8619-4b02b4607c10" providerId="ADAL" clId="{556C4249-7F2B-4DCE-A6BE-96638AF4AC67}" dt="2023-11-05T21:45:28.643" v="671" actId="1076"/>
          <ac:spMkLst>
            <pc:docMk/>
            <pc:sldMk cId="796000835" sldId="295"/>
            <ac:spMk id="14" creationId="{6049A6F1-04B2-92F8-9D34-750BAD151B01}"/>
          </ac:spMkLst>
        </pc:spChg>
        <pc:picChg chg="del mod">
          <ac:chgData name="Pedro Andrade Carneiro" userId="585f6861-bb4a-4edf-8619-4b02b4607c10" providerId="ADAL" clId="{556C4249-7F2B-4DCE-A6BE-96638AF4AC67}" dt="2023-11-05T21:41:44.278" v="589" actId="478"/>
          <ac:picMkLst>
            <pc:docMk/>
            <pc:sldMk cId="796000835" sldId="295"/>
            <ac:picMk id="4" creationId="{49BD59AC-B254-94B8-C024-DF216CE230BF}"/>
          </ac:picMkLst>
        </pc:picChg>
        <pc:picChg chg="add mod">
          <ac:chgData name="Pedro Andrade Carneiro" userId="585f6861-bb4a-4edf-8619-4b02b4607c10" providerId="ADAL" clId="{556C4249-7F2B-4DCE-A6BE-96638AF4AC67}" dt="2023-11-05T21:45:35.340" v="673" actId="1076"/>
          <ac:picMkLst>
            <pc:docMk/>
            <pc:sldMk cId="796000835" sldId="295"/>
            <ac:picMk id="11" creationId="{FCF9891F-0D7F-9B3C-2DA9-0D36823F3321}"/>
          </ac:picMkLst>
        </pc:picChg>
        <pc:picChg chg="add mod">
          <ac:chgData name="Pedro Andrade Carneiro" userId="585f6861-bb4a-4edf-8619-4b02b4607c10" providerId="ADAL" clId="{556C4249-7F2B-4DCE-A6BE-96638AF4AC67}" dt="2023-11-05T21:45:29.945" v="672" actId="1076"/>
          <ac:picMkLst>
            <pc:docMk/>
            <pc:sldMk cId="796000835" sldId="295"/>
            <ac:picMk id="12" creationId="{2DBD1509-55AA-1E57-9363-FA077616AC45}"/>
          </ac:picMkLst>
        </pc:picChg>
      </pc:sldChg>
      <pc:sldChg chg="addSp delSp modSp add mod">
        <pc:chgData name="Pedro Andrade Carneiro" userId="585f6861-bb4a-4edf-8619-4b02b4607c10" providerId="ADAL" clId="{556C4249-7F2B-4DCE-A6BE-96638AF4AC67}" dt="2023-11-05T22:09:56.989" v="951" actId="2711"/>
        <pc:sldMkLst>
          <pc:docMk/>
          <pc:sldMk cId="763890559" sldId="296"/>
        </pc:sldMkLst>
        <pc:spChg chg="mod">
          <ac:chgData name="Pedro Andrade Carneiro" userId="585f6861-bb4a-4edf-8619-4b02b4607c10" providerId="ADAL" clId="{556C4249-7F2B-4DCE-A6BE-96638AF4AC67}" dt="2023-11-05T21:46:24.117" v="677"/>
          <ac:spMkLst>
            <pc:docMk/>
            <pc:sldMk cId="763890559" sldId="296"/>
            <ac:spMk id="2" creationId="{00000000-0000-0000-0000-000000000000}"/>
          </ac:spMkLst>
        </pc:spChg>
        <pc:spChg chg="del">
          <ac:chgData name="Pedro Andrade Carneiro" userId="585f6861-bb4a-4edf-8619-4b02b4607c10" providerId="ADAL" clId="{556C4249-7F2B-4DCE-A6BE-96638AF4AC67}" dt="2023-11-05T21:51:52.279" v="805" actId="478"/>
          <ac:spMkLst>
            <pc:docMk/>
            <pc:sldMk cId="763890559" sldId="296"/>
            <ac:spMk id="3" creationId="{47A40A9F-C9AB-7520-3D92-B0F160776466}"/>
          </ac:spMkLst>
        </pc:spChg>
        <pc:spChg chg="mod">
          <ac:chgData name="Pedro Andrade Carneiro" userId="585f6861-bb4a-4edf-8619-4b02b4607c10" providerId="ADAL" clId="{556C4249-7F2B-4DCE-A6BE-96638AF4AC67}" dt="2023-11-05T22:09:56.989" v="951" actId="2711"/>
          <ac:spMkLst>
            <pc:docMk/>
            <pc:sldMk cId="763890559" sldId="296"/>
            <ac:spMk id="5" creationId="{E54AA487-01BE-442F-8891-3469AD736F77}"/>
          </ac:spMkLst>
        </pc:spChg>
        <pc:spChg chg="add mod">
          <ac:chgData name="Pedro Andrade Carneiro" userId="585f6861-bb4a-4edf-8619-4b02b4607c10" providerId="ADAL" clId="{556C4249-7F2B-4DCE-A6BE-96638AF4AC67}" dt="2023-11-05T21:52:08.729" v="808" actId="14100"/>
          <ac:spMkLst>
            <pc:docMk/>
            <pc:sldMk cId="763890559" sldId="296"/>
            <ac:spMk id="7" creationId="{AC4181FC-4E08-D3D2-9B30-44AABC7AF87B}"/>
          </ac:spMkLst>
        </pc:spChg>
        <pc:spChg chg="mod">
          <ac:chgData name="Pedro Andrade Carneiro" userId="585f6861-bb4a-4edf-8619-4b02b4607c10" providerId="ADAL" clId="{556C4249-7F2B-4DCE-A6BE-96638AF4AC67}" dt="2023-11-05T21:50:41.733" v="784" actId="1076"/>
          <ac:spMkLst>
            <pc:docMk/>
            <pc:sldMk cId="763890559" sldId="296"/>
            <ac:spMk id="8" creationId="{05421060-961C-DF39-4843-A54AFF303133}"/>
          </ac:spMkLst>
        </pc:spChg>
        <pc:spChg chg="add mod">
          <ac:chgData name="Pedro Andrade Carneiro" userId="585f6861-bb4a-4edf-8619-4b02b4607c10" providerId="ADAL" clId="{556C4249-7F2B-4DCE-A6BE-96638AF4AC67}" dt="2023-11-05T22:04:59.467" v="861" actId="123"/>
          <ac:spMkLst>
            <pc:docMk/>
            <pc:sldMk cId="763890559" sldId="296"/>
            <ac:spMk id="9" creationId="{C099EE0D-E3D1-1D4F-FC95-317510343C88}"/>
          </ac:spMkLst>
        </pc:spChg>
        <pc:picChg chg="add mod">
          <ac:chgData name="Pedro Andrade Carneiro" userId="585f6861-bb4a-4edf-8619-4b02b4607c10" providerId="ADAL" clId="{556C4249-7F2B-4DCE-A6BE-96638AF4AC67}" dt="2023-11-05T21:50:47.363" v="787" actId="1076"/>
          <ac:picMkLst>
            <pc:docMk/>
            <pc:sldMk cId="763890559" sldId="296"/>
            <ac:picMk id="4" creationId="{D3C5BE36-B14B-2690-FCA9-4B6E0EC79CA0}"/>
          </ac:picMkLst>
        </pc:picChg>
        <pc:picChg chg="add mod">
          <ac:chgData name="Pedro Andrade Carneiro" userId="585f6861-bb4a-4edf-8619-4b02b4607c10" providerId="ADAL" clId="{556C4249-7F2B-4DCE-A6BE-96638AF4AC67}" dt="2023-11-05T21:53:00.959" v="822" actId="14100"/>
          <ac:picMkLst>
            <pc:docMk/>
            <pc:sldMk cId="763890559" sldId="296"/>
            <ac:picMk id="6" creationId="{F2977F4F-A8F1-736B-F1BD-FC59F6155304}"/>
          </ac:picMkLst>
        </pc:picChg>
      </pc:sldChg>
      <pc:sldChg chg="delSp modSp add mod">
        <pc:chgData name="Pedro Andrade Carneiro" userId="585f6861-bb4a-4edf-8619-4b02b4607c10" providerId="ADAL" clId="{556C4249-7F2B-4DCE-A6BE-96638AF4AC67}" dt="2023-11-05T22:38:41.096" v="1214" actId="1076"/>
        <pc:sldMkLst>
          <pc:docMk/>
          <pc:sldMk cId="2845231560" sldId="298"/>
        </pc:sldMkLst>
        <pc:spChg chg="mod">
          <ac:chgData name="Pedro Andrade Carneiro" userId="585f6861-bb4a-4edf-8619-4b02b4607c10" providerId="ADAL" clId="{556C4249-7F2B-4DCE-A6BE-96638AF4AC67}" dt="2023-11-05T22:38:41.096" v="1214" actId="1076"/>
          <ac:spMkLst>
            <pc:docMk/>
            <pc:sldMk cId="2845231560" sldId="298"/>
            <ac:spMk id="9" creationId="{699EA2EA-431A-D221-DD5F-C2A0EC70BDBF}"/>
          </ac:spMkLst>
        </pc:spChg>
        <pc:picChg chg="del">
          <ac:chgData name="Pedro Andrade Carneiro" userId="585f6861-bb4a-4edf-8619-4b02b4607c10" providerId="ADAL" clId="{556C4249-7F2B-4DCE-A6BE-96638AF4AC67}" dt="2023-11-05T22:00:26.524" v="837" actId="478"/>
          <ac:picMkLst>
            <pc:docMk/>
            <pc:sldMk cId="2845231560" sldId="298"/>
            <ac:picMk id="4" creationId="{87766468-5DFE-33C6-BD3A-C4335397FB43}"/>
          </ac:picMkLst>
        </pc:picChg>
        <pc:picChg chg="del">
          <ac:chgData name="Pedro Andrade Carneiro" userId="585f6861-bb4a-4edf-8619-4b02b4607c10" providerId="ADAL" clId="{556C4249-7F2B-4DCE-A6BE-96638AF4AC67}" dt="2023-11-05T22:00:26.947" v="838" actId="478"/>
          <ac:picMkLst>
            <pc:docMk/>
            <pc:sldMk cId="2845231560" sldId="298"/>
            <ac:picMk id="7" creationId="{476146CF-ED38-3153-46D6-1A5EB4B154BC}"/>
          </ac:picMkLst>
        </pc:picChg>
      </pc:sldChg>
      <pc:sldChg chg="addSp delSp modSp add mod">
        <pc:chgData name="Pedro Andrade Carneiro" userId="585f6861-bb4a-4edf-8619-4b02b4607c10" providerId="ADAL" clId="{556C4249-7F2B-4DCE-A6BE-96638AF4AC67}" dt="2023-11-05T22:27:03.085" v="1055" actId="1076"/>
        <pc:sldMkLst>
          <pc:docMk/>
          <pc:sldMk cId="79774550" sldId="300"/>
        </pc:sldMkLst>
        <pc:spChg chg="mod">
          <ac:chgData name="Pedro Andrade Carneiro" userId="585f6861-bb4a-4edf-8619-4b02b4607c10" providerId="ADAL" clId="{556C4249-7F2B-4DCE-A6BE-96638AF4AC67}" dt="2023-11-05T22:07:56.307" v="887"/>
          <ac:spMkLst>
            <pc:docMk/>
            <pc:sldMk cId="79774550" sldId="300"/>
            <ac:spMk id="2" creationId="{00000000-0000-0000-0000-000000000000}"/>
          </ac:spMkLst>
        </pc:spChg>
        <pc:spChg chg="mod">
          <ac:chgData name="Pedro Andrade Carneiro" userId="585f6861-bb4a-4edf-8619-4b02b4607c10" providerId="ADAL" clId="{556C4249-7F2B-4DCE-A6BE-96638AF4AC67}" dt="2023-11-05T22:14:01.664" v="1032" actId="20577"/>
          <ac:spMkLst>
            <pc:docMk/>
            <pc:sldMk cId="79774550" sldId="300"/>
            <ac:spMk id="5" creationId="{E54AA487-01BE-442F-8891-3469AD736F77}"/>
          </ac:spMkLst>
        </pc:spChg>
        <pc:spChg chg="add del mod">
          <ac:chgData name="Pedro Andrade Carneiro" userId="585f6861-bb4a-4edf-8619-4b02b4607c10" providerId="ADAL" clId="{556C4249-7F2B-4DCE-A6BE-96638AF4AC67}" dt="2023-11-05T22:13:54.732" v="1030"/>
          <ac:spMkLst>
            <pc:docMk/>
            <pc:sldMk cId="79774550" sldId="300"/>
            <ac:spMk id="7" creationId="{B0C1FDCA-9D03-F4CA-2C4E-6F3A1194BCB2}"/>
          </ac:spMkLst>
        </pc:spChg>
        <pc:spChg chg="add mod">
          <ac:chgData name="Pedro Andrade Carneiro" userId="585f6861-bb4a-4edf-8619-4b02b4607c10" providerId="ADAL" clId="{556C4249-7F2B-4DCE-A6BE-96638AF4AC67}" dt="2023-11-05T22:27:03.085" v="1055" actId="1076"/>
          <ac:spMkLst>
            <pc:docMk/>
            <pc:sldMk cId="79774550" sldId="300"/>
            <ac:spMk id="9" creationId="{098852E2-186E-2420-2052-21D14372BFD1}"/>
          </ac:spMkLst>
        </pc:spChg>
        <pc:picChg chg="add del mod">
          <ac:chgData name="Pedro Andrade Carneiro" userId="585f6861-bb4a-4edf-8619-4b02b4607c10" providerId="ADAL" clId="{556C4249-7F2B-4DCE-A6BE-96638AF4AC67}" dt="2023-11-05T22:10:38.131" v="956" actId="478"/>
          <ac:picMkLst>
            <pc:docMk/>
            <pc:sldMk cId="79774550" sldId="300"/>
            <ac:picMk id="4" creationId="{6D668AF3-70BD-111E-7F18-2033F995EFBB}"/>
          </ac:picMkLst>
        </pc:picChg>
        <pc:picChg chg="add mod">
          <ac:chgData name="Pedro Andrade Carneiro" userId="585f6861-bb4a-4edf-8619-4b02b4607c10" providerId="ADAL" clId="{556C4249-7F2B-4DCE-A6BE-96638AF4AC67}" dt="2023-11-05T22:17:35.554" v="1052" actId="14100"/>
          <ac:picMkLst>
            <pc:docMk/>
            <pc:sldMk cId="79774550" sldId="300"/>
            <ac:picMk id="6" creationId="{9EECD33F-842A-6EEE-9990-580B084AE9D6}"/>
          </ac:picMkLst>
        </pc:picChg>
      </pc:sldChg>
      <pc:sldChg chg="addSp delSp modSp add mod">
        <pc:chgData name="Pedro Andrade Carneiro" userId="585f6861-bb4a-4edf-8619-4b02b4607c10" providerId="ADAL" clId="{556C4249-7F2B-4DCE-A6BE-96638AF4AC67}" dt="2023-11-05T22:36:53.531" v="1201" actId="1076"/>
        <pc:sldMkLst>
          <pc:docMk/>
          <pc:sldMk cId="546255362" sldId="301"/>
        </pc:sldMkLst>
        <pc:spChg chg="del">
          <ac:chgData name="Pedro Andrade Carneiro" userId="585f6861-bb4a-4edf-8619-4b02b4607c10" providerId="ADAL" clId="{556C4249-7F2B-4DCE-A6BE-96638AF4AC67}" dt="2023-11-05T22:34:54.579" v="1140" actId="478"/>
          <ac:spMkLst>
            <pc:docMk/>
            <pc:sldMk cId="546255362" sldId="301"/>
            <ac:spMk id="3" creationId="{47A40A9F-C9AB-7520-3D92-B0F160776466}"/>
          </ac:spMkLst>
        </pc:spChg>
        <pc:spChg chg="mod">
          <ac:chgData name="Pedro Andrade Carneiro" userId="585f6861-bb4a-4edf-8619-4b02b4607c10" providerId="ADAL" clId="{556C4249-7F2B-4DCE-A6BE-96638AF4AC67}" dt="2023-11-05T22:28:35.971" v="1072" actId="5793"/>
          <ac:spMkLst>
            <pc:docMk/>
            <pc:sldMk cId="546255362" sldId="301"/>
            <ac:spMk id="5" creationId="{E54AA487-01BE-442F-8891-3469AD736F77}"/>
          </ac:spMkLst>
        </pc:spChg>
        <pc:spChg chg="del">
          <ac:chgData name="Pedro Andrade Carneiro" userId="585f6861-bb4a-4edf-8619-4b02b4607c10" providerId="ADAL" clId="{556C4249-7F2B-4DCE-A6BE-96638AF4AC67}" dt="2023-11-05T22:27:52.699" v="1059" actId="478"/>
          <ac:spMkLst>
            <pc:docMk/>
            <pc:sldMk cId="546255362" sldId="301"/>
            <ac:spMk id="9" creationId="{098852E2-186E-2420-2052-21D14372BFD1}"/>
          </ac:spMkLst>
        </pc:spChg>
        <pc:spChg chg="add mod">
          <ac:chgData name="Pedro Andrade Carneiro" userId="585f6861-bb4a-4edf-8619-4b02b4607c10" providerId="ADAL" clId="{556C4249-7F2B-4DCE-A6BE-96638AF4AC67}" dt="2023-11-05T22:35:38.205" v="1169" actId="20577"/>
          <ac:spMkLst>
            <pc:docMk/>
            <pc:sldMk cId="546255362" sldId="301"/>
            <ac:spMk id="17" creationId="{B7D128EF-C587-3CED-B203-A21950254645}"/>
          </ac:spMkLst>
        </pc:spChg>
        <pc:spChg chg="add mod">
          <ac:chgData name="Pedro Andrade Carneiro" userId="585f6861-bb4a-4edf-8619-4b02b4607c10" providerId="ADAL" clId="{556C4249-7F2B-4DCE-A6BE-96638AF4AC67}" dt="2023-11-05T22:35:43.181" v="1181" actId="20577"/>
          <ac:spMkLst>
            <pc:docMk/>
            <pc:sldMk cId="546255362" sldId="301"/>
            <ac:spMk id="18" creationId="{3856AB51-97E5-105E-C642-0EB84FF119E3}"/>
          </ac:spMkLst>
        </pc:spChg>
        <pc:spChg chg="add mod">
          <ac:chgData name="Pedro Andrade Carneiro" userId="585f6861-bb4a-4edf-8619-4b02b4607c10" providerId="ADAL" clId="{556C4249-7F2B-4DCE-A6BE-96638AF4AC67}" dt="2023-11-05T22:35:05.421" v="1144" actId="1076"/>
          <ac:spMkLst>
            <pc:docMk/>
            <pc:sldMk cId="546255362" sldId="301"/>
            <ac:spMk id="19" creationId="{1FBED1E6-51DA-B2DB-355F-721A53A96B48}"/>
          </ac:spMkLst>
        </pc:spChg>
        <pc:spChg chg="add mod">
          <ac:chgData name="Pedro Andrade Carneiro" userId="585f6861-bb4a-4edf-8619-4b02b4607c10" providerId="ADAL" clId="{556C4249-7F2B-4DCE-A6BE-96638AF4AC67}" dt="2023-11-05T22:36:31.783" v="1200" actId="14100"/>
          <ac:spMkLst>
            <pc:docMk/>
            <pc:sldMk cId="546255362" sldId="301"/>
            <ac:spMk id="20" creationId="{D2AFF379-12EF-4676-C9E5-8F487C4C29F1}"/>
          </ac:spMkLst>
        </pc:spChg>
        <pc:spChg chg="add mod">
          <ac:chgData name="Pedro Andrade Carneiro" userId="585f6861-bb4a-4edf-8619-4b02b4607c10" providerId="ADAL" clId="{556C4249-7F2B-4DCE-A6BE-96638AF4AC67}" dt="2023-11-05T22:35:16.772" v="1150" actId="14100"/>
          <ac:spMkLst>
            <pc:docMk/>
            <pc:sldMk cId="546255362" sldId="301"/>
            <ac:spMk id="21" creationId="{B507B2E1-9223-6D9C-BD47-67AFD5B18D91}"/>
          </ac:spMkLst>
        </pc:spChg>
        <pc:spChg chg="add mod">
          <ac:chgData name="Pedro Andrade Carneiro" userId="585f6861-bb4a-4edf-8619-4b02b4607c10" providerId="ADAL" clId="{556C4249-7F2B-4DCE-A6BE-96638AF4AC67}" dt="2023-11-05T22:36:53.531" v="1201" actId="1076"/>
          <ac:spMkLst>
            <pc:docMk/>
            <pc:sldMk cId="546255362" sldId="301"/>
            <ac:spMk id="22" creationId="{0B4A52A4-42C7-0C3B-FCFE-ABE68D439861}"/>
          </ac:spMkLst>
        </pc:spChg>
        <pc:picChg chg="add del mod">
          <ac:chgData name="Pedro Andrade Carneiro" userId="585f6861-bb4a-4edf-8619-4b02b4607c10" providerId="ADAL" clId="{556C4249-7F2B-4DCE-A6BE-96638AF4AC67}" dt="2023-11-05T22:28:07.533" v="1063" actId="478"/>
          <ac:picMkLst>
            <pc:docMk/>
            <pc:sldMk cId="546255362" sldId="301"/>
            <ac:picMk id="4" creationId="{3B20A36A-186B-90FA-8C12-70A3F48A3AC4}"/>
          </ac:picMkLst>
        </pc:picChg>
        <pc:picChg chg="del">
          <ac:chgData name="Pedro Andrade Carneiro" userId="585f6861-bb4a-4edf-8619-4b02b4607c10" providerId="ADAL" clId="{556C4249-7F2B-4DCE-A6BE-96638AF4AC67}" dt="2023-11-05T22:27:48.106" v="1057" actId="478"/>
          <ac:picMkLst>
            <pc:docMk/>
            <pc:sldMk cId="546255362" sldId="301"/>
            <ac:picMk id="6" creationId="{9EECD33F-842A-6EEE-9990-580B084AE9D6}"/>
          </ac:picMkLst>
        </pc:picChg>
        <pc:picChg chg="add del mod">
          <ac:chgData name="Pedro Andrade Carneiro" userId="585f6861-bb4a-4edf-8619-4b02b4607c10" providerId="ADAL" clId="{556C4249-7F2B-4DCE-A6BE-96638AF4AC67}" dt="2023-11-05T22:28:22.972" v="1067" actId="478"/>
          <ac:picMkLst>
            <pc:docMk/>
            <pc:sldMk cId="546255362" sldId="301"/>
            <ac:picMk id="7" creationId="{56DDEE46-BBD8-D2D6-DCA8-9D863FD6A534}"/>
          </ac:picMkLst>
        </pc:picChg>
        <pc:picChg chg="add mod">
          <ac:chgData name="Pedro Andrade Carneiro" userId="585f6861-bb4a-4edf-8619-4b02b4607c10" providerId="ADAL" clId="{556C4249-7F2B-4DCE-A6BE-96638AF4AC67}" dt="2023-11-05T22:31:32.550" v="1094" actId="1076"/>
          <ac:picMkLst>
            <pc:docMk/>
            <pc:sldMk cId="546255362" sldId="301"/>
            <ac:picMk id="11" creationId="{4592A5EF-1830-D52A-0323-C2DC3517722D}"/>
          </ac:picMkLst>
        </pc:picChg>
        <pc:picChg chg="add mod">
          <ac:chgData name="Pedro Andrade Carneiro" userId="585f6861-bb4a-4edf-8619-4b02b4607c10" providerId="ADAL" clId="{556C4249-7F2B-4DCE-A6BE-96638AF4AC67}" dt="2023-11-05T22:31:33.573" v="1095" actId="1076"/>
          <ac:picMkLst>
            <pc:docMk/>
            <pc:sldMk cId="546255362" sldId="301"/>
            <ac:picMk id="12" creationId="{A2EA5DDE-4DBF-E005-5A78-60A09D66C57B}"/>
          </ac:picMkLst>
        </pc:picChg>
        <pc:picChg chg="add mod">
          <ac:chgData name="Pedro Andrade Carneiro" userId="585f6861-bb4a-4edf-8619-4b02b4607c10" providerId="ADAL" clId="{556C4249-7F2B-4DCE-A6BE-96638AF4AC67}" dt="2023-11-05T22:31:34.725" v="1096" actId="1076"/>
          <ac:picMkLst>
            <pc:docMk/>
            <pc:sldMk cId="546255362" sldId="301"/>
            <ac:picMk id="13" creationId="{B8A4285F-C7F1-1150-7C00-F9967A53AB04}"/>
          </ac:picMkLst>
        </pc:picChg>
        <pc:picChg chg="add mod">
          <ac:chgData name="Pedro Andrade Carneiro" userId="585f6861-bb4a-4edf-8619-4b02b4607c10" providerId="ADAL" clId="{556C4249-7F2B-4DCE-A6BE-96638AF4AC67}" dt="2023-11-05T22:31:35.656" v="1097" actId="1076"/>
          <ac:picMkLst>
            <pc:docMk/>
            <pc:sldMk cId="546255362" sldId="301"/>
            <ac:picMk id="14" creationId="{586EF1AD-C08E-EDB0-B9F0-0069349AE05C}"/>
          </ac:picMkLst>
        </pc:picChg>
        <pc:picChg chg="add mod">
          <ac:chgData name="Pedro Andrade Carneiro" userId="585f6861-bb4a-4edf-8619-4b02b4607c10" providerId="ADAL" clId="{556C4249-7F2B-4DCE-A6BE-96638AF4AC67}" dt="2023-11-05T22:33:23.926" v="1113" actId="1076"/>
          <ac:picMkLst>
            <pc:docMk/>
            <pc:sldMk cId="546255362" sldId="301"/>
            <ac:picMk id="15" creationId="{F16E90B5-883A-749C-0814-255F3CC47809}"/>
          </ac:picMkLst>
        </pc:picChg>
        <pc:picChg chg="add mod">
          <ac:chgData name="Pedro Andrade Carneiro" userId="585f6861-bb4a-4edf-8619-4b02b4607c10" providerId="ADAL" clId="{556C4249-7F2B-4DCE-A6BE-96638AF4AC67}" dt="2023-11-05T22:33:25.170" v="1114" actId="1076"/>
          <ac:picMkLst>
            <pc:docMk/>
            <pc:sldMk cId="546255362" sldId="301"/>
            <ac:picMk id="16" creationId="{7DAAC821-5B74-184C-FB5B-141F071D5736}"/>
          </ac:picMkLst>
        </pc:picChg>
      </pc:sldChg>
      <pc:sldChg chg="modSp mod">
        <pc:chgData name="Pedro Andrade Carneiro" userId="585f6861-bb4a-4edf-8619-4b02b4607c10" providerId="ADAL" clId="{556C4249-7F2B-4DCE-A6BE-96638AF4AC67}" dt="2023-11-05T23:56:06.125" v="1245" actId="113"/>
        <pc:sldMkLst>
          <pc:docMk/>
          <pc:sldMk cId="959570484" sldId="302"/>
        </pc:sldMkLst>
        <pc:spChg chg="mod">
          <ac:chgData name="Pedro Andrade Carneiro" userId="585f6861-bb4a-4edf-8619-4b02b4607c10" providerId="ADAL" clId="{556C4249-7F2B-4DCE-A6BE-96638AF4AC67}" dt="2023-11-05T23:56:06.125" v="1245" actId="113"/>
          <ac:spMkLst>
            <pc:docMk/>
            <pc:sldMk cId="959570484" sldId="302"/>
            <ac:spMk id="5" creationId="{E54AA487-01BE-442F-8891-3469AD736F77}"/>
          </ac:spMkLst>
        </pc:spChg>
      </pc:sldChg>
    </pc:docChg>
  </pc:docChgLst>
  <pc:docChgLst>
    <pc:chgData name="Miguel Ângelo Martins Guimarães" userId="S::a100837@uminho.pt::5ae361d7-22d5-4377-9968-3f34032093db" providerId="AD" clId="Web-{B597E171-6B8D-D3F9-F6F5-E69CB164C742}"/>
    <pc:docChg chg="modSld">
      <pc:chgData name="Miguel Ângelo Martins Guimarães" userId="S::a100837@uminho.pt::5ae361d7-22d5-4377-9968-3f34032093db" providerId="AD" clId="Web-{B597E171-6B8D-D3F9-F6F5-E69CB164C742}" dt="2024-01-28T22:52:52.265" v="52"/>
      <pc:docMkLst>
        <pc:docMk/>
      </pc:docMkLst>
      <pc:sldChg chg="addSp delSp modSp">
        <pc:chgData name="Miguel Ângelo Martins Guimarães" userId="S::a100837@uminho.pt::5ae361d7-22d5-4377-9968-3f34032093db" providerId="AD" clId="Web-{B597E171-6B8D-D3F9-F6F5-E69CB164C742}" dt="2024-01-28T22:51:48.185" v="39" actId="14100"/>
        <pc:sldMkLst>
          <pc:docMk/>
          <pc:sldMk cId="3635184740" sldId="317"/>
        </pc:sldMkLst>
        <pc:picChg chg="del">
          <ac:chgData name="Miguel Ângelo Martins Guimarães" userId="S::a100837@uminho.pt::5ae361d7-22d5-4377-9968-3f34032093db" providerId="AD" clId="Web-{B597E171-6B8D-D3F9-F6F5-E69CB164C742}" dt="2024-01-28T22:50:36.823" v="15"/>
          <ac:picMkLst>
            <pc:docMk/>
            <pc:sldMk cId="3635184740" sldId="317"/>
            <ac:picMk id="2" creationId="{C1B94801-0B50-2982-CE2D-034767F64F06}"/>
          </ac:picMkLst>
        </pc:picChg>
        <pc:picChg chg="add del mod">
          <ac:chgData name="Miguel Ângelo Martins Guimarães" userId="S::a100837@uminho.pt::5ae361d7-22d5-4377-9968-3f34032093db" providerId="AD" clId="Web-{B597E171-6B8D-D3F9-F6F5-E69CB164C742}" dt="2024-01-28T22:50:24.088" v="14"/>
          <ac:picMkLst>
            <pc:docMk/>
            <pc:sldMk cId="3635184740" sldId="317"/>
            <ac:picMk id="4" creationId="{2FD2C4EA-07ED-5502-25A3-C20038EE9267}"/>
          </ac:picMkLst>
        </pc:picChg>
        <pc:picChg chg="add del mod">
          <ac:chgData name="Miguel Ângelo Martins Guimarães" userId="S::a100837@uminho.pt::5ae361d7-22d5-4377-9968-3f34032093db" providerId="AD" clId="Web-{B597E171-6B8D-D3F9-F6F5-E69CB164C742}" dt="2024-01-28T22:50:39.307" v="17"/>
          <ac:picMkLst>
            <pc:docMk/>
            <pc:sldMk cId="3635184740" sldId="317"/>
            <ac:picMk id="5" creationId="{8394D355-446C-FD1A-DA87-8B7E17E194BD}"/>
          </ac:picMkLst>
        </pc:picChg>
        <pc:picChg chg="del mod">
          <ac:chgData name="Miguel Ângelo Martins Guimarães" userId="S::a100837@uminho.pt::5ae361d7-22d5-4377-9968-3f34032093db" providerId="AD" clId="Web-{B597E171-6B8D-D3F9-F6F5-E69CB164C742}" dt="2024-01-28T22:51:13.621" v="27"/>
          <ac:picMkLst>
            <pc:docMk/>
            <pc:sldMk cId="3635184740" sldId="317"/>
            <ac:picMk id="6" creationId="{94710FD7-0E65-25C6-A6CA-D4464175BF68}"/>
          </ac:picMkLst>
        </pc:picChg>
        <pc:picChg chg="add mod">
          <ac:chgData name="Miguel Ângelo Martins Guimarães" userId="S::a100837@uminho.pt::5ae361d7-22d5-4377-9968-3f34032093db" providerId="AD" clId="Web-{B597E171-6B8D-D3F9-F6F5-E69CB164C742}" dt="2024-01-28T22:51:42.356" v="36" actId="1076"/>
          <ac:picMkLst>
            <pc:docMk/>
            <pc:sldMk cId="3635184740" sldId="317"/>
            <ac:picMk id="7" creationId="{4D90A151-9F8B-AAA7-DC8D-65D989B53EC2}"/>
          </ac:picMkLst>
        </pc:picChg>
        <pc:picChg chg="add mod">
          <ac:chgData name="Miguel Ângelo Martins Guimarães" userId="S::a100837@uminho.pt::5ae361d7-22d5-4377-9968-3f34032093db" providerId="AD" clId="Web-{B597E171-6B8D-D3F9-F6F5-E69CB164C742}" dt="2024-01-28T22:51:48.185" v="39" actId="14100"/>
          <ac:picMkLst>
            <pc:docMk/>
            <pc:sldMk cId="3635184740" sldId="317"/>
            <ac:picMk id="9" creationId="{35F6E522-463E-B631-D3BE-43EB1DC06B12}"/>
          </ac:picMkLst>
        </pc:picChg>
      </pc:sldChg>
      <pc:sldChg chg="addSp delSp modSp">
        <pc:chgData name="Miguel Ângelo Martins Guimarães" userId="S::a100837@uminho.pt::5ae361d7-22d5-4377-9968-3f34032093db" providerId="AD" clId="Web-{B597E171-6B8D-D3F9-F6F5-E69CB164C742}" dt="2024-01-28T22:39:55.502" v="4"/>
        <pc:sldMkLst>
          <pc:docMk/>
          <pc:sldMk cId="1644265207" sldId="321"/>
        </pc:sldMkLst>
        <pc:picChg chg="add del mod">
          <ac:chgData name="Miguel Ângelo Martins Guimarães" userId="S::a100837@uminho.pt::5ae361d7-22d5-4377-9968-3f34032093db" providerId="AD" clId="Web-{B597E171-6B8D-D3F9-F6F5-E69CB164C742}" dt="2024-01-28T22:39:55.502" v="4"/>
          <ac:picMkLst>
            <pc:docMk/>
            <pc:sldMk cId="1644265207" sldId="321"/>
            <ac:picMk id="2" creationId="{9BE8749D-7478-7930-4B14-BB7225E42281}"/>
          </ac:picMkLst>
        </pc:picChg>
      </pc:sldChg>
      <pc:sldChg chg="addSp delSp modSp">
        <pc:chgData name="Miguel Ângelo Martins Guimarães" userId="S::a100837@uminho.pt::5ae361d7-22d5-4377-9968-3f34032093db" providerId="AD" clId="Web-{B597E171-6B8D-D3F9-F6F5-E69CB164C742}" dt="2024-01-28T22:52:52.265" v="52"/>
        <pc:sldMkLst>
          <pc:docMk/>
          <pc:sldMk cId="2173661158" sldId="327"/>
        </pc:sldMkLst>
        <pc:picChg chg="del">
          <ac:chgData name="Miguel Ângelo Martins Guimarães" userId="S::a100837@uminho.pt::5ae361d7-22d5-4377-9968-3f34032093db" providerId="AD" clId="Web-{B597E171-6B8D-D3F9-F6F5-E69CB164C742}" dt="2024-01-28T22:52:15.061" v="40"/>
          <ac:picMkLst>
            <pc:docMk/>
            <pc:sldMk cId="2173661158" sldId="327"/>
            <ac:picMk id="2" creationId="{50C76C7F-CE7E-E84E-C37B-1EFF2269CE27}"/>
          </ac:picMkLst>
        </pc:picChg>
        <pc:picChg chg="del">
          <ac:chgData name="Miguel Ângelo Martins Guimarães" userId="S::a100837@uminho.pt::5ae361d7-22d5-4377-9968-3f34032093db" providerId="AD" clId="Web-{B597E171-6B8D-D3F9-F6F5-E69CB164C742}" dt="2024-01-28T22:52:24.499" v="46"/>
          <ac:picMkLst>
            <pc:docMk/>
            <pc:sldMk cId="2173661158" sldId="327"/>
            <ac:picMk id="4" creationId="{7095CC12-14FD-B59B-C04C-1BF0BD18DC2F}"/>
          </ac:picMkLst>
        </pc:picChg>
        <pc:picChg chg="add mod">
          <ac:chgData name="Miguel Ângelo Martins Guimarães" userId="S::a100837@uminho.pt::5ae361d7-22d5-4377-9968-3f34032093db" providerId="AD" clId="Web-{B597E171-6B8D-D3F9-F6F5-E69CB164C742}" dt="2024-01-28T22:52:23.717" v="45" actId="14100"/>
          <ac:picMkLst>
            <pc:docMk/>
            <pc:sldMk cId="2173661158" sldId="327"/>
            <ac:picMk id="5" creationId="{343AEE1C-6CD9-1667-20F0-F654C0331A0D}"/>
          </ac:picMkLst>
        </pc:picChg>
        <pc:picChg chg="add mod modCrop">
          <ac:chgData name="Miguel Ângelo Martins Guimarães" userId="S::a100837@uminho.pt::5ae361d7-22d5-4377-9968-3f34032093db" providerId="AD" clId="Web-{B597E171-6B8D-D3F9-F6F5-E69CB164C742}" dt="2024-01-28T22:52:52.265" v="52"/>
          <ac:picMkLst>
            <pc:docMk/>
            <pc:sldMk cId="2173661158" sldId="327"/>
            <ac:picMk id="6" creationId="{786173E8-6BAA-B6D1-EE17-1E483B466E6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9C428A-F125-47E5-8505-1FBC6DD6CB43}" type="datetimeFigureOut">
              <a:rPr lang="pt-BR" smtClean="0"/>
              <a:t>11/03/2025</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2103F-F1BB-47D6-8BCA-4D7C66051D46}" type="slidenum">
              <a:rPr lang="pt-BR" smtClean="0"/>
              <a:t>‹nº›</a:t>
            </a:fld>
            <a:endParaRPr lang="pt-BR"/>
          </a:p>
        </p:txBody>
      </p:sp>
    </p:spTree>
    <p:extLst>
      <p:ext uri="{BB962C8B-B14F-4D97-AF65-F5344CB8AC3E}">
        <p14:creationId xmlns:p14="http://schemas.microsoft.com/office/powerpoint/2010/main" val="2435842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BR" dirty="0"/>
          </a:p>
        </p:txBody>
      </p:sp>
      <p:sp>
        <p:nvSpPr>
          <p:cNvPr id="4" name="Marcador de Posição do Número do Diapositivo 3"/>
          <p:cNvSpPr>
            <a:spLocks noGrp="1"/>
          </p:cNvSpPr>
          <p:nvPr>
            <p:ph type="sldNum" sz="quarter" idx="5"/>
          </p:nvPr>
        </p:nvSpPr>
        <p:spPr/>
        <p:txBody>
          <a:bodyPr/>
          <a:lstStyle/>
          <a:p>
            <a:fld id="{9DA2103F-F1BB-47D6-8BCA-4D7C66051D46}" type="slidenum">
              <a:rPr lang="pt-BR" smtClean="0"/>
              <a:t>1</a:t>
            </a:fld>
            <a:endParaRPr lang="pt-BR"/>
          </a:p>
        </p:txBody>
      </p:sp>
    </p:spTree>
    <p:extLst>
      <p:ext uri="{BB962C8B-B14F-4D97-AF65-F5344CB8AC3E}">
        <p14:creationId xmlns:p14="http://schemas.microsoft.com/office/powerpoint/2010/main" val="3082941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739FA-E43A-E24F-5A83-720DE6C06484}"/>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1C33B244-891F-1C66-A312-90FB4E0FB351}"/>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05B866EF-EF7A-5087-ABCA-9525E70EA666}"/>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76E52FB1-128E-F96E-E97C-8D5D84A53130}"/>
              </a:ext>
            </a:extLst>
          </p:cNvPr>
          <p:cNvSpPr>
            <a:spLocks noGrp="1"/>
          </p:cNvSpPr>
          <p:nvPr>
            <p:ph type="sldNum" sz="quarter" idx="5"/>
          </p:nvPr>
        </p:nvSpPr>
        <p:spPr/>
        <p:txBody>
          <a:bodyPr/>
          <a:lstStyle/>
          <a:p>
            <a:fld id="{9DA2103F-F1BB-47D6-8BCA-4D7C66051D46}" type="slidenum">
              <a:rPr lang="pt-BR" smtClean="0"/>
              <a:t>11</a:t>
            </a:fld>
            <a:endParaRPr lang="pt-BR"/>
          </a:p>
        </p:txBody>
      </p:sp>
    </p:spTree>
    <p:extLst>
      <p:ext uri="{BB962C8B-B14F-4D97-AF65-F5344CB8AC3E}">
        <p14:creationId xmlns:p14="http://schemas.microsoft.com/office/powerpoint/2010/main" val="2689161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FEA00-2099-EF77-17C3-6C600761671C}"/>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EA71E8B1-39F3-8CA7-DE3F-A34C429D6C87}"/>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6016D650-8414-4B3F-F4FE-8421BEF6F92C}"/>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49E59E87-13B7-8E56-3475-56D7773AB884}"/>
              </a:ext>
            </a:extLst>
          </p:cNvPr>
          <p:cNvSpPr>
            <a:spLocks noGrp="1"/>
          </p:cNvSpPr>
          <p:nvPr>
            <p:ph type="sldNum" sz="quarter" idx="5"/>
          </p:nvPr>
        </p:nvSpPr>
        <p:spPr/>
        <p:txBody>
          <a:bodyPr/>
          <a:lstStyle/>
          <a:p>
            <a:fld id="{9DA2103F-F1BB-47D6-8BCA-4D7C66051D46}" type="slidenum">
              <a:rPr lang="pt-BR" smtClean="0"/>
              <a:t>12</a:t>
            </a:fld>
            <a:endParaRPr lang="pt-BR"/>
          </a:p>
        </p:txBody>
      </p:sp>
    </p:spTree>
    <p:extLst>
      <p:ext uri="{BB962C8B-B14F-4D97-AF65-F5344CB8AC3E}">
        <p14:creationId xmlns:p14="http://schemas.microsoft.com/office/powerpoint/2010/main" val="197843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91136-E09B-1F88-3FC9-75CD07F6303A}"/>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43CC610A-83D5-5264-EC56-51AB89BF004E}"/>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551EE16A-105A-0C6E-DC4B-5FFA55A655FF}"/>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F953D666-C873-43FB-8647-2849DC8BCFB2}"/>
              </a:ext>
            </a:extLst>
          </p:cNvPr>
          <p:cNvSpPr>
            <a:spLocks noGrp="1"/>
          </p:cNvSpPr>
          <p:nvPr>
            <p:ph type="sldNum" sz="quarter" idx="5"/>
          </p:nvPr>
        </p:nvSpPr>
        <p:spPr/>
        <p:txBody>
          <a:bodyPr/>
          <a:lstStyle/>
          <a:p>
            <a:fld id="{9DA2103F-F1BB-47D6-8BCA-4D7C66051D46}" type="slidenum">
              <a:rPr lang="pt-BR" smtClean="0"/>
              <a:t>13</a:t>
            </a:fld>
            <a:endParaRPr lang="pt-BR"/>
          </a:p>
        </p:txBody>
      </p:sp>
    </p:spTree>
    <p:extLst>
      <p:ext uri="{BB962C8B-B14F-4D97-AF65-F5344CB8AC3E}">
        <p14:creationId xmlns:p14="http://schemas.microsoft.com/office/powerpoint/2010/main" val="808063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5A96D-7D3A-93B3-6623-FF984ED39A60}"/>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BA8B92C0-C364-42CE-156B-259178BE954F}"/>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3086E963-94FB-F4D3-A627-0E5F8C20A394}"/>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7FBDBD1E-5F2E-BDD3-1C1C-4884557BA8E6}"/>
              </a:ext>
            </a:extLst>
          </p:cNvPr>
          <p:cNvSpPr>
            <a:spLocks noGrp="1"/>
          </p:cNvSpPr>
          <p:nvPr>
            <p:ph type="sldNum" sz="quarter" idx="5"/>
          </p:nvPr>
        </p:nvSpPr>
        <p:spPr/>
        <p:txBody>
          <a:bodyPr/>
          <a:lstStyle/>
          <a:p>
            <a:fld id="{9DA2103F-F1BB-47D6-8BCA-4D7C66051D46}" type="slidenum">
              <a:rPr lang="pt-BR" smtClean="0"/>
              <a:t>14</a:t>
            </a:fld>
            <a:endParaRPr lang="pt-BR"/>
          </a:p>
        </p:txBody>
      </p:sp>
    </p:spTree>
    <p:extLst>
      <p:ext uri="{BB962C8B-B14F-4D97-AF65-F5344CB8AC3E}">
        <p14:creationId xmlns:p14="http://schemas.microsoft.com/office/powerpoint/2010/main" val="57909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A7699-87B9-93FC-B9C7-670295B4F901}"/>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2A96DDAA-C97D-558E-608B-A93E1B47D49F}"/>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A171F4E6-FD1A-2418-279B-2B9196AAFC92}"/>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B5EC81DD-2BFF-5C4E-02BB-ABD2804F27A3}"/>
              </a:ext>
            </a:extLst>
          </p:cNvPr>
          <p:cNvSpPr>
            <a:spLocks noGrp="1"/>
          </p:cNvSpPr>
          <p:nvPr>
            <p:ph type="sldNum" sz="quarter" idx="5"/>
          </p:nvPr>
        </p:nvSpPr>
        <p:spPr/>
        <p:txBody>
          <a:bodyPr/>
          <a:lstStyle/>
          <a:p>
            <a:fld id="{9DA2103F-F1BB-47D6-8BCA-4D7C66051D46}" type="slidenum">
              <a:rPr lang="pt-BR" smtClean="0"/>
              <a:t>15</a:t>
            </a:fld>
            <a:endParaRPr lang="pt-BR"/>
          </a:p>
        </p:txBody>
      </p:sp>
    </p:spTree>
    <p:extLst>
      <p:ext uri="{BB962C8B-B14F-4D97-AF65-F5344CB8AC3E}">
        <p14:creationId xmlns:p14="http://schemas.microsoft.com/office/powerpoint/2010/main" val="8257820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DF53C-9CC2-ACA4-E425-3B26590980A8}"/>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47ED4E53-5E77-0863-DF34-05D8DBABCD1B}"/>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888EEE7A-E988-5C0B-68AE-046B691FEF0A}"/>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D9FBC0A0-CDD3-E2E4-777F-B863FD7F8329}"/>
              </a:ext>
            </a:extLst>
          </p:cNvPr>
          <p:cNvSpPr>
            <a:spLocks noGrp="1"/>
          </p:cNvSpPr>
          <p:nvPr>
            <p:ph type="sldNum" sz="quarter" idx="5"/>
          </p:nvPr>
        </p:nvSpPr>
        <p:spPr/>
        <p:txBody>
          <a:bodyPr/>
          <a:lstStyle/>
          <a:p>
            <a:fld id="{9DA2103F-F1BB-47D6-8BCA-4D7C66051D46}" type="slidenum">
              <a:rPr lang="pt-BR" smtClean="0"/>
              <a:t>16</a:t>
            </a:fld>
            <a:endParaRPr lang="pt-BR"/>
          </a:p>
        </p:txBody>
      </p:sp>
    </p:spTree>
    <p:extLst>
      <p:ext uri="{BB962C8B-B14F-4D97-AF65-F5344CB8AC3E}">
        <p14:creationId xmlns:p14="http://schemas.microsoft.com/office/powerpoint/2010/main" val="11367522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A0CE2-6FC8-63EB-0B50-D1115EF459F0}"/>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A721A802-6193-2ECD-1F07-519DCED3D585}"/>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4245A496-92F2-6AAC-31F1-48CB78CDDBF3}"/>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E9F3A414-E0DC-DFA0-87F6-479888F9E360}"/>
              </a:ext>
            </a:extLst>
          </p:cNvPr>
          <p:cNvSpPr>
            <a:spLocks noGrp="1"/>
          </p:cNvSpPr>
          <p:nvPr>
            <p:ph type="sldNum" sz="quarter" idx="5"/>
          </p:nvPr>
        </p:nvSpPr>
        <p:spPr/>
        <p:txBody>
          <a:bodyPr/>
          <a:lstStyle/>
          <a:p>
            <a:fld id="{9DA2103F-F1BB-47D6-8BCA-4D7C66051D46}" type="slidenum">
              <a:rPr lang="pt-BR" smtClean="0"/>
              <a:t>17</a:t>
            </a:fld>
            <a:endParaRPr lang="pt-BR"/>
          </a:p>
        </p:txBody>
      </p:sp>
    </p:spTree>
    <p:extLst>
      <p:ext uri="{BB962C8B-B14F-4D97-AF65-F5344CB8AC3E}">
        <p14:creationId xmlns:p14="http://schemas.microsoft.com/office/powerpoint/2010/main" val="1854056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B6C05-5CB9-80F9-8921-2E9B28F55D2B}"/>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E1B70075-9795-F446-49C7-B7D30E6E8753}"/>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FCA864C1-37AD-0283-7365-996D66DE64ED}"/>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97884C6E-6BD5-0666-4F05-779B3AF2EE84}"/>
              </a:ext>
            </a:extLst>
          </p:cNvPr>
          <p:cNvSpPr>
            <a:spLocks noGrp="1"/>
          </p:cNvSpPr>
          <p:nvPr>
            <p:ph type="sldNum" sz="quarter" idx="5"/>
          </p:nvPr>
        </p:nvSpPr>
        <p:spPr/>
        <p:txBody>
          <a:bodyPr/>
          <a:lstStyle/>
          <a:p>
            <a:fld id="{9DA2103F-F1BB-47D6-8BCA-4D7C66051D46}" type="slidenum">
              <a:rPr lang="pt-BR" smtClean="0"/>
              <a:t>18</a:t>
            </a:fld>
            <a:endParaRPr lang="pt-BR"/>
          </a:p>
        </p:txBody>
      </p:sp>
    </p:spTree>
    <p:extLst>
      <p:ext uri="{BB962C8B-B14F-4D97-AF65-F5344CB8AC3E}">
        <p14:creationId xmlns:p14="http://schemas.microsoft.com/office/powerpoint/2010/main" val="29672745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C79D5-9340-8239-4F5F-F19ECC561103}"/>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D6FCA16C-9016-B578-A871-85235BF296E4}"/>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EFEF897F-99AB-CC76-1DD2-2FA0FB3B3402}"/>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6B629378-C21C-B503-B8E9-846CA2219CB6}"/>
              </a:ext>
            </a:extLst>
          </p:cNvPr>
          <p:cNvSpPr>
            <a:spLocks noGrp="1"/>
          </p:cNvSpPr>
          <p:nvPr>
            <p:ph type="sldNum" sz="quarter" idx="5"/>
          </p:nvPr>
        </p:nvSpPr>
        <p:spPr/>
        <p:txBody>
          <a:bodyPr/>
          <a:lstStyle/>
          <a:p>
            <a:fld id="{9DA2103F-F1BB-47D6-8BCA-4D7C66051D46}" type="slidenum">
              <a:rPr lang="pt-BR" smtClean="0"/>
              <a:t>19</a:t>
            </a:fld>
            <a:endParaRPr lang="pt-BR"/>
          </a:p>
        </p:txBody>
      </p:sp>
    </p:spTree>
    <p:extLst>
      <p:ext uri="{BB962C8B-B14F-4D97-AF65-F5344CB8AC3E}">
        <p14:creationId xmlns:p14="http://schemas.microsoft.com/office/powerpoint/2010/main" val="2773238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84514-51A2-6E72-64A6-5A6FD8480F39}"/>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26AD712D-3B8B-1B05-8137-019E2172B938}"/>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52A56D9D-1561-B73B-ED76-CAF3ED80807D}"/>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C8E23A83-D2F7-5F5F-F549-BFDE90413B45}"/>
              </a:ext>
            </a:extLst>
          </p:cNvPr>
          <p:cNvSpPr>
            <a:spLocks noGrp="1"/>
          </p:cNvSpPr>
          <p:nvPr>
            <p:ph type="sldNum" sz="quarter" idx="5"/>
          </p:nvPr>
        </p:nvSpPr>
        <p:spPr/>
        <p:txBody>
          <a:bodyPr/>
          <a:lstStyle/>
          <a:p>
            <a:fld id="{9DA2103F-F1BB-47D6-8BCA-4D7C66051D46}" type="slidenum">
              <a:rPr lang="pt-BR" smtClean="0"/>
              <a:t>20</a:t>
            </a:fld>
            <a:endParaRPr lang="pt-BR"/>
          </a:p>
        </p:txBody>
      </p:sp>
    </p:spTree>
    <p:extLst>
      <p:ext uri="{BB962C8B-B14F-4D97-AF65-F5344CB8AC3E}">
        <p14:creationId xmlns:p14="http://schemas.microsoft.com/office/powerpoint/2010/main" val="147198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EE506-C527-E07E-B8D0-634C42C9F364}"/>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4DDB9326-28B5-982F-A6C2-3D5659E3AB4C}"/>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42B6DA4E-79C3-9CA8-0A02-6B13412BF1C6}"/>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AD1AD296-CFE4-C4D3-4856-0F5CAD8F3131}"/>
              </a:ext>
            </a:extLst>
          </p:cNvPr>
          <p:cNvSpPr>
            <a:spLocks noGrp="1"/>
          </p:cNvSpPr>
          <p:nvPr>
            <p:ph type="sldNum" sz="quarter" idx="5"/>
          </p:nvPr>
        </p:nvSpPr>
        <p:spPr/>
        <p:txBody>
          <a:bodyPr/>
          <a:lstStyle/>
          <a:p>
            <a:fld id="{9DA2103F-F1BB-47D6-8BCA-4D7C66051D46}" type="slidenum">
              <a:rPr lang="pt-BR" smtClean="0"/>
              <a:t>3</a:t>
            </a:fld>
            <a:endParaRPr lang="pt-BR"/>
          </a:p>
        </p:txBody>
      </p:sp>
    </p:spTree>
    <p:extLst>
      <p:ext uri="{BB962C8B-B14F-4D97-AF65-F5344CB8AC3E}">
        <p14:creationId xmlns:p14="http://schemas.microsoft.com/office/powerpoint/2010/main" val="3722355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EE5E0-11B9-01CD-EF27-108677089C33}"/>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6D9C59AA-29A8-DB92-3CAE-208688BD09A6}"/>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2A40AE3B-DD92-007B-3480-83114B75C8A7}"/>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528D019A-BBA7-BAA0-BA22-D80C62257FFC}"/>
              </a:ext>
            </a:extLst>
          </p:cNvPr>
          <p:cNvSpPr>
            <a:spLocks noGrp="1"/>
          </p:cNvSpPr>
          <p:nvPr>
            <p:ph type="sldNum" sz="quarter" idx="5"/>
          </p:nvPr>
        </p:nvSpPr>
        <p:spPr/>
        <p:txBody>
          <a:bodyPr/>
          <a:lstStyle/>
          <a:p>
            <a:fld id="{9DA2103F-F1BB-47D6-8BCA-4D7C66051D46}" type="slidenum">
              <a:rPr lang="pt-BR" smtClean="0"/>
              <a:t>21</a:t>
            </a:fld>
            <a:endParaRPr lang="pt-BR"/>
          </a:p>
        </p:txBody>
      </p:sp>
    </p:spTree>
    <p:extLst>
      <p:ext uri="{BB962C8B-B14F-4D97-AF65-F5344CB8AC3E}">
        <p14:creationId xmlns:p14="http://schemas.microsoft.com/office/powerpoint/2010/main" val="21065547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A3F56-06C1-4243-F539-2FEC55734882}"/>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8ED823C1-C4FA-CDD1-FB3B-28743CBFEF0B}"/>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356398E6-05C8-63B0-1828-AF4B61461A3E}"/>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5BFE4D5B-B9EA-284D-AD8C-72CDED2E04D5}"/>
              </a:ext>
            </a:extLst>
          </p:cNvPr>
          <p:cNvSpPr>
            <a:spLocks noGrp="1"/>
          </p:cNvSpPr>
          <p:nvPr>
            <p:ph type="sldNum" sz="quarter" idx="5"/>
          </p:nvPr>
        </p:nvSpPr>
        <p:spPr/>
        <p:txBody>
          <a:bodyPr/>
          <a:lstStyle/>
          <a:p>
            <a:fld id="{9DA2103F-F1BB-47D6-8BCA-4D7C66051D46}" type="slidenum">
              <a:rPr lang="pt-BR" smtClean="0"/>
              <a:t>22</a:t>
            </a:fld>
            <a:endParaRPr lang="pt-BR"/>
          </a:p>
        </p:txBody>
      </p:sp>
    </p:spTree>
    <p:extLst>
      <p:ext uri="{BB962C8B-B14F-4D97-AF65-F5344CB8AC3E}">
        <p14:creationId xmlns:p14="http://schemas.microsoft.com/office/powerpoint/2010/main" val="4160679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F4822-6C90-0CEB-0F2D-AA3BAA45A386}"/>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85F71AA6-8C54-7126-686D-D3EC4442B9E3}"/>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5EB6F0E9-71E7-4ACB-56FB-8161C76BE6A1}"/>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44FD2493-4ED6-6085-A73C-B26F1BF6E470}"/>
              </a:ext>
            </a:extLst>
          </p:cNvPr>
          <p:cNvSpPr>
            <a:spLocks noGrp="1"/>
          </p:cNvSpPr>
          <p:nvPr>
            <p:ph type="sldNum" sz="quarter" idx="5"/>
          </p:nvPr>
        </p:nvSpPr>
        <p:spPr/>
        <p:txBody>
          <a:bodyPr/>
          <a:lstStyle/>
          <a:p>
            <a:fld id="{9DA2103F-F1BB-47D6-8BCA-4D7C66051D46}" type="slidenum">
              <a:rPr lang="pt-BR" smtClean="0"/>
              <a:t>23</a:t>
            </a:fld>
            <a:endParaRPr lang="pt-BR"/>
          </a:p>
        </p:txBody>
      </p:sp>
    </p:spTree>
    <p:extLst>
      <p:ext uri="{BB962C8B-B14F-4D97-AF65-F5344CB8AC3E}">
        <p14:creationId xmlns:p14="http://schemas.microsoft.com/office/powerpoint/2010/main" val="32892003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90DF0-B037-E8CD-B336-940BD4BE80CD}"/>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A98161E7-BE52-858B-7730-464E21E78904}"/>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0672FDFA-F2D2-C9CD-F0D8-B52D587487F0}"/>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0C1B0F05-C4BE-3807-5623-8AC9D71FB6A5}"/>
              </a:ext>
            </a:extLst>
          </p:cNvPr>
          <p:cNvSpPr>
            <a:spLocks noGrp="1"/>
          </p:cNvSpPr>
          <p:nvPr>
            <p:ph type="sldNum" sz="quarter" idx="5"/>
          </p:nvPr>
        </p:nvSpPr>
        <p:spPr/>
        <p:txBody>
          <a:bodyPr/>
          <a:lstStyle/>
          <a:p>
            <a:fld id="{9DA2103F-F1BB-47D6-8BCA-4D7C66051D46}" type="slidenum">
              <a:rPr lang="pt-BR" smtClean="0"/>
              <a:t>24</a:t>
            </a:fld>
            <a:endParaRPr lang="pt-BR"/>
          </a:p>
        </p:txBody>
      </p:sp>
    </p:spTree>
    <p:extLst>
      <p:ext uri="{BB962C8B-B14F-4D97-AF65-F5344CB8AC3E}">
        <p14:creationId xmlns:p14="http://schemas.microsoft.com/office/powerpoint/2010/main" val="701340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DA4ED-7326-B28D-06F1-41DA0D44C185}"/>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94091CAB-4911-9F64-BB94-178445C39D26}"/>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78028C75-2ACC-571E-6526-4F065221F737}"/>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44989CD2-7819-FF3F-5D1B-8FDD53978D7D}"/>
              </a:ext>
            </a:extLst>
          </p:cNvPr>
          <p:cNvSpPr>
            <a:spLocks noGrp="1"/>
          </p:cNvSpPr>
          <p:nvPr>
            <p:ph type="sldNum" sz="quarter" idx="5"/>
          </p:nvPr>
        </p:nvSpPr>
        <p:spPr/>
        <p:txBody>
          <a:bodyPr/>
          <a:lstStyle/>
          <a:p>
            <a:fld id="{9DA2103F-F1BB-47D6-8BCA-4D7C66051D46}" type="slidenum">
              <a:rPr lang="pt-BR" smtClean="0"/>
              <a:t>25</a:t>
            </a:fld>
            <a:endParaRPr lang="pt-BR"/>
          </a:p>
        </p:txBody>
      </p:sp>
    </p:spTree>
    <p:extLst>
      <p:ext uri="{BB962C8B-B14F-4D97-AF65-F5344CB8AC3E}">
        <p14:creationId xmlns:p14="http://schemas.microsoft.com/office/powerpoint/2010/main" val="2351735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0AA33-3DCC-3D27-1ACA-3D59AD7564D3}"/>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80BBE85F-395E-4B67-1DBE-63A6974B320E}"/>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15738473-4277-ADC4-F8FF-5BFFF066F709}"/>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BFC0927D-1040-7676-6069-6DA9C30C3BD9}"/>
              </a:ext>
            </a:extLst>
          </p:cNvPr>
          <p:cNvSpPr>
            <a:spLocks noGrp="1"/>
          </p:cNvSpPr>
          <p:nvPr>
            <p:ph type="sldNum" sz="quarter" idx="5"/>
          </p:nvPr>
        </p:nvSpPr>
        <p:spPr/>
        <p:txBody>
          <a:bodyPr/>
          <a:lstStyle/>
          <a:p>
            <a:fld id="{9DA2103F-F1BB-47D6-8BCA-4D7C66051D46}" type="slidenum">
              <a:rPr lang="pt-BR" smtClean="0"/>
              <a:t>26</a:t>
            </a:fld>
            <a:endParaRPr lang="pt-BR"/>
          </a:p>
        </p:txBody>
      </p:sp>
    </p:spTree>
    <p:extLst>
      <p:ext uri="{BB962C8B-B14F-4D97-AF65-F5344CB8AC3E}">
        <p14:creationId xmlns:p14="http://schemas.microsoft.com/office/powerpoint/2010/main" val="3493219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58B25-A2DE-BBA8-132C-5380C13266D1}"/>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8289AE31-DD2F-9140-ECB1-777D991D4264}"/>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76EB99C7-98FF-5271-3D4C-C16EEF37DE74}"/>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8989AD7C-B2EF-97BA-DEB9-902B88C98F74}"/>
              </a:ext>
            </a:extLst>
          </p:cNvPr>
          <p:cNvSpPr>
            <a:spLocks noGrp="1"/>
          </p:cNvSpPr>
          <p:nvPr>
            <p:ph type="sldNum" sz="quarter" idx="5"/>
          </p:nvPr>
        </p:nvSpPr>
        <p:spPr/>
        <p:txBody>
          <a:bodyPr/>
          <a:lstStyle/>
          <a:p>
            <a:fld id="{9DA2103F-F1BB-47D6-8BCA-4D7C66051D46}" type="slidenum">
              <a:rPr lang="pt-BR" smtClean="0"/>
              <a:t>27</a:t>
            </a:fld>
            <a:endParaRPr lang="pt-BR"/>
          </a:p>
        </p:txBody>
      </p:sp>
    </p:spTree>
    <p:extLst>
      <p:ext uri="{BB962C8B-B14F-4D97-AF65-F5344CB8AC3E}">
        <p14:creationId xmlns:p14="http://schemas.microsoft.com/office/powerpoint/2010/main" val="4119722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93CED-341F-5F2A-6BF2-35293A33CC59}"/>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F2BD77D5-1343-6AE5-1BAA-781BD57CB639}"/>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5F12EF17-0484-6B00-7B62-5D27FFCA73B9}"/>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D1E0D246-2E72-F443-CDB8-080104C2EC59}"/>
              </a:ext>
            </a:extLst>
          </p:cNvPr>
          <p:cNvSpPr>
            <a:spLocks noGrp="1"/>
          </p:cNvSpPr>
          <p:nvPr>
            <p:ph type="sldNum" sz="quarter" idx="5"/>
          </p:nvPr>
        </p:nvSpPr>
        <p:spPr/>
        <p:txBody>
          <a:bodyPr/>
          <a:lstStyle/>
          <a:p>
            <a:fld id="{9DA2103F-F1BB-47D6-8BCA-4D7C66051D46}" type="slidenum">
              <a:rPr lang="pt-BR" smtClean="0"/>
              <a:t>28</a:t>
            </a:fld>
            <a:endParaRPr lang="pt-BR"/>
          </a:p>
        </p:txBody>
      </p:sp>
    </p:spTree>
    <p:extLst>
      <p:ext uri="{BB962C8B-B14F-4D97-AF65-F5344CB8AC3E}">
        <p14:creationId xmlns:p14="http://schemas.microsoft.com/office/powerpoint/2010/main" val="184571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73FBC-4590-2D2F-D3B6-18CFDB382C5F}"/>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8C7E0E82-A16A-2287-6795-02817830A6D0}"/>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08CD7A89-60E5-2981-8029-CD00E1BB7FFC}"/>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5D18847C-2CD9-B048-559C-973023F9E7D2}"/>
              </a:ext>
            </a:extLst>
          </p:cNvPr>
          <p:cNvSpPr>
            <a:spLocks noGrp="1"/>
          </p:cNvSpPr>
          <p:nvPr>
            <p:ph type="sldNum" sz="quarter" idx="5"/>
          </p:nvPr>
        </p:nvSpPr>
        <p:spPr/>
        <p:txBody>
          <a:bodyPr/>
          <a:lstStyle/>
          <a:p>
            <a:fld id="{9DA2103F-F1BB-47D6-8BCA-4D7C66051D46}" type="slidenum">
              <a:rPr lang="pt-BR" smtClean="0"/>
              <a:t>29</a:t>
            </a:fld>
            <a:endParaRPr lang="pt-BR"/>
          </a:p>
        </p:txBody>
      </p:sp>
    </p:spTree>
    <p:extLst>
      <p:ext uri="{BB962C8B-B14F-4D97-AF65-F5344CB8AC3E}">
        <p14:creationId xmlns:p14="http://schemas.microsoft.com/office/powerpoint/2010/main" val="3487542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23A32-83B9-273C-15CA-49FB92B8FEA3}"/>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95D8ABD3-8A7B-C858-B9B1-A2270F7F71FF}"/>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71BCCCF1-C64B-EDE3-8AB0-DB95B210DCC4}"/>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865DD5FB-7ADA-F556-6C0E-C8670D4E5026}"/>
              </a:ext>
            </a:extLst>
          </p:cNvPr>
          <p:cNvSpPr>
            <a:spLocks noGrp="1"/>
          </p:cNvSpPr>
          <p:nvPr>
            <p:ph type="sldNum" sz="quarter" idx="5"/>
          </p:nvPr>
        </p:nvSpPr>
        <p:spPr/>
        <p:txBody>
          <a:bodyPr/>
          <a:lstStyle/>
          <a:p>
            <a:fld id="{9DA2103F-F1BB-47D6-8BCA-4D7C66051D46}" type="slidenum">
              <a:rPr lang="pt-BR" smtClean="0"/>
              <a:t>30</a:t>
            </a:fld>
            <a:endParaRPr lang="pt-BR"/>
          </a:p>
        </p:txBody>
      </p:sp>
    </p:spTree>
    <p:extLst>
      <p:ext uri="{BB962C8B-B14F-4D97-AF65-F5344CB8AC3E}">
        <p14:creationId xmlns:p14="http://schemas.microsoft.com/office/powerpoint/2010/main" val="204759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2A744-3191-A9A0-8D9B-729B1CDB0FD5}"/>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F10ACCA1-1EA0-0AFD-5D91-83CAD0BDB7B4}"/>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ED697E63-F6A1-4CDB-F652-9E2ED4568BC9}"/>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DFE151F8-0A95-34DD-6F98-79DAE27C7861}"/>
              </a:ext>
            </a:extLst>
          </p:cNvPr>
          <p:cNvSpPr>
            <a:spLocks noGrp="1"/>
          </p:cNvSpPr>
          <p:nvPr>
            <p:ph type="sldNum" sz="quarter" idx="5"/>
          </p:nvPr>
        </p:nvSpPr>
        <p:spPr/>
        <p:txBody>
          <a:bodyPr/>
          <a:lstStyle/>
          <a:p>
            <a:fld id="{9DA2103F-F1BB-47D6-8BCA-4D7C66051D46}" type="slidenum">
              <a:rPr lang="pt-BR" smtClean="0"/>
              <a:t>4</a:t>
            </a:fld>
            <a:endParaRPr lang="pt-BR"/>
          </a:p>
        </p:txBody>
      </p:sp>
    </p:spTree>
    <p:extLst>
      <p:ext uri="{BB962C8B-B14F-4D97-AF65-F5344CB8AC3E}">
        <p14:creationId xmlns:p14="http://schemas.microsoft.com/office/powerpoint/2010/main" val="31482209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EDD80-E882-2C8E-7776-C4C1EBF77202}"/>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CA356752-78BB-D71F-70E0-DC2590005840}"/>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0C20CD24-C82A-50DE-686F-4255F8D8A4E4}"/>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D3032019-937E-6072-35F8-03F1D5BDD4F2}"/>
              </a:ext>
            </a:extLst>
          </p:cNvPr>
          <p:cNvSpPr>
            <a:spLocks noGrp="1"/>
          </p:cNvSpPr>
          <p:nvPr>
            <p:ph type="sldNum" sz="quarter" idx="5"/>
          </p:nvPr>
        </p:nvSpPr>
        <p:spPr/>
        <p:txBody>
          <a:bodyPr/>
          <a:lstStyle/>
          <a:p>
            <a:fld id="{9DA2103F-F1BB-47D6-8BCA-4D7C66051D46}" type="slidenum">
              <a:rPr lang="pt-BR" smtClean="0"/>
              <a:t>31</a:t>
            </a:fld>
            <a:endParaRPr lang="pt-BR"/>
          </a:p>
        </p:txBody>
      </p:sp>
    </p:spTree>
    <p:extLst>
      <p:ext uri="{BB962C8B-B14F-4D97-AF65-F5344CB8AC3E}">
        <p14:creationId xmlns:p14="http://schemas.microsoft.com/office/powerpoint/2010/main" val="3231276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40E5F-BBB3-D8A6-3EDB-1513812B291D}"/>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73B2EE87-2FC1-71C0-E845-AD01E3AE60C5}"/>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D5C9EC9D-99AA-4E59-A4BB-496F8CBB579E}"/>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885C0EDC-ED57-45BD-1404-78D3AAB1A81C}"/>
              </a:ext>
            </a:extLst>
          </p:cNvPr>
          <p:cNvSpPr>
            <a:spLocks noGrp="1"/>
          </p:cNvSpPr>
          <p:nvPr>
            <p:ph type="sldNum" sz="quarter" idx="5"/>
          </p:nvPr>
        </p:nvSpPr>
        <p:spPr/>
        <p:txBody>
          <a:bodyPr/>
          <a:lstStyle/>
          <a:p>
            <a:fld id="{9DA2103F-F1BB-47D6-8BCA-4D7C66051D46}" type="slidenum">
              <a:rPr lang="pt-BR" smtClean="0"/>
              <a:t>32</a:t>
            </a:fld>
            <a:endParaRPr lang="pt-BR"/>
          </a:p>
        </p:txBody>
      </p:sp>
    </p:spTree>
    <p:extLst>
      <p:ext uri="{BB962C8B-B14F-4D97-AF65-F5344CB8AC3E}">
        <p14:creationId xmlns:p14="http://schemas.microsoft.com/office/powerpoint/2010/main" val="1703727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30FB3-64C5-18F7-32C3-31FA8F27315B}"/>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6B4A916A-D461-812C-5D0A-E99787EC77A1}"/>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FDC981F4-1786-F15F-FBBF-0F883B77ABCA}"/>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9E4AB234-A3BA-E229-F3A9-04E536ECB049}"/>
              </a:ext>
            </a:extLst>
          </p:cNvPr>
          <p:cNvSpPr>
            <a:spLocks noGrp="1"/>
          </p:cNvSpPr>
          <p:nvPr>
            <p:ph type="sldNum" sz="quarter" idx="5"/>
          </p:nvPr>
        </p:nvSpPr>
        <p:spPr/>
        <p:txBody>
          <a:bodyPr/>
          <a:lstStyle/>
          <a:p>
            <a:fld id="{9DA2103F-F1BB-47D6-8BCA-4D7C66051D46}" type="slidenum">
              <a:rPr lang="pt-BR" smtClean="0"/>
              <a:t>33</a:t>
            </a:fld>
            <a:endParaRPr lang="pt-BR"/>
          </a:p>
        </p:txBody>
      </p:sp>
    </p:spTree>
    <p:extLst>
      <p:ext uri="{BB962C8B-B14F-4D97-AF65-F5344CB8AC3E}">
        <p14:creationId xmlns:p14="http://schemas.microsoft.com/office/powerpoint/2010/main" val="30895358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AB5DA-D9E4-78A2-1F1D-5AB9E4DC828E}"/>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BF7258CE-FACB-5DB5-F511-1F62C2DDB595}"/>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45AD0C34-F4EC-E4DD-53D4-253656B83A00}"/>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6ECC3CBA-DD1A-C458-4118-AE44DB7E7A05}"/>
              </a:ext>
            </a:extLst>
          </p:cNvPr>
          <p:cNvSpPr>
            <a:spLocks noGrp="1"/>
          </p:cNvSpPr>
          <p:nvPr>
            <p:ph type="sldNum" sz="quarter" idx="5"/>
          </p:nvPr>
        </p:nvSpPr>
        <p:spPr/>
        <p:txBody>
          <a:bodyPr/>
          <a:lstStyle/>
          <a:p>
            <a:fld id="{9DA2103F-F1BB-47D6-8BCA-4D7C66051D46}" type="slidenum">
              <a:rPr lang="pt-BR" smtClean="0"/>
              <a:t>34</a:t>
            </a:fld>
            <a:endParaRPr lang="pt-BR"/>
          </a:p>
        </p:txBody>
      </p:sp>
    </p:spTree>
    <p:extLst>
      <p:ext uri="{BB962C8B-B14F-4D97-AF65-F5344CB8AC3E}">
        <p14:creationId xmlns:p14="http://schemas.microsoft.com/office/powerpoint/2010/main" val="3517601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6270C-2A11-3AE2-543D-5264E51E1A79}"/>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2A16BAE1-6B1A-480C-8E74-B2B8AECBE643}"/>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DDCBEFAA-458A-D4C6-834A-19931DF11214}"/>
              </a:ext>
            </a:extLst>
          </p:cNvPr>
          <p:cNvSpPr>
            <a:spLocks noGrp="1"/>
          </p:cNvSpPr>
          <p:nvPr>
            <p:ph type="body" idx="1"/>
          </p:nvPr>
        </p:nvSpPr>
        <p:spPr/>
        <p:txBody>
          <a:bodyPr/>
          <a:lstStyle/>
          <a:p>
            <a:endParaRPr lang="pt-BR" dirty="0"/>
          </a:p>
        </p:txBody>
      </p:sp>
      <p:sp>
        <p:nvSpPr>
          <p:cNvPr id="4" name="Marcador de Posição do Número do Diapositivo 3">
            <a:extLst>
              <a:ext uri="{FF2B5EF4-FFF2-40B4-BE49-F238E27FC236}">
                <a16:creationId xmlns:a16="http://schemas.microsoft.com/office/drawing/2014/main" id="{D3ED91E9-18DE-C810-4D33-32BE03900E54}"/>
              </a:ext>
            </a:extLst>
          </p:cNvPr>
          <p:cNvSpPr>
            <a:spLocks noGrp="1"/>
          </p:cNvSpPr>
          <p:nvPr>
            <p:ph type="sldNum" sz="quarter" idx="5"/>
          </p:nvPr>
        </p:nvSpPr>
        <p:spPr/>
        <p:txBody>
          <a:bodyPr/>
          <a:lstStyle/>
          <a:p>
            <a:fld id="{9DA2103F-F1BB-47D6-8BCA-4D7C66051D46}" type="slidenum">
              <a:rPr lang="pt-BR" smtClean="0"/>
              <a:t>35</a:t>
            </a:fld>
            <a:endParaRPr lang="pt-BR"/>
          </a:p>
        </p:txBody>
      </p:sp>
    </p:spTree>
    <p:extLst>
      <p:ext uri="{BB962C8B-B14F-4D97-AF65-F5344CB8AC3E}">
        <p14:creationId xmlns:p14="http://schemas.microsoft.com/office/powerpoint/2010/main" val="1081364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297C6-78E1-DE57-141A-1907BF2B0AF7}"/>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0868BD07-85CC-1680-964D-594CCC73288E}"/>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07878F22-89D9-EB2D-1039-9592981FF1B3}"/>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026C5CEB-094A-3821-17DD-E54D1953EDC2}"/>
              </a:ext>
            </a:extLst>
          </p:cNvPr>
          <p:cNvSpPr>
            <a:spLocks noGrp="1"/>
          </p:cNvSpPr>
          <p:nvPr>
            <p:ph type="sldNum" sz="quarter" idx="5"/>
          </p:nvPr>
        </p:nvSpPr>
        <p:spPr/>
        <p:txBody>
          <a:bodyPr/>
          <a:lstStyle/>
          <a:p>
            <a:fld id="{9DA2103F-F1BB-47D6-8BCA-4D7C66051D46}" type="slidenum">
              <a:rPr lang="pt-BR" smtClean="0"/>
              <a:t>5</a:t>
            </a:fld>
            <a:endParaRPr lang="pt-BR"/>
          </a:p>
        </p:txBody>
      </p:sp>
    </p:spTree>
    <p:extLst>
      <p:ext uri="{BB962C8B-B14F-4D97-AF65-F5344CB8AC3E}">
        <p14:creationId xmlns:p14="http://schemas.microsoft.com/office/powerpoint/2010/main" val="97969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pt-PT" dirty="0"/>
              <a:t>Contextualização</a:t>
            </a:r>
            <a:endParaRPr lang="pt-BR" dirty="0"/>
          </a:p>
        </p:txBody>
      </p:sp>
      <p:sp>
        <p:nvSpPr>
          <p:cNvPr id="4" name="Marcador de Posição do Número do Diapositivo 3"/>
          <p:cNvSpPr>
            <a:spLocks noGrp="1"/>
          </p:cNvSpPr>
          <p:nvPr>
            <p:ph type="sldNum" sz="quarter" idx="5"/>
          </p:nvPr>
        </p:nvSpPr>
        <p:spPr/>
        <p:txBody>
          <a:bodyPr/>
          <a:lstStyle/>
          <a:p>
            <a:fld id="{9DA2103F-F1BB-47D6-8BCA-4D7C66051D46}" type="slidenum">
              <a:rPr lang="pt-BR" smtClean="0"/>
              <a:t>6</a:t>
            </a:fld>
            <a:endParaRPr lang="pt-BR"/>
          </a:p>
        </p:txBody>
      </p:sp>
    </p:spTree>
    <p:extLst>
      <p:ext uri="{BB962C8B-B14F-4D97-AF65-F5344CB8AC3E}">
        <p14:creationId xmlns:p14="http://schemas.microsoft.com/office/powerpoint/2010/main" val="697717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68862-1C4D-C1A4-84D4-215939F52F2D}"/>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8CD637CD-D5A6-FF0D-89E8-07D39E902255}"/>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008F9E22-6612-DE84-7A0B-42488008C186}"/>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65CFBE83-AC0A-FA73-7FA0-222FCEA7CC93}"/>
              </a:ext>
            </a:extLst>
          </p:cNvPr>
          <p:cNvSpPr>
            <a:spLocks noGrp="1"/>
          </p:cNvSpPr>
          <p:nvPr>
            <p:ph type="sldNum" sz="quarter" idx="5"/>
          </p:nvPr>
        </p:nvSpPr>
        <p:spPr/>
        <p:txBody>
          <a:bodyPr/>
          <a:lstStyle/>
          <a:p>
            <a:fld id="{9DA2103F-F1BB-47D6-8BCA-4D7C66051D46}" type="slidenum">
              <a:rPr lang="pt-BR" smtClean="0"/>
              <a:t>7</a:t>
            </a:fld>
            <a:endParaRPr lang="pt-BR"/>
          </a:p>
        </p:txBody>
      </p:sp>
    </p:spTree>
    <p:extLst>
      <p:ext uri="{BB962C8B-B14F-4D97-AF65-F5344CB8AC3E}">
        <p14:creationId xmlns:p14="http://schemas.microsoft.com/office/powerpoint/2010/main" val="975415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F406E-86E2-73C2-12BC-0EDF315E3B14}"/>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C91192E2-D750-2737-E0BA-3DE45077F263}"/>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24E2AB5C-8E39-E945-520C-F5B957508C59}"/>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99B1FED0-FE5B-B0D4-0591-5F7A7275F355}"/>
              </a:ext>
            </a:extLst>
          </p:cNvPr>
          <p:cNvSpPr>
            <a:spLocks noGrp="1"/>
          </p:cNvSpPr>
          <p:nvPr>
            <p:ph type="sldNum" sz="quarter" idx="5"/>
          </p:nvPr>
        </p:nvSpPr>
        <p:spPr/>
        <p:txBody>
          <a:bodyPr/>
          <a:lstStyle/>
          <a:p>
            <a:fld id="{9DA2103F-F1BB-47D6-8BCA-4D7C66051D46}" type="slidenum">
              <a:rPr lang="pt-BR" smtClean="0"/>
              <a:t>8</a:t>
            </a:fld>
            <a:endParaRPr lang="pt-BR"/>
          </a:p>
        </p:txBody>
      </p:sp>
    </p:spTree>
    <p:extLst>
      <p:ext uri="{BB962C8B-B14F-4D97-AF65-F5344CB8AC3E}">
        <p14:creationId xmlns:p14="http://schemas.microsoft.com/office/powerpoint/2010/main" val="69123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14A53-0AEE-C865-2505-28684E99D665}"/>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C68C026F-6262-84A5-A342-F6C498B0D785}"/>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3421E1E9-EE41-8A94-CC86-07505AAD0365}"/>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E50E4232-B065-2111-F3EB-0F32CA30528C}"/>
              </a:ext>
            </a:extLst>
          </p:cNvPr>
          <p:cNvSpPr>
            <a:spLocks noGrp="1"/>
          </p:cNvSpPr>
          <p:nvPr>
            <p:ph type="sldNum" sz="quarter" idx="5"/>
          </p:nvPr>
        </p:nvSpPr>
        <p:spPr/>
        <p:txBody>
          <a:bodyPr/>
          <a:lstStyle/>
          <a:p>
            <a:fld id="{9DA2103F-F1BB-47D6-8BCA-4D7C66051D46}" type="slidenum">
              <a:rPr lang="pt-BR" smtClean="0"/>
              <a:t>9</a:t>
            </a:fld>
            <a:endParaRPr lang="pt-BR"/>
          </a:p>
        </p:txBody>
      </p:sp>
    </p:spTree>
    <p:extLst>
      <p:ext uri="{BB962C8B-B14F-4D97-AF65-F5344CB8AC3E}">
        <p14:creationId xmlns:p14="http://schemas.microsoft.com/office/powerpoint/2010/main" val="2946211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A14F3-5B5A-1949-A9A4-4128F12CE01C}"/>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90254286-F121-C96B-1559-D64196E05BE8}"/>
              </a:ext>
            </a:extLst>
          </p:cNvPr>
          <p:cNvSpPr>
            <a:spLocks noGrp="1" noRot="1" noChangeAspect="1"/>
          </p:cNvSpPr>
          <p:nvPr>
            <p:ph type="sldImg"/>
          </p:nvPr>
        </p:nvSpPr>
        <p:spPr/>
      </p:sp>
      <p:sp>
        <p:nvSpPr>
          <p:cNvPr id="3" name="Marcador de Posição de Notas 2">
            <a:extLst>
              <a:ext uri="{FF2B5EF4-FFF2-40B4-BE49-F238E27FC236}">
                <a16:creationId xmlns:a16="http://schemas.microsoft.com/office/drawing/2014/main" id="{D06FEF81-DAE4-03FE-F28D-7BF84C1AA84F}"/>
              </a:ext>
            </a:extLst>
          </p:cNvPr>
          <p:cNvSpPr>
            <a:spLocks noGrp="1"/>
          </p:cNvSpPr>
          <p:nvPr>
            <p:ph type="body" idx="1"/>
          </p:nvPr>
        </p:nvSpPr>
        <p:spPr/>
        <p:txBody>
          <a:bodyPr/>
          <a:lstStyle/>
          <a:p>
            <a:r>
              <a:rPr lang="pt-PT" dirty="0"/>
              <a:t>Contextualização</a:t>
            </a:r>
            <a:endParaRPr lang="pt-BR" dirty="0"/>
          </a:p>
        </p:txBody>
      </p:sp>
      <p:sp>
        <p:nvSpPr>
          <p:cNvPr id="4" name="Marcador de Posição do Número do Diapositivo 3">
            <a:extLst>
              <a:ext uri="{FF2B5EF4-FFF2-40B4-BE49-F238E27FC236}">
                <a16:creationId xmlns:a16="http://schemas.microsoft.com/office/drawing/2014/main" id="{EBDE39CB-F16A-15F5-D519-0C201D0ECF3C}"/>
              </a:ext>
            </a:extLst>
          </p:cNvPr>
          <p:cNvSpPr>
            <a:spLocks noGrp="1"/>
          </p:cNvSpPr>
          <p:nvPr>
            <p:ph type="sldNum" sz="quarter" idx="5"/>
          </p:nvPr>
        </p:nvSpPr>
        <p:spPr/>
        <p:txBody>
          <a:bodyPr/>
          <a:lstStyle/>
          <a:p>
            <a:fld id="{9DA2103F-F1BB-47D6-8BCA-4D7C66051D46}" type="slidenum">
              <a:rPr lang="pt-BR" smtClean="0"/>
              <a:t>10</a:t>
            </a:fld>
            <a:endParaRPr lang="pt-BR"/>
          </a:p>
        </p:txBody>
      </p:sp>
    </p:spTree>
    <p:extLst>
      <p:ext uri="{BB962C8B-B14F-4D97-AF65-F5344CB8AC3E}">
        <p14:creationId xmlns:p14="http://schemas.microsoft.com/office/powerpoint/2010/main" val="3585249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99616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248791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772690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041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0503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862914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0619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7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203751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9401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919592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3502022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989174" y="1532449"/>
            <a:ext cx="10222615" cy="2387600"/>
          </a:xfrm>
        </p:spPr>
        <p:txBody>
          <a:bodyPr>
            <a:normAutofit/>
          </a:bodyPr>
          <a:lstStyle/>
          <a:p>
            <a:r>
              <a:rPr lang="pt-PT" sz="4000" b="1" dirty="0">
                <a:solidFill>
                  <a:schemeClr val="bg1"/>
                </a:solidFill>
                <a:latin typeface="Times New Roman"/>
                <a:cs typeface="Calibri Light"/>
              </a:rPr>
              <a:t>Tópicos de Desenvolvimento de Software</a:t>
            </a:r>
            <a:br>
              <a:rPr lang="pt-PT" sz="3600" b="1" dirty="0">
                <a:solidFill>
                  <a:schemeClr val="bg1"/>
                </a:solidFill>
                <a:latin typeface="Times New Roman"/>
                <a:cs typeface="Calibri Light"/>
              </a:rPr>
            </a:br>
            <a:br>
              <a:rPr lang="pt-PT" sz="3600" b="1" dirty="0">
                <a:solidFill>
                  <a:schemeClr val="bg1"/>
                </a:solidFill>
                <a:latin typeface="Times New Roman"/>
                <a:cs typeface="Calibri Light"/>
              </a:rPr>
            </a:br>
            <a:r>
              <a:rPr lang="pt-PT" sz="2400" dirty="0">
                <a:solidFill>
                  <a:schemeClr val="bg1"/>
                </a:solidFill>
                <a:latin typeface="Times New Roman"/>
                <a:cs typeface="Calibri Light"/>
              </a:rPr>
              <a:t>Desenvolvimento, Validação e Manutenção de Software (SDVM)</a:t>
            </a:r>
            <a:br>
              <a:rPr lang="pt-PT" sz="2400" dirty="0">
                <a:solidFill>
                  <a:schemeClr val="bg1"/>
                </a:solidFill>
                <a:latin typeface="Times New Roman"/>
                <a:cs typeface="Calibri Light"/>
              </a:rPr>
            </a:br>
            <a:endParaRPr lang="pt-PT" sz="2400" b="1" dirty="0">
              <a:solidFill>
                <a:schemeClr val="bg1"/>
              </a:solidFill>
              <a:latin typeface="Times New Roman"/>
              <a:cs typeface="Calibri Light"/>
            </a:endParaRPr>
          </a:p>
        </p:txBody>
      </p:sp>
      <p:sp>
        <p:nvSpPr>
          <p:cNvPr id="3" name="Subtítulo 2"/>
          <p:cNvSpPr>
            <a:spLocks noGrp="1"/>
          </p:cNvSpPr>
          <p:nvPr>
            <p:ph type="subTitle" idx="1"/>
          </p:nvPr>
        </p:nvSpPr>
        <p:spPr>
          <a:xfrm>
            <a:off x="1528482" y="3900999"/>
            <a:ext cx="9144000" cy="2219504"/>
          </a:xfrm>
        </p:spPr>
        <p:txBody>
          <a:bodyPr vert="horz" lIns="91440" tIns="45720" rIns="91440" bIns="45720" rtlCol="0" anchor="t">
            <a:normAutofit/>
          </a:bodyPr>
          <a:lstStyle/>
          <a:p>
            <a:endParaRPr lang="pt-PT" sz="1600" b="1" dirty="0">
              <a:solidFill>
                <a:schemeClr val="bg1"/>
              </a:solidFill>
              <a:latin typeface="Times New Roman"/>
              <a:ea typeface="+mn-lt"/>
              <a:cs typeface="+mn-lt"/>
            </a:endParaRPr>
          </a:p>
          <a:p>
            <a:endParaRPr lang="pt-PT" sz="1600" b="1" dirty="0">
              <a:solidFill>
                <a:schemeClr val="bg1"/>
              </a:solidFill>
              <a:latin typeface="Times New Roman"/>
              <a:ea typeface="+mn-lt"/>
              <a:cs typeface="+mn-lt"/>
            </a:endParaRPr>
          </a:p>
          <a:p>
            <a:r>
              <a:rPr lang="pt-PT" sz="1600" b="1" dirty="0">
                <a:solidFill>
                  <a:schemeClr val="bg1"/>
                </a:solidFill>
                <a:latin typeface="Times New Roman"/>
                <a:ea typeface="+mn-lt"/>
                <a:cs typeface="+mn-lt"/>
              </a:rPr>
              <a:t>Miguel Ângelo Martins Guimarães</a:t>
            </a:r>
          </a:p>
          <a:p>
            <a:r>
              <a:rPr lang="pt-PT" sz="1600" dirty="0">
                <a:solidFill>
                  <a:schemeClr val="bg1"/>
                </a:solidFill>
                <a:latin typeface="Times New Roman"/>
                <a:ea typeface="+mn-lt"/>
                <a:cs typeface="+mn-lt"/>
              </a:rPr>
              <a:t>PG55986</a:t>
            </a:r>
          </a:p>
        </p:txBody>
      </p:sp>
      <p:sp>
        <p:nvSpPr>
          <p:cNvPr id="9" name="Marcador de Posição do Número do Diapositivo 8">
            <a:extLst>
              <a:ext uri="{FF2B5EF4-FFF2-40B4-BE49-F238E27FC236}">
                <a16:creationId xmlns:a16="http://schemas.microsoft.com/office/drawing/2014/main" id="{FA445D0B-422F-2CDE-DE38-DB49DCCDEC58}"/>
              </a:ext>
            </a:extLst>
          </p:cNvPr>
          <p:cNvSpPr>
            <a:spLocks noGrp="1"/>
          </p:cNvSpPr>
          <p:nvPr>
            <p:ph type="sldNum" sz="quarter" idx="12"/>
          </p:nvPr>
        </p:nvSpPr>
        <p:spPr/>
        <p:txBody>
          <a:bodyPr/>
          <a:lstStyle/>
          <a:p>
            <a:fld id="{15A16595-07AD-4646-803E-1CCE41789BEC}" type="slidenum">
              <a:rPr lang="pt-PT" dirty="0" smtClean="0"/>
              <a:t>1</a:t>
            </a:fld>
            <a:endParaRPr lang="pt-PT"/>
          </a:p>
        </p:txBody>
      </p:sp>
      <p:sp>
        <p:nvSpPr>
          <p:cNvPr id="6" name="Subtítulo 2">
            <a:extLst>
              <a:ext uri="{FF2B5EF4-FFF2-40B4-BE49-F238E27FC236}">
                <a16:creationId xmlns:a16="http://schemas.microsoft.com/office/drawing/2014/main" id="{7F3CF695-F137-0B2D-8B52-35C62FCBE24E}"/>
              </a:ext>
            </a:extLst>
          </p:cNvPr>
          <p:cNvSpPr txBox="1">
            <a:spLocks/>
          </p:cNvSpPr>
          <p:nvPr/>
        </p:nvSpPr>
        <p:spPr>
          <a:xfrm>
            <a:off x="1519518" y="451658"/>
            <a:ext cx="9144000" cy="669645"/>
          </a:xfrm>
          <a:prstGeom prst="rect">
            <a:avLst/>
          </a:prstGeom>
          <a:ln>
            <a:noFill/>
          </a:ln>
        </p:spPr>
        <p:txBody>
          <a:bodyPr vert="horz" lIns="91440" tIns="45720" rIns="91440" bIns="45720" rtlCol="0" anchor="t">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4800" dirty="0">
                <a:solidFill>
                  <a:schemeClr val="bg1"/>
                </a:solidFill>
                <a:latin typeface="Times New Roman"/>
                <a:ea typeface="+mn-lt"/>
                <a:cs typeface="Calibri"/>
              </a:rPr>
              <a:t>Universidade do Minho</a:t>
            </a:r>
          </a:p>
          <a:p>
            <a:r>
              <a:rPr lang="pt-PT" sz="4800" b="1" dirty="0">
                <a:solidFill>
                  <a:schemeClr val="bg1"/>
                </a:solidFill>
                <a:latin typeface="Times New Roman"/>
                <a:ea typeface="+mn-lt"/>
                <a:cs typeface="Calibri"/>
              </a:rPr>
              <a:t>Mestrado em Engenharia Informática </a:t>
            </a:r>
          </a:p>
          <a:p>
            <a:r>
              <a:rPr lang="pt-PT" sz="4800" dirty="0">
                <a:solidFill>
                  <a:schemeClr val="bg1"/>
                </a:solidFill>
                <a:latin typeface="Times New Roman"/>
                <a:ea typeface="+mn-lt"/>
                <a:cs typeface="Calibri"/>
              </a:rPr>
              <a:t>4º ano | 2º semestre</a:t>
            </a:r>
          </a:p>
          <a:p>
            <a:endParaRPr lang="pt-PT" dirty="0">
              <a:ea typeface="+mn-lt"/>
              <a:cs typeface="+mn-lt"/>
            </a:endParaRPr>
          </a:p>
          <a:p>
            <a:endParaRPr lang="pt-PT" dirty="0">
              <a:cs typeface="Calibri"/>
            </a:endParaRPr>
          </a:p>
        </p:txBody>
      </p:sp>
      <p:sp>
        <p:nvSpPr>
          <p:cNvPr id="4" name="CaixaDeTexto 3">
            <a:extLst>
              <a:ext uri="{FF2B5EF4-FFF2-40B4-BE49-F238E27FC236}">
                <a16:creationId xmlns:a16="http://schemas.microsoft.com/office/drawing/2014/main" id="{49A72FE2-38C4-D22A-94DE-032DA5300D3F}"/>
              </a:ext>
            </a:extLst>
          </p:cNvPr>
          <p:cNvSpPr txBox="1"/>
          <p:nvPr/>
        </p:nvSpPr>
        <p:spPr>
          <a:xfrm>
            <a:off x="1" y="6082403"/>
            <a:ext cx="121920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PT" sz="1200" dirty="0">
                <a:solidFill>
                  <a:schemeClr val="bg1"/>
                </a:solidFill>
                <a:latin typeface="Times New Roman"/>
                <a:cs typeface="Calibri"/>
              </a:rPr>
              <a:t>Março 2024</a:t>
            </a:r>
            <a:endParaRPr lang="pt-PT" sz="1200" dirty="0">
              <a:solidFill>
                <a:schemeClr val="bg1"/>
              </a:solidFill>
              <a:latin typeface="Times New Roman"/>
              <a:cs typeface="Times New Roman"/>
            </a:endParaRPr>
          </a:p>
        </p:txBody>
      </p:sp>
      <p:pic>
        <p:nvPicPr>
          <p:cNvPr id="10" name="Imagem 10">
            <a:extLst>
              <a:ext uri="{FF2B5EF4-FFF2-40B4-BE49-F238E27FC236}">
                <a16:creationId xmlns:a16="http://schemas.microsoft.com/office/drawing/2014/main" id="{DBF0033F-A25D-BAC0-E2E5-ADF8D0D4B14B}"/>
              </a:ext>
            </a:extLst>
          </p:cNvPr>
          <p:cNvPicPr>
            <a:picLocks noChangeAspect="1"/>
          </p:cNvPicPr>
          <p:nvPr/>
        </p:nvPicPr>
        <p:blipFill>
          <a:blip r:embed="rId3"/>
          <a:stretch>
            <a:fillRect/>
          </a:stretch>
        </p:blipFill>
        <p:spPr>
          <a:xfrm>
            <a:off x="11080595" y="141026"/>
            <a:ext cx="968298" cy="879535"/>
          </a:xfrm>
          <a:prstGeom prst="rect">
            <a:avLst/>
          </a:prstGeom>
        </p:spPr>
      </p:pic>
    </p:spTree>
    <p:extLst>
      <p:ext uri="{BB962C8B-B14F-4D97-AF65-F5344CB8AC3E}">
        <p14:creationId xmlns:p14="http://schemas.microsoft.com/office/powerpoint/2010/main" val="988977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C74C2-859C-8906-F988-B4A84C4A905D}"/>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56F07498-068F-5904-A50F-7C47217C5079}"/>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E71916AF-DBF8-85D2-C7E0-6ADC9402EACC}"/>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F5ACC692-8445-1800-76A5-8FC5A576B47C}"/>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16F909A4-C9CB-E713-F419-CA067F2A437C}"/>
              </a:ext>
            </a:extLst>
          </p:cNvPr>
          <p:cNvSpPr>
            <a:spLocks noGrp="1"/>
          </p:cNvSpPr>
          <p:nvPr>
            <p:ph type="sldNum" sz="quarter" idx="12"/>
          </p:nvPr>
        </p:nvSpPr>
        <p:spPr/>
        <p:txBody>
          <a:bodyPr/>
          <a:lstStyle/>
          <a:p>
            <a:fld id="{15A16595-07AD-4646-803E-1CCE41789BEC}" type="slidenum">
              <a:rPr lang="pt-PT" smtClean="0"/>
              <a:t>10</a:t>
            </a:fld>
            <a:endParaRPr lang="pt-PT" dirty="0"/>
          </a:p>
        </p:txBody>
      </p:sp>
      <p:sp>
        <p:nvSpPr>
          <p:cNvPr id="14" name="Marcador de Posição do Número do Diapositivo 9">
            <a:extLst>
              <a:ext uri="{FF2B5EF4-FFF2-40B4-BE49-F238E27FC236}">
                <a16:creationId xmlns:a16="http://schemas.microsoft.com/office/drawing/2014/main" id="{E8577A44-FA9D-91AA-FB64-70AB78287E58}"/>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12" name="Subtítulo 4">
            <a:extLst>
              <a:ext uri="{FF2B5EF4-FFF2-40B4-BE49-F238E27FC236}">
                <a16:creationId xmlns:a16="http://schemas.microsoft.com/office/drawing/2014/main" id="{9CF9F766-94E4-C1C9-9252-89E79ADFAB58}"/>
              </a:ext>
            </a:extLst>
          </p:cNvPr>
          <p:cNvSpPr txBox="1">
            <a:spLocks/>
          </p:cNvSpPr>
          <p:nvPr/>
        </p:nvSpPr>
        <p:spPr>
          <a:xfrm>
            <a:off x="760974" y="5820363"/>
            <a:ext cx="313201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10. </a:t>
            </a:r>
            <a:r>
              <a:rPr lang="pt-BR" sz="1800" dirty="0" err="1">
                <a:solidFill>
                  <a:schemeClr val="bg1"/>
                </a:solidFill>
                <a:latin typeface="Times New Roman"/>
                <a:ea typeface="+mj-ea"/>
                <a:cs typeface="Times New Roman"/>
              </a:rPr>
              <a:t>Results</a:t>
            </a:r>
            <a:r>
              <a:rPr lang="pt-BR" sz="1800" dirty="0">
                <a:solidFill>
                  <a:schemeClr val="bg1"/>
                </a:solidFill>
                <a:latin typeface="Times New Roman"/>
                <a:ea typeface="+mj-ea"/>
                <a:cs typeface="Times New Roman"/>
              </a:rPr>
              <a:t> for input 47</a:t>
            </a:r>
            <a:endParaRPr lang="pt-PT" sz="1800" dirty="0">
              <a:solidFill>
                <a:schemeClr val="bg1"/>
              </a:solidFill>
              <a:latin typeface="Times New Roman"/>
              <a:ea typeface="+mj-ea"/>
              <a:cs typeface="Times New Roman"/>
            </a:endParaRPr>
          </a:p>
        </p:txBody>
      </p:sp>
      <p:sp>
        <p:nvSpPr>
          <p:cNvPr id="15" name="Subtítulo 4">
            <a:extLst>
              <a:ext uri="{FF2B5EF4-FFF2-40B4-BE49-F238E27FC236}">
                <a16:creationId xmlns:a16="http://schemas.microsoft.com/office/drawing/2014/main" id="{B8959153-BF2B-E433-E776-342C4C814FA5}"/>
              </a:ext>
            </a:extLst>
          </p:cNvPr>
          <p:cNvSpPr txBox="1">
            <a:spLocks/>
          </p:cNvSpPr>
          <p:nvPr/>
        </p:nvSpPr>
        <p:spPr>
          <a:xfrm>
            <a:off x="449384" y="1613632"/>
            <a:ext cx="10904416" cy="237894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GPS-UP Software Energy Efficiency Quadrant Graphs were created to visualize the data.</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speedup was greater than 2 in most cases. So, I decided to cap the x axis value to 2 (the graph's boundary).</a:t>
            </a:r>
          </a:p>
          <a:p>
            <a:pPr algn="l"/>
            <a:endParaRPr lang="pt-PT" sz="1800" b="1" dirty="0">
              <a:solidFill>
                <a:schemeClr val="bg1"/>
              </a:solidFill>
              <a:latin typeface="Times New Roman"/>
              <a:ea typeface="+mj-ea"/>
              <a:cs typeface="Times New Roman"/>
            </a:endParaRPr>
          </a:p>
        </p:txBody>
      </p:sp>
      <p:sp>
        <p:nvSpPr>
          <p:cNvPr id="19" name="Subtítulo 4">
            <a:extLst>
              <a:ext uri="{FF2B5EF4-FFF2-40B4-BE49-F238E27FC236}">
                <a16:creationId xmlns:a16="http://schemas.microsoft.com/office/drawing/2014/main" id="{F82EFC6A-2809-255E-EB91-CD865617E2B4}"/>
              </a:ext>
            </a:extLst>
          </p:cNvPr>
          <p:cNvSpPr txBox="1">
            <a:spLocks/>
          </p:cNvSpPr>
          <p:nvPr/>
        </p:nvSpPr>
        <p:spPr>
          <a:xfrm>
            <a:off x="4610418" y="5816630"/>
            <a:ext cx="313201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11. </a:t>
            </a:r>
            <a:r>
              <a:rPr lang="pt-BR" sz="1800" dirty="0" err="1">
                <a:solidFill>
                  <a:schemeClr val="bg1"/>
                </a:solidFill>
                <a:latin typeface="Times New Roman"/>
                <a:ea typeface="+mj-ea"/>
                <a:cs typeface="Times New Roman"/>
              </a:rPr>
              <a:t>Results</a:t>
            </a:r>
            <a:r>
              <a:rPr lang="pt-BR" sz="1800" dirty="0">
                <a:solidFill>
                  <a:schemeClr val="bg1"/>
                </a:solidFill>
                <a:latin typeface="Times New Roman"/>
                <a:ea typeface="+mj-ea"/>
                <a:cs typeface="Times New Roman"/>
              </a:rPr>
              <a:t> for input 46</a:t>
            </a:r>
            <a:endParaRPr lang="pt-PT" sz="1800" dirty="0">
              <a:solidFill>
                <a:schemeClr val="bg1"/>
              </a:solidFill>
              <a:latin typeface="Times New Roman"/>
              <a:ea typeface="+mj-ea"/>
              <a:cs typeface="Times New Roman"/>
            </a:endParaRPr>
          </a:p>
        </p:txBody>
      </p:sp>
      <p:sp>
        <p:nvSpPr>
          <p:cNvPr id="22" name="Subtítulo 4">
            <a:extLst>
              <a:ext uri="{FF2B5EF4-FFF2-40B4-BE49-F238E27FC236}">
                <a16:creationId xmlns:a16="http://schemas.microsoft.com/office/drawing/2014/main" id="{800EF5DD-9AC5-BD2B-DB77-91DE0B6A3610}"/>
              </a:ext>
            </a:extLst>
          </p:cNvPr>
          <p:cNvSpPr txBox="1">
            <a:spLocks/>
          </p:cNvSpPr>
          <p:nvPr/>
        </p:nvSpPr>
        <p:spPr>
          <a:xfrm>
            <a:off x="8664940" y="5816630"/>
            <a:ext cx="313201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12. </a:t>
            </a:r>
            <a:r>
              <a:rPr lang="pt-BR" sz="1800" dirty="0" err="1">
                <a:solidFill>
                  <a:schemeClr val="bg1"/>
                </a:solidFill>
                <a:latin typeface="Times New Roman"/>
                <a:ea typeface="+mj-ea"/>
                <a:cs typeface="Times New Roman"/>
              </a:rPr>
              <a:t>Results</a:t>
            </a:r>
            <a:r>
              <a:rPr lang="pt-BR" sz="1800" dirty="0">
                <a:solidFill>
                  <a:schemeClr val="bg1"/>
                </a:solidFill>
                <a:latin typeface="Times New Roman"/>
                <a:ea typeface="+mj-ea"/>
                <a:cs typeface="Times New Roman"/>
              </a:rPr>
              <a:t> for input 45</a:t>
            </a:r>
            <a:endParaRPr lang="pt-PT" sz="1800" dirty="0">
              <a:solidFill>
                <a:schemeClr val="bg1"/>
              </a:solidFill>
              <a:latin typeface="Times New Roman"/>
              <a:ea typeface="+mj-ea"/>
              <a:cs typeface="Times New Roman"/>
            </a:endParaRPr>
          </a:p>
        </p:txBody>
      </p:sp>
      <p:pic>
        <p:nvPicPr>
          <p:cNvPr id="5" name="Imagem 4">
            <a:extLst>
              <a:ext uri="{FF2B5EF4-FFF2-40B4-BE49-F238E27FC236}">
                <a16:creationId xmlns:a16="http://schemas.microsoft.com/office/drawing/2014/main" id="{903D9C3F-7541-657D-7715-00240FFCF247}"/>
              </a:ext>
            </a:extLst>
          </p:cNvPr>
          <p:cNvPicPr>
            <a:picLocks noChangeAspect="1"/>
          </p:cNvPicPr>
          <p:nvPr/>
        </p:nvPicPr>
        <p:blipFill>
          <a:blip r:embed="rId3"/>
          <a:stretch>
            <a:fillRect/>
          </a:stretch>
        </p:blipFill>
        <p:spPr>
          <a:xfrm>
            <a:off x="275387" y="2726208"/>
            <a:ext cx="3797716" cy="3034324"/>
          </a:xfrm>
          <a:prstGeom prst="rect">
            <a:avLst/>
          </a:prstGeom>
        </p:spPr>
      </p:pic>
      <p:pic>
        <p:nvPicPr>
          <p:cNvPr id="7" name="Imagem 6">
            <a:extLst>
              <a:ext uri="{FF2B5EF4-FFF2-40B4-BE49-F238E27FC236}">
                <a16:creationId xmlns:a16="http://schemas.microsoft.com/office/drawing/2014/main" id="{FDCED207-14FA-2572-DC57-F719045C753C}"/>
              </a:ext>
            </a:extLst>
          </p:cNvPr>
          <p:cNvPicPr>
            <a:picLocks noChangeAspect="1"/>
          </p:cNvPicPr>
          <p:nvPr/>
        </p:nvPicPr>
        <p:blipFill>
          <a:blip r:embed="rId4"/>
          <a:stretch>
            <a:fillRect/>
          </a:stretch>
        </p:blipFill>
        <p:spPr>
          <a:xfrm>
            <a:off x="4150295" y="2721857"/>
            <a:ext cx="3875127" cy="3038675"/>
          </a:xfrm>
          <a:prstGeom prst="rect">
            <a:avLst/>
          </a:prstGeom>
        </p:spPr>
      </p:pic>
      <p:pic>
        <p:nvPicPr>
          <p:cNvPr id="17" name="Imagem 16">
            <a:extLst>
              <a:ext uri="{FF2B5EF4-FFF2-40B4-BE49-F238E27FC236}">
                <a16:creationId xmlns:a16="http://schemas.microsoft.com/office/drawing/2014/main" id="{6F8DC4C5-11BA-CA96-39B7-0CDF5C3A6155}"/>
              </a:ext>
            </a:extLst>
          </p:cNvPr>
          <p:cNvPicPr>
            <a:picLocks noChangeAspect="1"/>
          </p:cNvPicPr>
          <p:nvPr/>
        </p:nvPicPr>
        <p:blipFill>
          <a:blip r:embed="rId5"/>
          <a:stretch>
            <a:fillRect/>
          </a:stretch>
        </p:blipFill>
        <p:spPr>
          <a:xfrm>
            <a:off x="8102614" y="2719948"/>
            <a:ext cx="3861273" cy="3034323"/>
          </a:xfrm>
          <a:prstGeom prst="rect">
            <a:avLst/>
          </a:prstGeom>
        </p:spPr>
      </p:pic>
    </p:spTree>
    <p:extLst>
      <p:ext uri="{BB962C8B-B14F-4D97-AF65-F5344CB8AC3E}">
        <p14:creationId xmlns:p14="http://schemas.microsoft.com/office/powerpoint/2010/main" val="4040595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4BD37-4BCE-46AF-67F5-8BB0E905F134}"/>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164828A5-4D73-9CE0-A6CD-B9B471673338}"/>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F9EDBEBE-B991-5A0B-C629-782CEAF421AC}"/>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AC278F5A-FA52-7429-E559-5BF5C6AD78CF}"/>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D41EBF38-0514-8C65-8926-C4C042E0CAE7}"/>
              </a:ext>
            </a:extLst>
          </p:cNvPr>
          <p:cNvSpPr>
            <a:spLocks noGrp="1"/>
          </p:cNvSpPr>
          <p:nvPr>
            <p:ph type="sldNum" sz="quarter" idx="12"/>
          </p:nvPr>
        </p:nvSpPr>
        <p:spPr/>
        <p:txBody>
          <a:bodyPr/>
          <a:lstStyle/>
          <a:p>
            <a:fld id="{15A16595-07AD-4646-803E-1CCE41789BEC}" type="slidenum">
              <a:rPr lang="pt-PT" smtClean="0"/>
              <a:t>11</a:t>
            </a:fld>
            <a:endParaRPr lang="pt-PT" dirty="0"/>
          </a:p>
        </p:txBody>
      </p:sp>
      <p:sp>
        <p:nvSpPr>
          <p:cNvPr id="14" name="Marcador de Posição do Número do Diapositivo 9">
            <a:extLst>
              <a:ext uri="{FF2B5EF4-FFF2-40B4-BE49-F238E27FC236}">
                <a16:creationId xmlns:a16="http://schemas.microsoft.com/office/drawing/2014/main" id="{D370F263-ADDB-4D4B-0A9B-484CA3EDB15D}"/>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12" name="Subtítulo 4">
            <a:extLst>
              <a:ext uri="{FF2B5EF4-FFF2-40B4-BE49-F238E27FC236}">
                <a16:creationId xmlns:a16="http://schemas.microsoft.com/office/drawing/2014/main" id="{4896E023-9B0D-FCBC-6FEA-72C804BDB471}"/>
              </a:ext>
            </a:extLst>
          </p:cNvPr>
          <p:cNvSpPr txBox="1">
            <a:spLocks/>
          </p:cNvSpPr>
          <p:nvPr/>
        </p:nvSpPr>
        <p:spPr>
          <a:xfrm>
            <a:off x="760974" y="5820363"/>
            <a:ext cx="313201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13. </a:t>
            </a:r>
            <a:r>
              <a:rPr lang="pt-BR" sz="1800" dirty="0" err="1">
                <a:solidFill>
                  <a:schemeClr val="bg1"/>
                </a:solidFill>
                <a:latin typeface="Times New Roman"/>
                <a:ea typeface="+mj-ea"/>
                <a:cs typeface="Times New Roman"/>
              </a:rPr>
              <a:t>Results</a:t>
            </a:r>
            <a:r>
              <a:rPr lang="pt-BR" sz="1800" dirty="0">
                <a:solidFill>
                  <a:schemeClr val="bg1"/>
                </a:solidFill>
                <a:latin typeface="Times New Roman"/>
                <a:ea typeface="+mj-ea"/>
                <a:cs typeface="Times New Roman"/>
              </a:rPr>
              <a:t> for input 30</a:t>
            </a:r>
            <a:endParaRPr lang="pt-PT" sz="1800" dirty="0">
              <a:solidFill>
                <a:schemeClr val="bg1"/>
              </a:solidFill>
              <a:latin typeface="Times New Roman"/>
              <a:ea typeface="+mj-ea"/>
              <a:cs typeface="Times New Roman"/>
            </a:endParaRPr>
          </a:p>
        </p:txBody>
      </p:sp>
      <p:sp>
        <p:nvSpPr>
          <p:cNvPr id="15" name="Subtítulo 4">
            <a:extLst>
              <a:ext uri="{FF2B5EF4-FFF2-40B4-BE49-F238E27FC236}">
                <a16:creationId xmlns:a16="http://schemas.microsoft.com/office/drawing/2014/main" id="{A52E29B0-5EB5-A28A-5738-5680A36A0D9A}"/>
              </a:ext>
            </a:extLst>
          </p:cNvPr>
          <p:cNvSpPr txBox="1">
            <a:spLocks/>
          </p:cNvSpPr>
          <p:nvPr/>
        </p:nvSpPr>
        <p:spPr>
          <a:xfrm>
            <a:off x="449384" y="1145809"/>
            <a:ext cx="10904416" cy="237894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Legend: </a:t>
            </a:r>
          </a:p>
          <a:p>
            <a:pPr marL="742950" lvl="1" indent="-285750" algn="l">
              <a:buFont typeface="Arial" panose="020B0604020202020204" pitchFamily="34" charset="0"/>
              <a:buChar char="•"/>
            </a:pPr>
            <a:r>
              <a:rPr lang="en-US" sz="1400" dirty="0">
                <a:solidFill>
                  <a:srgbClr val="FF0000"/>
                </a:solidFill>
                <a:latin typeface="Times New Roman"/>
                <a:ea typeface="+mj-ea"/>
                <a:cs typeface="Times New Roman"/>
              </a:rPr>
              <a:t> </a:t>
            </a:r>
            <a:r>
              <a:rPr lang="en-US" sz="1400" dirty="0">
                <a:solidFill>
                  <a:schemeClr val="bg1"/>
                </a:solidFill>
                <a:latin typeface="Times New Roman"/>
                <a:ea typeface="+mj-ea"/>
                <a:cs typeface="Times New Roman"/>
              </a:rPr>
              <a:t>Red: </a:t>
            </a:r>
            <a:r>
              <a:rPr lang="pt-PT" sz="1400" dirty="0" err="1">
                <a:solidFill>
                  <a:schemeClr val="bg1"/>
                </a:solidFill>
                <a:latin typeface="Times New Roman"/>
                <a:ea typeface="+mj-ea"/>
                <a:cs typeface="Times New Roman"/>
              </a:rPr>
              <a:t>Recursive</a:t>
            </a:r>
            <a:r>
              <a:rPr lang="pt-PT" sz="1400" dirty="0">
                <a:solidFill>
                  <a:schemeClr val="bg1"/>
                </a:solidFill>
                <a:latin typeface="Times New Roman"/>
                <a:ea typeface="+mj-ea"/>
                <a:cs typeface="Times New Roman"/>
              </a:rPr>
              <a:t> ‘-O0’ vs. Linear ‘-O0’.</a:t>
            </a:r>
            <a:endParaRPr lang="en-US" sz="1400" dirty="0">
              <a:solidFill>
                <a:schemeClr val="bg1"/>
              </a:solidFill>
              <a:latin typeface="Times New Roman"/>
              <a:ea typeface="+mj-ea"/>
              <a:cs typeface="Times New Roman"/>
            </a:endParaRPr>
          </a:p>
          <a:p>
            <a:pPr marL="742950" lvl="1" indent="-285750" algn="l">
              <a:buFont typeface="Arial" panose="020B0604020202020204" pitchFamily="34" charset="0"/>
              <a:buChar char="•"/>
            </a:pPr>
            <a:r>
              <a:rPr lang="en-US" sz="1400" dirty="0">
                <a:solidFill>
                  <a:schemeClr val="accent6">
                    <a:lumMod val="75000"/>
                  </a:schemeClr>
                </a:solidFill>
                <a:latin typeface="Times New Roman"/>
                <a:ea typeface="+mj-ea"/>
                <a:cs typeface="Times New Roman"/>
              </a:rPr>
              <a:t> </a:t>
            </a:r>
            <a:r>
              <a:rPr lang="en-US" sz="1400" dirty="0">
                <a:solidFill>
                  <a:schemeClr val="bg1"/>
                </a:solidFill>
                <a:latin typeface="Times New Roman"/>
                <a:ea typeface="+mj-ea"/>
                <a:cs typeface="Times New Roman"/>
              </a:rPr>
              <a:t>Orange: </a:t>
            </a:r>
            <a:r>
              <a:rPr lang="pt-PT" sz="1400" dirty="0" err="1">
                <a:solidFill>
                  <a:schemeClr val="bg1"/>
                </a:solidFill>
                <a:latin typeface="Times New Roman"/>
                <a:ea typeface="+mj-ea"/>
                <a:cs typeface="Times New Roman"/>
              </a:rPr>
              <a:t>Recursive</a:t>
            </a:r>
            <a:r>
              <a:rPr lang="pt-PT" sz="1400" dirty="0">
                <a:solidFill>
                  <a:schemeClr val="bg1"/>
                </a:solidFill>
                <a:latin typeface="Times New Roman"/>
                <a:ea typeface="+mj-ea"/>
                <a:cs typeface="Times New Roman"/>
              </a:rPr>
              <a:t> ‘-O2’ vs. Linear ‘-O2’.</a:t>
            </a:r>
          </a:p>
          <a:p>
            <a:pPr marL="742950" lvl="1" indent="-285750" algn="l">
              <a:buFont typeface="Arial" panose="020B0604020202020204" pitchFamily="34" charset="0"/>
              <a:buChar char="•"/>
            </a:pPr>
            <a:r>
              <a:rPr lang="pt-PT" sz="1400" dirty="0">
                <a:solidFill>
                  <a:srgbClr val="FFFF00"/>
                </a:solidFill>
                <a:latin typeface="Times New Roman"/>
                <a:ea typeface="+mj-ea"/>
                <a:cs typeface="Times New Roman"/>
              </a:rPr>
              <a:t> </a:t>
            </a:r>
            <a:r>
              <a:rPr lang="pt-PT" sz="1400" dirty="0" err="1">
                <a:solidFill>
                  <a:schemeClr val="bg1"/>
                </a:solidFill>
                <a:latin typeface="Times New Roman"/>
                <a:ea typeface="+mj-ea"/>
                <a:cs typeface="Times New Roman"/>
              </a:rPr>
              <a:t>Yellow</a:t>
            </a:r>
            <a:r>
              <a:rPr lang="pt-PT" sz="1400" dirty="0">
                <a:solidFill>
                  <a:schemeClr val="bg1"/>
                </a:solidFill>
                <a:latin typeface="Times New Roman"/>
                <a:ea typeface="+mj-ea"/>
                <a:cs typeface="Times New Roman"/>
              </a:rPr>
              <a:t>: </a:t>
            </a:r>
            <a:r>
              <a:rPr lang="pt-PT" sz="1400" dirty="0" err="1">
                <a:solidFill>
                  <a:schemeClr val="bg1"/>
                </a:solidFill>
                <a:latin typeface="Times New Roman"/>
                <a:ea typeface="+mj-ea"/>
                <a:cs typeface="Times New Roman"/>
              </a:rPr>
              <a:t>Recursive</a:t>
            </a:r>
            <a:r>
              <a:rPr lang="pt-PT" sz="1400" dirty="0">
                <a:solidFill>
                  <a:schemeClr val="bg1"/>
                </a:solidFill>
                <a:latin typeface="Times New Roman"/>
                <a:ea typeface="+mj-ea"/>
                <a:cs typeface="Times New Roman"/>
              </a:rPr>
              <a:t> ‘-O0’ vs. </a:t>
            </a:r>
            <a:r>
              <a:rPr lang="pt-PT" sz="1400" dirty="0" err="1">
                <a:solidFill>
                  <a:schemeClr val="bg1"/>
                </a:solidFill>
                <a:latin typeface="Times New Roman"/>
                <a:ea typeface="+mj-ea"/>
                <a:cs typeface="Times New Roman"/>
              </a:rPr>
              <a:t>Recursive</a:t>
            </a:r>
            <a:r>
              <a:rPr lang="pt-PT" sz="1400" dirty="0">
                <a:solidFill>
                  <a:schemeClr val="bg1"/>
                </a:solidFill>
                <a:latin typeface="Times New Roman"/>
                <a:ea typeface="+mj-ea"/>
                <a:cs typeface="Times New Roman"/>
              </a:rPr>
              <a:t> ‘-O2’. </a:t>
            </a:r>
          </a:p>
          <a:p>
            <a:pPr marL="742950" lvl="1" indent="-285750" algn="l">
              <a:buFont typeface="Arial" panose="020B0604020202020204" pitchFamily="34" charset="0"/>
              <a:buChar char="•"/>
            </a:pPr>
            <a:r>
              <a:rPr lang="pt-PT" sz="1400" dirty="0">
                <a:solidFill>
                  <a:srgbClr val="00B050"/>
                </a:solidFill>
                <a:latin typeface="Times New Roman"/>
                <a:ea typeface="+mj-ea"/>
                <a:cs typeface="Times New Roman"/>
              </a:rPr>
              <a:t> </a:t>
            </a:r>
            <a:r>
              <a:rPr lang="pt-PT" sz="1400" dirty="0">
                <a:solidFill>
                  <a:schemeClr val="bg1"/>
                </a:solidFill>
                <a:latin typeface="Times New Roman"/>
                <a:ea typeface="+mj-ea"/>
                <a:cs typeface="Times New Roman"/>
              </a:rPr>
              <a:t>Green: Linear ‘-O0’ vs. Linear ‘-O2’.</a:t>
            </a:r>
            <a:endParaRPr lang="en-US" sz="1400" dirty="0">
              <a:solidFill>
                <a:schemeClr val="bg1"/>
              </a:solidFill>
              <a:latin typeface="Times New Roman"/>
              <a:ea typeface="+mj-ea"/>
              <a:cs typeface="Times New Roman"/>
            </a:endParaRPr>
          </a:p>
          <a:p>
            <a:pPr algn="l"/>
            <a:r>
              <a:rPr lang="pt-PT" sz="1400" dirty="0">
                <a:solidFill>
                  <a:schemeClr val="bg1"/>
                </a:solidFill>
                <a:latin typeface="Times New Roman"/>
                <a:ea typeface="+mj-ea"/>
                <a:cs typeface="Times New Roman"/>
              </a:rPr>
              <a:t>	</a:t>
            </a:r>
          </a:p>
        </p:txBody>
      </p:sp>
      <p:sp>
        <p:nvSpPr>
          <p:cNvPr id="19" name="Subtítulo 4">
            <a:extLst>
              <a:ext uri="{FF2B5EF4-FFF2-40B4-BE49-F238E27FC236}">
                <a16:creationId xmlns:a16="http://schemas.microsoft.com/office/drawing/2014/main" id="{6F059FAB-D1F7-B6E2-F840-5DDAABE32F31}"/>
              </a:ext>
            </a:extLst>
          </p:cNvPr>
          <p:cNvSpPr txBox="1">
            <a:spLocks/>
          </p:cNvSpPr>
          <p:nvPr/>
        </p:nvSpPr>
        <p:spPr>
          <a:xfrm>
            <a:off x="4610418" y="5816630"/>
            <a:ext cx="313201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14. </a:t>
            </a:r>
            <a:r>
              <a:rPr lang="pt-BR" sz="1800" dirty="0" err="1">
                <a:solidFill>
                  <a:schemeClr val="bg1"/>
                </a:solidFill>
                <a:latin typeface="Times New Roman"/>
                <a:ea typeface="+mj-ea"/>
                <a:cs typeface="Times New Roman"/>
              </a:rPr>
              <a:t>Results</a:t>
            </a:r>
            <a:r>
              <a:rPr lang="pt-BR" sz="1800" dirty="0">
                <a:solidFill>
                  <a:schemeClr val="bg1"/>
                </a:solidFill>
                <a:latin typeface="Times New Roman"/>
                <a:ea typeface="+mj-ea"/>
                <a:cs typeface="Times New Roman"/>
              </a:rPr>
              <a:t> for input 20</a:t>
            </a:r>
            <a:endParaRPr lang="pt-PT" sz="1800" dirty="0">
              <a:solidFill>
                <a:schemeClr val="bg1"/>
              </a:solidFill>
              <a:latin typeface="Times New Roman"/>
              <a:ea typeface="+mj-ea"/>
              <a:cs typeface="Times New Roman"/>
            </a:endParaRPr>
          </a:p>
        </p:txBody>
      </p:sp>
      <p:sp>
        <p:nvSpPr>
          <p:cNvPr id="22" name="Subtítulo 4">
            <a:extLst>
              <a:ext uri="{FF2B5EF4-FFF2-40B4-BE49-F238E27FC236}">
                <a16:creationId xmlns:a16="http://schemas.microsoft.com/office/drawing/2014/main" id="{985B4206-1F91-D044-06F3-1CD615F84C5B}"/>
              </a:ext>
            </a:extLst>
          </p:cNvPr>
          <p:cNvSpPr txBox="1">
            <a:spLocks/>
          </p:cNvSpPr>
          <p:nvPr/>
        </p:nvSpPr>
        <p:spPr>
          <a:xfrm>
            <a:off x="8664940" y="5816630"/>
            <a:ext cx="313201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15. </a:t>
            </a:r>
            <a:r>
              <a:rPr lang="pt-BR" sz="1800" dirty="0" err="1">
                <a:solidFill>
                  <a:schemeClr val="bg1"/>
                </a:solidFill>
                <a:latin typeface="Times New Roman"/>
                <a:ea typeface="+mj-ea"/>
                <a:cs typeface="Times New Roman"/>
              </a:rPr>
              <a:t>Results</a:t>
            </a:r>
            <a:r>
              <a:rPr lang="pt-BR" sz="1800" dirty="0">
                <a:solidFill>
                  <a:schemeClr val="bg1"/>
                </a:solidFill>
                <a:latin typeface="Times New Roman"/>
                <a:ea typeface="+mj-ea"/>
                <a:cs typeface="Times New Roman"/>
              </a:rPr>
              <a:t> for input 10</a:t>
            </a:r>
            <a:endParaRPr lang="pt-PT" sz="1800" dirty="0">
              <a:solidFill>
                <a:schemeClr val="bg1"/>
              </a:solidFill>
              <a:latin typeface="Times New Roman"/>
              <a:ea typeface="+mj-ea"/>
              <a:cs typeface="Times New Roman"/>
            </a:endParaRPr>
          </a:p>
        </p:txBody>
      </p:sp>
      <p:pic>
        <p:nvPicPr>
          <p:cNvPr id="6" name="Imagem 5">
            <a:extLst>
              <a:ext uri="{FF2B5EF4-FFF2-40B4-BE49-F238E27FC236}">
                <a16:creationId xmlns:a16="http://schemas.microsoft.com/office/drawing/2014/main" id="{3E9F2C56-76C1-E835-EB42-885D614EBABD}"/>
              </a:ext>
            </a:extLst>
          </p:cNvPr>
          <p:cNvPicPr>
            <a:picLocks noChangeAspect="1"/>
          </p:cNvPicPr>
          <p:nvPr/>
        </p:nvPicPr>
        <p:blipFill>
          <a:blip r:embed="rId3"/>
          <a:stretch>
            <a:fillRect/>
          </a:stretch>
        </p:blipFill>
        <p:spPr>
          <a:xfrm>
            <a:off x="362139" y="2693408"/>
            <a:ext cx="3991728" cy="3026622"/>
          </a:xfrm>
          <a:prstGeom prst="rect">
            <a:avLst/>
          </a:prstGeom>
        </p:spPr>
      </p:pic>
      <p:pic>
        <p:nvPicPr>
          <p:cNvPr id="11" name="Imagem 10">
            <a:extLst>
              <a:ext uri="{FF2B5EF4-FFF2-40B4-BE49-F238E27FC236}">
                <a16:creationId xmlns:a16="http://schemas.microsoft.com/office/drawing/2014/main" id="{5C678675-2C0D-24F6-3C71-0729A194CE3F}"/>
              </a:ext>
            </a:extLst>
          </p:cNvPr>
          <p:cNvPicPr>
            <a:picLocks noChangeAspect="1"/>
          </p:cNvPicPr>
          <p:nvPr/>
        </p:nvPicPr>
        <p:blipFill>
          <a:blip r:embed="rId4"/>
          <a:srcRect l="2247" b="2792"/>
          <a:stretch/>
        </p:blipFill>
        <p:spPr>
          <a:xfrm>
            <a:off x="4441112" y="2696347"/>
            <a:ext cx="3676025" cy="3033074"/>
          </a:xfrm>
          <a:prstGeom prst="rect">
            <a:avLst/>
          </a:prstGeom>
        </p:spPr>
      </p:pic>
      <p:pic>
        <p:nvPicPr>
          <p:cNvPr id="16" name="Imagem 15">
            <a:extLst>
              <a:ext uri="{FF2B5EF4-FFF2-40B4-BE49-F238E27FC236}">
                <a16:creationId xmlns:a16="http://schemas.microsoft.com/office/drawing/2014/main" id="{4E686B7F-8E85-1C98-8E1B-0688ABBE7B4E}"/>
              </a:ext>
            </a:extLst>
          </p:cNvPr>
          <p:cNvPicPr>
            <a:picLocks noChangeAspect="1"/>
          </p:cNvPicPr>
          <p:nvPr/>
        </p:nvPicPr>
        <p:blipFill>
          <a:blip r:embed="rId5"/>
          <a:stretch>
            <a:fillRect/>
          </a:stretch>
        </p:blipFill>
        <p:spPr>
          <a:xfrm>
            <a:off x="8204382" y="2691145"/>
            <a:ext cx="3613863" cy="3028885"/>
          </a:xfrm>
          <a:prstGeom prst="rect">
            <a:avLst/>
          </a:prstGeom>
        </p:spPr>
      </p:pic>
    </p:spTree>
    <p:extLst>
      <p:ext uri="{BB962C8B-B14F-4D97-AF65-F5344CB8AC3E}">
        <p14:creationId xmlns:p14="http://schemas.microsoft.com/office/powerpoint/2010/main" val="3208815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F2F88-ED73-BFB4-775A-0DFDAD1C13BF}"/>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B2CFD201-0D3B-AAD4-2FC7-5BE2EAE8DDE8}"/>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B9C5BDE9-4285-53C2-B727-29BFC54214E2}"/>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859A7FE0-83F1-A603-4A87-E7E782731319}"/>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D8C5B427-3B66-E5E8-BDB4-D15F61982EB9}"/>
              </a:ext>
            </a:extLst>
          </p:cNvPr>
          <p:cNvSpPr>
            <a:spLocks noGrp="1"/>
          </p:cNvSpPr>
          <p:nvPr>
            <p:ph type="sldNum" sz="quarter" idx="12"/>
          </p:nvPr>
        </p:nvSpPr>
        <p:spPr/>
        <p:txBody>
          <a:bodyPr/>
          <a:lstStyle/>
          <a:p>
            <a:fld id="{15A16595-07AD-4646-803E-1CCE41789BEC}" type="slidenum">
              <a:rPr lang="pt-PT" smtClean="0"/>
              <a:t>12</a:t>
            </a:fld>
            <a:endParaRPr lang="pt-PT" dirty="0"/>
          </a:p>
        </p:txBody>
      </p:sp>
      <p:sp>
        <p:nvSpPr>
          <p:cNvPr id="14" name="Marcador de Posição do Número do Diapositivo 9">
            <a:extLst>
              <a:ext uri="{FF2B5EF4-FFF2-40B4-BE49-F238E27FC236}">
                <a16:creationId xmlns:a16="http://schemas.microsoft.com/office/drawing/2014/main" id="{0C9FEE2F-8E79-22E6-5894-B0CEAB98DABB}"/>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FE034A7F-B182-81F6-48EF-5A4AAAAE9E30}"/>
              </a:ext>
            </a:extLst>
          </p:cNvPr>
          <p:cNvSpPr txBox="1">
            <a:spLocks/>
          </p:cNvSpPr>
          <p:nvPr/>
        </p:nvSpPr>
        <p:spPr>
          <a:xfrm>
            <a:off x="449384" y="1613631"/>
            <a:ext cx="10904416" cy="422519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solidFill>
                  <a:schemeClr val="bg1"/>
                </a:solidFill>
                <a:latin typeface="Times New Roman"/>
                <a:ea typeface="+mj-ea"/>
                <a:cs typeface="Times New Roman"/>
              </a:rPr>
              <a:t>Conclusions from the GPS-UP Software Energy Efficiency Quadrant Graphs:</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points in the upper left quadrant are not desirable because they represent the program optimizations that had more power usage and worse performance. This only happened in the case Linear </a:t>
            </a:r>
            <a:r>
              <a:rPr lang="en-US" sz="1800" i="1" dirty="0">
                <a:solidFill>
                  <a:schemeClr val="bg1"/>
                </a:solidFill>
                <a:latin typeface="Times New Roman"/>
                <a:ea typeface="+mj-ea"/>
                <a:cs typeface="Times New Roman"/>
              </a:rPr>
              <a:t>‘-O0’ </a:t>
            </a:r>
            <a:r>
              <a:rPr lang="en-US" sz="1800" dirty="0">
                <a:solidFill>
                  <a:schemeClr val="bg1"/>
                </a:solidFill>
                <a:latin typeface="Times New Roman"/>
                <a:ea typeface="+mj-ea"/>
                <a:cs typeface="Times New Roman"/>
              </a:rPr>
              <a:t>vs Linear </a:t>
            </a:r>
            <a:r>
              <a:rPr lang="en-US" sz="1800" i="1" dirty="0">
                <a:solidFill>
                  <a:schemeClr val="bg1"/>
                </a:solidFill>
                <a:latin typeface="Times New Roman"/>
                <a:ea typeface="+mj-ea"/>
                <a:cs typeface="Times New Roman"/>
              </a:rPr>
              <a:t>‘-O2’</a:t>
            </a:r>
            <a:r>
              <a:rPr lang="en-US" sz="18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Most data points ended up in section 3, where higher power usage was balanced by a faster program execution.</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Some points ended up in section 5, which is undesirable because the increase</a:t>
            </a:r>
          </a:p>
          <a:p>
            <a:pPr algn="l"/>
            <a:r>
              <a:rPr lang="en-US" sz="1800" dirty="0">
                <a:solidFill>
                  <a:schemeClr val="bg1"/>
                </a:solidFill>
                <a:latin typeface="Times New Roman"/>
                <a:ea typeface="+mj-ea"/>
                <a:cs typeface="Times New Roman"/>
              </a:rPr>
              <a:t>in power was not compensated by an increase in speed.</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Points in the region 6 and 4 didn’t occur.</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A few points occurred in section 1, which is the ideal scenario: we observed </a:t>
            </a:r>
          </a:p>
          <a:p>
            <a:pPr algn="l"/>
            <a:r>
              <a:rPr lang="en-US" sz="1800" dirty="0">
                <a:solidFill>
                  <a:schemeClr val="bg1"/>
                </a:solidFill>
                <a:latin typeface="Times New Roman"/>
                <a:ea typeface="+mj-ea"/>
                <a:cs typeface="Times New Roman"/>
              </a:rPr>
              <a:t>both an increase in speedup and a decrease in power usage that is precisely what </a:t>
            </a:r>
          </a:p>
          <a:p>
            <a:pPr algn="l"/>
            <a:r>
              <a:rPr lang="en-US" sz="1800" dirty="0">
                <a:solidFill>
                  <a:schemeClr val="bg1"/>
                </a:solidFill>
                <a:latin typeface="Times New Roman"/>
                <a:ea typeface="+mj-ea"/>
                <a:cs typeface="Times New Roman"/>
              </a:rPr>
              <a:t>we aim for in Green Software.</a:t>
            </a:r>
          </a:p>
          <a:p>
            <a:pPr marL="285750" indent="-285750" algn="l">
              <a:buFont typeface="Arial" panose="020B0604020202020204" pitchFamily="34" charset="0"/>
              <a:buChar char="•"/>
            </a:pPr>
            <a:endParaRPr lang="en-US" sz="1400" dirty="0">
              <a:solidFill>
                <a:schemeClr val="bg1"/>
              </a:solidFill>
              <a:latin typeface="Times New Roman"/>
              <a:ea typeface="+mj-ea"/>
              <a:cs typeface="Times New Roman"/>
            </a:endParaRPr>
          </a:p>
          <a:p>
            <a:pPr marL="742950" lvl="1" indent="-285750" algn="l">
              <a:buFont typeface="Arial" panose="020B0604020202020204" pitchFamily="34" charset="0"/>
              <a:buChar char="•"/>
            </a:pPr>
            <a:endParaRPr lang="en-US" sz="1400" dirty="0">
              <a:solidFill>
                <a:schemeClr val="bg1"/>
              </a:solidFill>
              <a:latin typeface="Times New Roman"/>
              <a:ea typeface="+mj-ea"/>
              <a:cs typeface="Times New Roman"/>
            </a:endParaRPr>
          </a:p>
        </p:txBody>
      </p:sp>
      <p:pic>
        <p:nvPicPr>
          <p:cNvPr id="5" name="Imagem 4">
            <a:extLst>
              <a:ext uri="{FF2B5EF4-FFF2-40B4-BE49-F238E27FC236}">
                <a16:creationId xmlns:a16="http://schemas.microsoft.com/office/drawing/2014/main" id="{A5B1BABC-1D42-D725-EA00-BC159C5D19E3}"/>
              </a:ext>
            </a:extLst>
          </p:cNvPr>
          <p:cNvPicPr>
            <a:picLocks noChangeAspect="1"/>
          </p:cNvPicPr>
          <p:nvPr/>
        </p:nvPicPr>
        <p:blipFill>
          <a:blip r:embed="rId3"/>
          <a:srcRect l="5544" t="-1" b="287"/>
          <a:stretch/>
        </p:blipFill>
        <p:spPr>
          <a:xfrm>
            <a:off x="8199120" y="2980934"/>
            <a:ext cx="2783417" cy="2869403"/>
          </a:xfrm>
          <a:prstGeom prst="rect">
            <a:avLst/>
          </a:prstGeom>
        </p:spPr>
      </p:pic>
      <p:sp>
        <p:nvSpPr>
          <p:cNvPr id="7" name="Subtítulo 4">
            <a:extLst>
              <a:ext uri="{FF2B5EF4-FFF2-40B4-BE49-F238E27FC236}">
                <a16:creationId xmlns:a16="http://schemas.microsoft.com/office/drawing/2014/main" id="{19874845-2A48-A327-3FDC-A246AC1D5DB5}"/>
              </a:ext>
            </a:extLst>
          </p:cNvPr>
          <p:cNvSpPr txBox="1">
            <a:spLocks/>
          </p:cNvSpPr>
          <p:nvPr/>
        </p:nvSpPr>
        <p:spPr>
          <a:xfrm>
            <a:off x="8416191" y="5873197"/>
            <a:ext cx="313201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a:solidFill>
                  <a:schemeClr val="bg1"/>
                </a:solidFill>
                <a:latin typeface="Times New Roman"/>
                <a:ea typeface="+mj-ea"/>
                <a:cs typeface="Times New Roman"/>
              </a:rPr>
              <a:t>Figure: GPS-UP </a:t>
            </a:r>
            <a:r>
              <a:rPr lang="pt-BR" sz="1800" dirty="0" err="1">
                <a:solidFill>
                  <a:schemeClr val="bg1"/>
                </a:solidFill>
                <a:latin typeface="Times New Roman"/>
                <a:ea typeface="+mj-ea"/>
                <a:cs typeface="Times New Roman"/>
              </a:rPr>
              <a:t>Graph</a:t>
            </a:r>
            <a:endParaRPr lang="pt-PT"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35709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E6619-C2B2-5872-FF4B-467BEDDBA9D2}"/>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FAD7C389-79D2-AF26-302E-9B9CA1DD8724}"/>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D20670A4-641D-3473-1FF0-7808BEB4AFC4}"/>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99F83A4C-8EDF-33D0-CE0D-2559C43C8DF2}"/>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8484BDD4-40E1-1B93-4BDB-07AE6FA29169}"/>
              </a:ext>
            </a:extLst>
          </p:cNvPr>
          <p:cNvSpPr>
            <a:spLocks noGrp="1"/>
          </p:cNvSpPr>
          <p:nvPr>
            <p:ph type="sldNum" sz="quarter" idx="12"/>
          </p:nvPr>
        </p:nvSpPr>
        <p:spPr/>
        <p:txBody>
          <a:bodyPr/>
          <a:lstStyle/>
          <a:p>
            <a:fld id="{15A16595-07AD-4646-803E-1CCE41789BEC}" type="slidenum">
              <a:rPr lang="pt-PT" smtClean="0"/>
              <a:t>13</a:t>
            </a:fld>
            <a:endParaRPr lang="pt-PT" dirty="0"/>
          </a:p>
        </p:txBody>
      </p:sp>
      <p:sp>
        <p:nvSpPr>
          <p:cNvPr id="14" name="Marcador de Posição do Número do Diapositivo 9">
            <a:extLst>
              <a:ext uri="{FF2B5EF4-FFF2-40B4-BE49-F238E27FC236}">
                <a16:creationId xmlns:a16="http://schemas.microsoft.com/office/drawing/2014/main" id="{5BA06AB9-6B89-AA45-5EA4-80463B95792E}"/>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pic>
        <p:nvPicPr>
          <p:cNvPr id="9" name="Imagem 8">
            <a:extLst>
              <a:ext uri="{FF2B5EF4-FFF2-40B4-BE49-F238E27FC236}">
                <a16:creationId xmlns:a16="http://schemas.microsoft.com/office/drawing/2014/main" id="{08EC1362-16D7-7F32-7510-9DE12BDA5583}"/>
              </a:ext>
            </a:extLst>
          </p:cNvPr>
          <p:cNvPicPr>
            <a:picLocks noChangeAspect="1"/>
          </p:cNvPicPr>
          <p:nvPr/>
        </p:nvPicPr>
        <p:blipFill>
          <a:blip r:embed="rId3"/>
          <a:srcRect t="3176" r="1003" b="1227"/>
          <a:stretch/>
        </p:blipFill>
        <p:spPr>
          <a:xfrm>
            <a:off x="250209" y="2677172"/>
            <a:ext cx="5646616" cy="3127906"/>
          </a:xfrm>
          <a:prstGeom prst="rect">
            <a:avLst/>
          </a:prstGeom>
        </p:spPr>
      </p:pic>
      <p:pic>
        <p:nvPicPr>
          <p:cNvPr id="17" name="Imagem 16">
            <a:extLst>
              <a:ext uri="{FF2B5EF4-FFF2-40B4-BE49-F238E27FC236}">
                <a16:creationId xmlns:a16="http://schemas.microsoft.com/office/drawing/2014/main" id="{8E294C52-E289-CD57-8C8B-341141BB6BD0}"/>
              </a:ext>
            </a:extLst>
          </p:cNvPr>
          <p:cNvPicPr>
            <a:picLocks noChangeAspect="1"/>
          </p:cNvPicPr>
          <p:nvPr/>
        </p:nvPicPr>
        <p:blipFill>
          <a:blip r:embed="rId4"/>
          <a:stretch>
            <a:fillRect/>
          </a:stretch>
        </p:blipFill>
        <p:spPr>
          <a:xfrm>
            <a:off x="5999789" y="2677173"/>
            <a:ext cx="5681130" cy="3127906"/>
          </a:xfrm>
          <a:prstGeom prst="rect">
            <a:avLst/>
          </a:prstGeom>
        </p:spPr>
      </p:pic>
      <p:sp>
        <p:nvSpPr>
          <p:cNvPr id="18" name="Subtítulo 4">
            <a:extLst>
              <a:ext uri="{FF2B5EF4-FFF2-40B4-BE49-F238E27FC236}">
                <a16:creationId xmlns:a16="http://schemas.microsoft.com/office/drawing/2014/main" id="{4EC14396-3346-DAE1-E60D-3E62AB9F3616}"/>
              </a:ext>
            </a:extLst>
          </p:cNvPr>
          <p:cNvSpPr txBox="1">
            <a:spLocks/>
          </p:cNvSpPr>
          <p:nvPr/>
        </p:nvSpPr>
        <p:spPr>
          <a:xfrm>
            <a:off x="1156498" y="5921731"/>
            <a:ext cx="383403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16.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PT" sz="1800" dirty="0">
              <a:solidFill>
                <a:schemeClr val="bg1"/>
              </a:solidFill>
              <a:latin typeface="Times New Roman"/>
              <a:ea typeface="+mj-ea"/>
              <a:cs typeface="Times New Roman"/>
            </a:endParaRPr>
          </a:p>
        </p:txBody>
      </p:sp>
      <p:sp>
        <p:nvSpPr>
          <p:cNvPr id="20" name="Subtítulo 4">
            <a:extLst>
              <a:ext uri="{FF2B5EF4-FFF2-40B4-BE49-F238E27FC236}">
                <a16:creationId xmlns:a16="http://schemas.microsoft.com/office/drawing/2014/main" id="{563DD7F3-F95F-AFD9-802A-2508A7FFB591}"/>
              </a:ext>
            </a:extLst>
          </p:cNvPr>
          <p:cNvSpPr txBox="1">
            <a:spLocks/>
          </p:cNvSpPr>
          <p:nvPr/>
        </p:nvSpPr>
        <p:spPr>
          <a:xfrm>
            <a:off x="7846882" y="5921731"/>
            <a:ext cx="383403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17.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PT" sz="1800" dirty="0">
              <a:solidFill>
                <a:schemeClr val="bg1"/>
              </a:solidFill>
              <a:latin typeface="Times New Roman"/>
              <a:ea typeface="+mj-ea"/>
              <a:cs typeface="Times New Roman"/>
            </a:endParaRPr>
          </a:p>
        </p:txBody>
      </p:sp>
      <p:sp>
        <p:nvSpPr>
          <p:cNvPr id="21" name="Subtítulo 4">
            <a:extLst>
              <a:ext uri="{FF2B5EF4-FFF2-40B4-BE49-F238E27FC236}">
                <a16:creationId xmlns:a16="http://schemas.microsoft.com/office/drawing/2014/main" id="{214F8D78-A880-97E4-BB01-AA4047CB8E23}"/>
              </a:ext>
            </a:extLst>
          </p:cNvPr>
          <p:cNvSpPr txBox="1">
            <a:spLocks/>
          </p:cNvSpPr>
          <p:nvPr/>
        </p:nvSpPr>
        <p:spPr>
          <a:xfrm>
            <a:off x="449384" y="1613632"/>
            <a:ext cx="10904416" cy="237894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Energy consumption and runtime graphs were created to analyze the results.</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As shown in the figures below, as the input size increased, execution time and energy consumption also grew. </a:t>
            </a:r>
          </a:p>
        </p:txBody>
      </p:sp>
    </p:spTree>
    <p:extLst>
      <p:ext uri="{BB962C8B-B14F-4D97-AF65-F5344CB8AC3E}">
        <p14:creationId xmlns:p14="http://schemas.microsoft.com/office/powerpoint/2010/main" val="313684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18E56-E44D-4C8E-04B7-A433C4173940}"/>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033342D8-A7FF-5BB4-7F6C-AF839FDE2B15}"/>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50641410-016A-2BD7-CC49-F87358FD9439}"/>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BC74BD60-ECB6-1174-0D4F-5420C64B7240}"/>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6F4424BE-B420-5B74-53D3-C0D284914516}"/>
              </a:ext>
            </a:extLst>
          </p:cNvPr>
          <p:cNvSpPr>
            <a:spLocks noGrp="1"/>
          </p:cNvSpPr>
          <p:nvPr>
            <p:ph type="sldNum" sz="quarter" idx="12"/>
          </p:nvPr>
        </p:nvSpPr>
        <p:spPr/>
        <p:txBody>
          <a:bodyPr/>
          <a:lstStyle/>
          <a:p>
            <a:fld id="{15A16595-07AD-4646-803E-1CCE41789BEC}" type="slidenum">
              <a:rPr lang="pt-PT" smtClean="0"/>
              <a:t>14</a:t>
            </a:fld>
            <a:endParaRPr lang="pt-PT" dirty="0"/>
          </a:p>
        </p:txBody>
      </p:sp>
      <p:sp>
        <p:nvSpPr>
          <p:cNvPr id="14" name="Marcador de Posição do Número do Diapositivo 9">
            <a:extLst>
              <a:ext uri="{FF2B5EF4-FFF2-40B4-BE49-F238E27FC236}">
                <a16:creationId xmlns:a16="http://schemas.microsoft.com/office/drawing/2014/main" id="{6A3FCB89-EF55-4822-EABA-ED3776D31888}"/>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18" name="Subtítulo 4">
            <a:extLst>
              <a:ext uri="{FF2B5EF4-FFF2-40B4-BE49-F238E27FC236}">
                <a16:creationId xmlns:a16="http://schemas.microsoft.com/office/drawing/2014/main" id="{2917C78E-E323-5960-67CA-0E9D6723126D}"/>
              </a:ext>
            </a:extLst>
          </p:cNvPr>
          <p:cNvSpPr txBox="1">
            <a:spLocks/>
          </p:cNvSpPr>
          <p:nvPr/>
        </p:nvSpPr>
        <p:spPr>
          <a:xfrm>
            <a:off x="304340" y="5915932"/>
            <a:ext cx="6082502"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18.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without</a:t>
            </a:r>
            <a:r>
              <a:rPr lang="pt-BR" sz="1800" dirty="0">
                <a:solidFill>
                  <a:schemeClr val="bg1"/>
                </a:solidFill>
                <a:latin typeface="Times New Roman"/>
                <a:ea typeface="+mj-ea"/>
                <a:cs typeface="Times New Roman"/>
              </a:rPr>
              <a:t> high </a:t>
            </a:r>
            <a:r>
              <a:rPr lang="pt-BR" sz="1800" dirty="0" err="1">
                <a:solidFill>
                  <a:schemeClr val="bg1"/>
                </a:solidFill>
                <a:latin typeface="Times New Roman"/>
                <a:ea typeface="+mj-ea"/>
                <a:cs typeface="Times New Roman"/>
              </a:rPr>
              <a:t>value</a:t>
            </a:r>
            <a:r>
              <a:rPr lang="pt-BR" sz="1800" dirty="0">
                <a:solidFill>
                  <a:schemeClr val="bg1"/>
                </a:solidFill>
                <a:latin typeface="Times New Roman"/>
                <a:ea typeface="+mj-ea"/>
                <a:cs typeface="Times New Roman"/>
              </a:rPr>
              <a:t> inputs)</a:t>
            </a:r>
            <a:endParaRPr lang="pt-PT" sz="1800" dirty="0">
              <a:solidFill>
                <a:schemeClr val="bg1"/>
              </a:solidFill>
              <a:latin typeface="Times New Roman"/>
              <a:ea typeface="+mj-ea"/>
              <a:cs typeface="Times New Roman"/>
            </a:endParaRPr>
          </a:p>
        </p:txBody>
      </p:sp>
      <p:sp>
        <p:nvSpPr>
          <p:cNvPr id="20" name="Subtítulo 4">
            <a:extLst>
              <a:ext uri="{FF2B5EF4-FFF2-40B4-BE49-F238E27FC236}">
                <a16:creationId xmlns:a16="http://schemas.microsoft.com/office/drawing/2014/main" id="{D4AB47AE-41CA-E754-27B8-7A724230D22A}"/>
              </a:ext>
            </a:extLst>
          </p:cNvPr>
          <p:cNvSpPr txBox="1">
            <a:spLocks/>
          </p:cNvSpPr>
          <p:nvPr/>
        </p:nvSpPr>
        <p:spPr>
          <a:xfrm>
            <a:off x="6700951" y="5908352"/>
            <a:ext cx="5702242"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19.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without</a:t>
            </a:r>
            <a:r>
              <a:rPr lang="pt-BR" sz="1800" dirty="0">
                <a:solidFill>
                  <a:schemeClr val="bg1"/>
                </a:solidFill>
                <a:latin typeface="Times New Roman"/>
                <a:ea typeface="+mj-ea"/>
                <a:cs typeface="Times New Roman"/>
              </a:rPr>
              <a:t> high </a:t>
            </a:r>
            <a:r>
              <a:rPr lang="pt-BR" sz="1800" dirty="0" err="1">
                <a:solidFill>
                  <a:schemeClr val="bg1"/>
                </a:solidFill>
                <a:latin typeface="Times New Roman"/>
                <a:ea typeface="+mj-ea"/>
                <a:cs typeface="Times New Roman"/>
              </a:rPr>
              <a:t>value</a:t>
            </a:r>
            <a:r>
              <a:rPr lang="pt-BR" sz="1800" dirty="0">
                <a:solidFill>
                  <a:schemeClr val="bg1"/>
                </a:solidFill>
                <a:latin typeface="Times New Roman"/>
                <a:ea typeface="+mj-ea"/>
                <a:cs typeface="Times New Roman"/>
              </a:rPr>
              <a:t> inputs)</a:t>
            </a:r>
            <a:endParaRPr lang="pt-PT" sz="1800" dirty="0">
              <a:solidFill>
                <a:schemeClr val="bg1"/>
              </a:solidFill>
              <a:latin typeface="Times New Roman"/>
              <a:ea typeface="+mj-ea"/>
              <a:cs typeface="Times New Roman"/>
            </a:endParaRPr>
          </a:p>
        </p:txBody>
      </p:sp>
      <p:sp>
        <p:nvSpPr>
          <p:cNvPr id="21" name="Subtítulo 4">
            <a:extLst>
              <a:ext uri="{FF2B5EF4-FFF2-40B4-BE49-F238E27FC236}">
                <a16:creationId xmlns:a16="http://schemas.microsoft.com/office/drawing/2014/main" id="{CB09FEA3-6562-9634-8EA6-F6A62827721C}"/>
              </a:ext>
            </a:extLst>
          </p:cNvPr>
          <p:cNvSpPr txBox="1">
            <a:spLocks/>
          </p:cNvSpPr>
          <p:nvPr/>
        </p:nvSpPr>
        <p:spPr>
          <a:xfrm>
            <a:off x="449384" y="1613632"/>
            <a:ext cx="10904416" cy="237894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In the graphs shown on the previous slide, inputs with lower time and energy values overlapped and were hidden, making it difficult to analyze their variation in the results. To improve clarity, I generated the following graphs without inputs 47, 46, and 45.</a:t>
            </a:r>
          </a:p>
          <a:p>
            <a:pPr algn="l"/>
            <a:endParaRPr lang="pt-PT" sz="1800" b="1" dirty="0">
              <a:solidFill>
                <a:schemeClr val="bg1"/>
              </a:solidFill>
              <a:latin typeface="Times New Roman"/>
              <a:ea typeface="+mj-ea"/>
              <a:cs typeface="Times New Roman"/>
            </a:endParaRPr>
          </a:p>
        </p:txBody>
      </p:sp>
      <p:pic>
        <p:nvPicPr>
          <p:cNvPr id="7" name="Imagem 6">
            <a:extLst>
              <a:ext uri="{FF2B5EF4-FFF2-40B4-BE49-F238E27FC236}">
                <a16:creationId xmlns:a16="http://schemas.microsoft.com/office/drawing/2014/main" id="{2DBB4852-54D9-5497-B233-C0B7EF75F727}"/>
              </a:ext>
            </a:extLst>
          </p:cNvPr>
          <p:cNvPicPr>
            <a:picLocks noChangeAspect="1"/>
          </p:cNvPicPr>
          <p:nvPr/>
        </p:nvPicPr>
        <p:blipFill>
          <a:blip r:embed="rId3"/>
          <a:stretch>
            <a:fillRect/>
          </a:stretch>
        </p:blipFill>
        <p:spPr>
          <a:xfrm>
            <a:off x="304340" y="2662141"/>
            <a:ext cx="5791660" cy="3146914"/>
          </a:xfrm>
          <a:prstGeom prst="rect">
            <a:avLst/>
          </a:prstGeom>
        </p:spPr>
      </p:pic>
      <p:pic>
        <p:nvPicPr>
          <p:cNvPr id="12" name="Imagem 11">
            <a:extLst>
              <a:ext uri="{FF2B5EF4-FFF2-40B4-BE49-F238E27FC236}">
                <a16:creationId xmlns:a16="http://schemas.microsoft.com/office/drawing/2014/main" id="{EA8CDDE5-058A-40EE-C623-5BD635825CB7}"/>
              </a:ext>
            </a:extLst>
          </p:cNvPr>
          <p:cNvPicPr>
            <a:picLocks noChangeAspect="1"/>
          </p:cNvPicPr>
          <p:nvPr/>
        </p:nvPicPr>
        <p:blipFill>
          <a:blip r:embed="rId4"/>
          <a:stretch>
            <a:fillRect/>
          </a:stretch>
        </p:blipFill>
        <p:spPr>
          <a:xfrm>
            <a:off x="6241044" y="2657377"/>
            <a:ext cx="5702242" cy="3146914"/>
          </a:xfrm>
          <a:prstGeom prst="rect">
            <a:avLst/>
          </a:prstGeom>
        </p:spPr>
      </p:pic>
    </p:spTree>
    <p:extLst>
      <p:ext uri="{BB962C8B-B14F-4D97-AF65-F5344CB8AC3E}">
        <p14:creationId xmlns:p14="http://schemas.microsoft.com/office/powerpoint/2010/main" val="1402747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C5441-FF30-6BD4-9E26-39A70A5CAE84}"/>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2F3031B0-482B-E3C3-9B9A-8840B9F5713F}"/>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B2234A78-1DE5-2EF8-F1D1-9DC4ECE68FC5}"/>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75CDEDE9-4EA9-AE19-B891-E65D1AE68324}"/>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97D64E2F-C47D-00FB-0341-E0BD5932F6FB}"/>
              </a:ext>
            </a:extLst>
          </p:cNvPr>
          <p:cNvSpPr>
            <a:spLocks noGrp="1"/>
          </p:cNvSpPr>
          <p:nvPr>
            <p:ph type="sldNum" sz="quarter" idx="12"/>
          </p:nvPr>
        </p:nvSpPr>
        <p:spPr/>
        <p:txBody>
          <a:bodyPr/>
          <a:lstStyle/>
          <a:p>
            <a:fld id="{15A16595-07AD-4646-803E-1CCE41789BEC}" type="slidenum">
              <a:rPr lang="pt-PT" smtClean="0"/>
              <a:t>15</a:t>
            </a:fld>
            <a:endParaRPr lang="pt-PT" dirty="0"/>
          </a:p>
        </p:txBody>
      </p:sp>
      <p:sp>
        <p:nvSpPr>
          <p:cNvPr id="14" name="Marcador de Posição do Número do Diapositivo 9">
            <a:extLst>
              <a:ext uri="{FF2B5EF4-FFF2-40B4-BE49-F238E27FC236}">
                <a16:creationId xmlns:a16="http://schemas.microsoft.com/office/drawing/2014/main" id="{84EC359B-8D7F-7617-7D93-10BDFEBC1ADD}"/>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19AD1271-BD4B-BF73-3E60-1238ED3C20D9}"/>
              </a:ext>
            </a:extLst>
          </p:cNvPr>
          <p:cNvSpPr txBox="1">
            <a:spLocks/>
          </p:cNvSpPr>
          <p:nvPr/>
        </p:nvSpPr>
        <p:spPr>
          <a:xfrm>
            <a:off x="449384" y="1613631"/>
            <a:ext cx="10904416" cy="4596425"/>
          </a:xfrm>
          <a:prstGeom prst="rect">
            <a:avLst/>
          </a:prstGeom>
        </p:spPr>
        <p:txBody>
          <a:bodyPr vert="horz" lIns="91440" tIns="45720" rIns="91440" bIns="45720" rtlCol="0" anchor="t">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solidFill>
                  <a:schemeClr val="bg1"/>
                </a:solidFill>
                <a:latin typeface="Times New Roman"/>
                <a:ea typeface="+mj-ea"/>
                <a:cs typeface="Times New Roman"/>
              </a:rPr>
              <a:t>Conclusions from the Energy consumption and runtime graphs:</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It can be observed that for each input of the recursive function, the execution time and energy consumption increased exponentially. This behavior is due to the exponential nature of the Fibonacci algorithm that was implemented.</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a:t>
            </a:r>
            <a:r>
              <a:rPr lang="en-US" sz="1800" i="1" dirty="0">
                <a:solidFill>
                  <a:schemeClr val="bg1"/>
                </a:solidFill>
                <a:latin typeface="Times New Roman"/>
                <a:ea typeface="+mj-ea"/>
                <a:cs typeface="Times New Roman"/>
              </a:rPr>
              <a:t>`-O2` </a:t>
            </a:r>
            <a:r>
              <a:rPr lang="en-US" sz="1800" dirty="0">
                <a:solidFill>
                  <a:schemeClr val="bg1"/>
                </a:solidFill>
                <a:latin typeface="Times New Roman"/>
                <a:ea typeface="+mj-ea"/>
                <a:cs typeface="Times New Roman"/>
              </a:rPr>
              <a:t>flag significantly reduced both execution time and energy consumption in both the linear and recursive functions.</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It is also noticeable that for inputs of 30 and below, energy consumption and execution times become very similar.</a:t>
            </a:r>
          </a:p>
          <a:p>
            <a:pPr algn="l"/>
            <a:endParaRPr lang="en-US" sz="1800" dirty="0">
              <a:solidFill>
                <a:schemeClr val="bg1"/>
              </a:solidFill>
              <a:latin typeface="Times New Roman"/>
              <a:ea typeface="+mj-ea"/>
              <a:cs typeface="Times New Roman"/>
            </a:endParaRPr>
          </a:p>
          <a:p>
            <a:pPr algn="l"/>
            <a:r>
              <a:rPr lang="en-US" sz="1800" b="1" dirty="0">
                <a:solidFill>
                  <a:schemeClr val="bg1"/>
                </a:solidFill>
                <a:latin typeface="Times New Roman"/>
                <a:ea typeface="+mj-ea"/>
                <a:cs typeface="Times New Roman"/>
              </a:rPr>
              <a:t>Notes:</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One key observation is that for input 45, both energy consumption and execution time were higher than for input 46, which is unexpected. Further analysis revealed this may have happened due to the nature of the values used, as they were derived from a median. </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By examining the data obtained from RAPL, I noticed significantly more variation for input 45 compared to input 46. I also analyzed the date/time of creation of the csv files and I noticed that for input 45 the measurements were obtained during a class and for input 46 the inputs were taken during midnight, which leads me to the conclusion that this fluctuation may have happened due to the usage of the machine by other students.</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338869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1B4C8-F9D9-1ED3-5AAD-9DB9E4F5AC73}"/>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8410DAA8-5DEB-DCC0-EEDD-9327CC1ECC2F}"/>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E03789C5-6117-FF3D-847D-C16010563E4F}"/>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945B4BC4-0DC5-298B-9798-8671D6BC9CF9}"/>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ECF3E2F5-FB68-7CE3-3B47-37987D777C04}"/>
              </a:ext>
            </a:extLst>
          </p:cNvPr>
          <p:cNvSpPr>
            <a:spLocks noGrp="1"/>
          </p:cNvSpPr>
          <p:nvPr>
            <p:ph type="sldNum" sz="quarter" idx="12"/>
          </p:nvPr>
        </p:nvSpPr>
        <p:spPr/>
        <p:txBody>
          <a:bodyPr/>
          <a:lstStyle/>
          <a:p>
            <a:fld id="{15A16595-07AD-4646-803E-1CCE41789BEC}" type="slidenum">
              <a:rPr lang="pt-PT" smtClean="0"/>
              <a:t>16</a:t>
            </a:fld>
            <a:endParaRPr lang="pt-PT" dirty="0"/>
          </a:p>
        </p:txBody>
      </p:sp>
      <p:sp>
        <p:nvSpPr>
          <p:cNvPr id="14" name="Marcador de Posição do Número do Diapositivo 9">
            <a:extLst>
              <a:ext uri="{FF2B5EF4-FFF2-40B4-BE49-F238E27FC236}">
                <a16:creationId xmlns:a16="http://schemas.microsoft.com/office/drawing/2014/main" id="{5BF3AEAF-37CB-4D7C-F383-DFAFFCA002F6}"/>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2361A30E-05D7-0C68-A302-2AE263C89518}"/>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b="1" dirty="0">
                <a:solidFill>
                  <a:schemeClr val="bg1"/>
                </a:solidFill>
                <a:latin typeface="Times New Roman"/>
                <a:ea typeface="+mj-ea"/>
                <a:cs typeface="Times New Roman"/>
              </a:rPr>
              <a:t>For exercise #2 the following algorithms with different time complexities were chosen:</a:t>
            </a:r>
          </a:p>
          <a:p>
            <a:pPr marL="742950" lvl="1" indent="-285750" algn="l">
              <a:buFont typeface="Arial" panose="020B0604020202020204" pitchFamily="34" charset="0"/>
              <a:buChar char="•"/>
            </a:pPr>
            <a:r>
              <a:rPr lang="en-US" sz="1800" dirty="0">
                <a:solidFill>
                  <a:schemeClr val="bg1"/>
                </a:solidFill>
                <a:latin typeface="Times New Roman"/>
                <a:ea typeface="+mj-ea"/>
                <a:cs typeface="Times New Roman"/>
              </a:rPr>
              <a:t>Bubble sort: O(n²) in the worst case, and O(n) in the best case.</a:t>
            </a:r>
          </a:p>
          <a:p>
            <a:pPr marL="742950" lvl="1" indent="-285750" algn="l">
              <a:buFont typeface="Arial" panose="020B0604020202020204" pitchFamily="34" charset="0"/>
              <a:buChar char="•"/>
            </a:pPr>
            <a:r>
              <a:rPr lang="en-US" sz="1800" dirty="0">
                <a:solidFill>
                  <a:schemeClr val="bg1"/>
                </a:solidFill>
                <a:latin typeface="Times New Roman"/>
                <a:ea typeface="+mj-ea"/>
                <a:cs typeface="Times New Roman"/>
              </a:rPr>
              <a:t>Merge sort: O(n log n).</a:t>
            </a:r>
          </a:p>
          <a:p>
            <a:pPr marL="742950" lvl="1" indent="-285750" algn="l">
              <a:buFont typeface="Arial" panose="020B0604020202020204" pitchFamily="34" charset="0"/>
              <a:buChar char="•"/>
            </a:pPr>
            <a:r>
              <a:rPr lang="en-US" sz="1800" dirty="0">
                <a:solidFill>
                  <a:schemeClr val="bg1"/>
                </a:solidFill>
                <a:latin typeface="Times New Roman"/>
                <a:ea typeface="+mj-ea"/>
                <a:cs typeface="Times New Roman"/>
              </a:rPr>
              <a:t>Shell sort: Around O(n^(3/2)) on average. Can reach O(n²) with simpler gap sequences.</a:t>
            </a:r>
            <a:endParaRPr lang="en-US" sz="14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en-US" sz="1800" b="1" dirty="0">
                <a:solidFill>
                  <a:schemeClr val="bg1"/>
                </a:solidFill>
                <a:latin typeface="Times New Roman"/>
                <a:ea typeface="+mj-ea"/>
                <a:cs typeface="Times New Roman"/>
              </a:rPr>
              <a:t>The parameters used for the algorithms were as follows:</a:t>
            </a:r>
          </a:p>
          <a:p>
            <a:pPr marL="742950" lvl="1" indent="-285750" algn="l">
              <a:buFont typeface="Arial" panose="020B0604020202020204" pitchFamily="34" charset="0"/>
              <a:buChar char="•"/>
            </a:pPr>
            <a:r>
              <a:rPr lang="en-US" sz="1800" dirty="0">
                <a:solidFill>
                  <a:schemeClr val="bg1"/>
                </a:solidFill>
                <a:latin typeface="Times New Roman"/>
                <a:ea typeface="+mj-ea"/>
                <a:cs typeface="Times New Roman"/>
              </a:rPr>
              <a:t>Array sizes: 25k vs. 50k elements.</a:t>
            </a:r>
          </a:p>
          <a:p>
            <a:pPr marL="742950" lvl="1" indent="-285750" algn="l">
              <a:buFont typeface="Arial" panose="020B0604020202020204" pitchFamily="34" charset="0"/>
              <a:buChar char="•"/>
            </a:pPr>
            <a:r>
              <a:rPr lang="en-US" sz="1800" dirty="0">
                <a:solidFill>
                  <a:schemeClr val="bg1"/>
                </a:solidFill>
                <a:latin typeface="Times New Roman"/>
                <a:ea typeface="+mj-ea"/>
                <a:cs typeface="Times New Roman"/>
              </a:rPr>
              <a:t>Data types: Int vs. Float.</a:t>
            </a:r>
          </a:p>
          <a:p>
            <a:pPr marL="742950" lvl="1" indent="-285750" algn="l">
              <a:buFont typeface="Arial" panose="020B0604020202020204" pitchFamily="34" charset="0"/>
              <a:buChar char="•"/>
            </a:pPr>
            <a:r>
              <a:rPr lang="en-US" sz="1800" dirty="0">
                <a:solidFill>
                  <a:schemeClr val="bg1"/>
                </a:solidFill>
                <a:latin typeface="Times New Roman"/>
                <a:ea typeface="+mj-ea"/>
                <a:cs typeface="Times New Roman"/>
              </a:rPr>
              <a:t>Array order: Sorted vs. unsorted.</a:t>
            </a:r>
          </a:p>
          <a:p>
            <a:pPr marL="742950" lvl="1" indent="-285750" algn="l">
              <a:buFont typeface="Arial" panose="020B0604020202020204" pitchFamily="34" charset="0"/>
              <a:buChar char="•"/>
            </a:pPr>
            <a:r>
              <a:rPr lang="en-US" sz="1800" dirty="0">
                <a:solidFill>
                  <a:schemeClr val="bg1"/>
                </a:solidFill>
                <a:latin typeface="Times New Roman"/>
                <a:ea typeface="+mj-ea"/>
                <a:cs typeface="Times New Roman"/>
              </a:rPr>
              <a:t>Optimization level: No compiler flags vs. the ‘-O2’ flag.</a:t>
            </a:r>
          </a:p>
          <a:p>
            <a:pPr marL="742950" lvl="1"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6" name="Subtítulo 4">
            <a:extLst>
              <a:ext uri="{FF2B5EF4-FFF2-40B4-BE49-F238E27FC236}">
                <a16:creationId xmlns:a16="http://schemas.microsoft.com/office/drawing/2014/main" id="{FBB1AD32-CB35-D5AB-91D0-904FD68DF35B}"/>
              </a:ext>
            </a:extLst>
          </p:cNvPr>
          <p:cNvSpPr txBox="1">
            <a:spLocks/>
          </p:cNvSpPr>
          <p:nvPr/>
        </p:nvSpPr>
        <p:spPr>
          <a:xfrm>
            <a:off x="7718323" y="5803281"/>
            <a:ext cx="3626424" cy="469272"/>
          </a:xfrm>
          <a:prstGeom prst="rect">
            <a:avLst/>
          </a:prstGeom>
        </p:spPr>
        <p:txBody>
          <a:bodyPr vert="horz" lIns="91440" tIns="45720" rIns="91440" bIns="45720" rtlCol="0" anchor="t">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20. Preview </a:t>
            </a:r>
            <a:r>
              <a:rPr lang="pt-BR" sz="1800" dirty="0" err="1">
                <a:solidFill>
                  <a:schemeClr val="bg1"/>
                </a:solidFill>
                <a:latin typeface="Times New Roman"/>
                <a:ea typeface="+mj-ea"/>
                <a:cs typeface="Times New Roman"/>
              </a:rPr>
              <a:t>of</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the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obtained</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results</a:t>
            </a:r>
            <a:endParaRPr lang="pt-PT" sz="1800" dirty="0">
              <a:solidFill>
                <a:schemeClr val="bg1"/>
              </a:solidFill>
              <a:latin typeface="Times New Roman"/>
              <a:ea typeface="+mj-ea"/>
              <a:cs typeface="Times New Roman"/>
            </a:endParaRPr>
          </a:p>
        </p:txBody>
      </p:sp>
      <p:pic>
        <p:nvPicPr>
          <p:cNvPr id="17" name="Imagem 16">
            <a:extLst>
              <a:ext uri="{FF2B5EF4-FFF2-40B4-BE49-F238E27FC236}">
                <a16:creationId xmlns:a16="http://schemas.microsoft.com/office/drawing/2014/main" id="{6C8E9F79-47CD-46AB-37B5-247C1BF896B2}"/>
              </a:ext>
            </a:extLst>
          </p:cNvPr>
          <p:cNvPicPr>
            <a:picLocks noChangeAspect="1"/>
          </p:cNvPicPr>
          <p:nvPr/>
        </p:nvPicPr>
        <p:blipFill>
          <a:blip r:embed="rId3"/>
          <a:stretch>
            <a:fillRect/>
          </a:stretch>
        </p:blipFill>
        <p:spPr>
          <a:xfrm>
            <a:off x="6724560" y="3335824"/>
            <a:ext cx="5157117" cy="2403395"/>
          </a:xfrm>
          <a:prstGeom prst="rect">
            <a:avLst/>
          </a:prstGeom>
        </p:spPr>
      </p:pic>
    </p:spTree>
    <p:extLst>
      <p:ext uri="{BB962C8B-B14F-4D97-AF65-F5344CB8AC3E}">
        <p14:creationId xmlns:p14="http://schemas.microsoft.com/office/powerpoint/2010/main" val="3143655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CD591-99D2-E2DF-BAB8-F88BD738483E}"/>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42AB7034-B276-130D-E1A9-7D4A95632D51}"/>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94A57873-399D-BD47-3455-A61342BA7030}"/>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34F0EAB7-0D09-45BA-8634-58FE87BC0041}"/>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B6C89C14-54FF-DD5C-3935-13A97D1C68ED}"/>
              </a:ext>
            </a:extLst>
          </p:cNvPr>
          <p:cNvSpPr>
            <a:spLocks noGrp="1"/>
          </p:cNvSpPr>
          <p:nvPr>
            <p:ph type="sldNum" sz="quarter" idx="12"/>
          </p:nvPr>
        </p:nvSpPr>
        <p:spPr/>
        <p:txBody>
          <a:bodyPr/>
          <a:lstStyle/>
          <a:p>
            <a:fld id="{15A16595-07AD-4646-803E-1CCE41789BEC}" type="slidenum">
              <a:rPr lang="pt-PT" smtClean="0"/>
              <a:t>17</a:t>
            </a:fld>
            <a:endParaRPr lang="pt-PT" dirty="0"/>
          </a:p>
        </p:txBody>
      </p:sp>
      <p:sp>
        <p:nvSpPr>
          <p:cNvPr id="14" name="Marcador de Posição do Número do Diapositivo 9">
            <a:extLst>
              <a:ext uri="{FF2B5EF4-FFF2-40B4-BE49-F238E27FC236}">
                <a16:creationId xmlns:a16="http://schemas.microsoft.com/office/drawing/2014/main" id="{30AE972C-64B8-865D-D163-1B551A12785C}"/>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25B48CC9-2A13-CBC1-3B00-4DD856D47F36}"/>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Just like in the previous exercise the program was executed 10 times to ensure accurate data collection and to calibrate the core temperatures a 30-second cooldown period was applied before measurement. </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algorithms that this exercise used were implemented in the C programming language.</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For each CSV file, the rows containing the maximum and minimum values of  'Package’ were removed. </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With the remaining lines the median of each column was calculated.</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results of this procedure allowed to gather data to create graphs and measure trends in energy consumption, providing a clearer understanding of the impact of different inputs, optimizations and algorithms on performance.</a:t>
            </a:r>
            <a:endParaRPr lang="pt-PT" sz="18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403392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A3E2C-0F00-913E-E958-B2E38F1FA156}"/>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C0264054-889E-C5E8-D966-5E67A9FADBDB}"/>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98974882-E32F-7F9C-45A0-CD846AAE3CBB}"/>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19E2DD74-DF82-A1FA-1CDC-482EC40B42CC}"/>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BDD5F6BD-5D3F-69AC-E2B8-1F8045478CE9}"/>
              </a:ext>
            </a:extLst>
          </p:cNvPr>
          <p:cNvSpPr>
            <a:spLocks noGrp="1"/>
          </p:cNvSpPr>
          <p:nvPr>
            <p:ph type="sldNum" sz="quarter" idx="12"/>
          </p:nvPr>
        </p:nvSpPr>
        <p:spPr/>
        <p:txBody>
          <a:bodyPr/>
          <a:lstStyle/>
          <a:p>
            <a:fld id="{15A16595-07AD-4646-803E-1CCE41789BEC}" type="slidenum">
              <a:rPr lang="pt-PT" smtClean="0"/>
              <a:t>18</a:t>
            </a:fld>
            <a:endParaRPr lang="pt-PT" dirty="0"/>
          </a:p>
        </p:txBody>
      </p:sp>
      <p:sp>
        <p:nvSpPr>
          <p:cNvPr id="14" name="Marcador de Posição do Número do Diapositivo 9">
            <a:extLst>
              <a:ext uri="{FF2B5EF4-FFF2-40B4-BE49-F238E27FC236}">
                <a16:creationId xmlns:a16="http://schemas.microsoft.com/office/drawing/2014/main" id="{1B43ED3D-DC6F-B689-BA4C-515B79967F16}"/>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E8ADA4CA-1301-F46C-A607-6E4155D0199A}"/>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following graphs illustrate the impact of the </a:t>
            </a:r>
            <a:r>
              <a:rPr lang="en-US" sz="1800" b="1" dirty="0">
                <a:solidFill>
                  <a:schemeClr val="bg1"/>
                </a:solidFill>
                <a:latin typeface="Times New Roman"/>
                <a:ea typeface="+mj-ea"/>
                <a:cs typeface="Times New Roman"/>
              </a:rPr>
              <a:t>array size</a:t>
            </a:r>
            <a:r>
              <a:rPr lang="en-US" sz="1800" dirty="0">
                <a:solidFill>
                  <a:schemeClr val="bg1"/>
                </a:solidFill>
                <a:latin typeface="Times New Roman"/>
                <a:ea typeface="+mj-ea"/>
                <a:cs typeface="Times New Roman"/>
              </a:rPr>
              <a:t>:</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35E07E29-A7A3-AE9C-21B6-ECDAB2219B40}"/>
              </a:ext>
            </a:extLst>
          </p:cNvPr>
          <p:cNvSpPr txBox="1">
            <a:spLocks/>
          </p:cNvSpPr>
          <p:nvPr/>
        </p:nvSpPr>
        <p:spPr>
          <a:xfrm>
            <a:off x="1141236" y="4869143"/>
            <a:ext cx="3626424"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20.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C55AE937-64A4-704D-9EE4-5A829C659BB0}"/>
              </a:ext>
            </a:extLst>
          </p:cNvPr>
          <p:cNvSpPr txBox="1"/>
          <p:nvPr/>
        </p:nvSpPr>
        <p:spPr>
          <a:xfrm>
            <a:off x="1141236" y="5173582"/>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Unsorted</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p:txBody>
      </p:sp>
      <p:sp>
        <p:nvSpPr>
          <p:cNvPr id="16" name="Subtítulo 4">
            <a:extLst>
              <a:ext uri="{FF2B5EF4-FFF2-40B4-BE49-F238E27FC236}">
                <a16:creationId xmlns:a16="http://schemas.microsoft.com/office/drawing/2014/main" id="{7A6C7403-C133-CDF8-FF7A-5407375A6D9B}"/>
              </a:ext>
            </a:extLst>
          </p:cNvPr>
          <p:cNvSpPr txBox="1">
            <a:spLocks/>
          </p:cNvSpPr>
          <p:nvPr/>
        </p:nvSpPr>
        <p:spPr>
          <a:xfrm>
            <a:off x="7576218" y="4948645"/>
            <a:ext cx="2354911"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21.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BR" sz="1800" dirty="0">
              <a:solidFill>
                <a:schemeClr val="bg1"/>
              </a:solidFill>
              <a:latin typeface="Times New Roman"/>
              <a:ea typeface="+mj-ea"/>
              <a:cs typeface="Times New Roman"/>
            </a:endParaRPr>
          </a:p>
        </p:txBody>
      </p:sp>
      <p:sp>
        <p:nvSpPr>
          <p:cNvPr id="17" name="CaixaDeTexto 16">
            <a:extLst>
              <a:ext uri="{FF2B5EF4-FFF2-40B4-BE49-F238E27FC236}">
                <a16:creationId xmlns:a16="http://schemas.microsoft.com/office/drawing/2014/main" id="{6A0DC497-FC6D-BB25-50DE-7E0D658BECCF}"/>
              </a:ext>
            </a:extLst>
          </p:cNvPr>
          <p:cNvSpPr txBox="1"/>
          <p:nvPr/>
        </p:nvSpPr>
        <p:spPr>
          <a:xfrm>
            <a:off x="7570747" y="5225706"/>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Unsorted</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p:txBody>
      </p:sp>
      <p:pic>
        <p:nvPicPr>
          <p:cNvPr id="24" name="Imagem 23">
            <a:extLst>
              <a:ext uri="{FF2B5EF4-FFF2-40B4-BE49-F238E27FC236}">
                <a16:creationId xmlns:a16="http://schemas.microsoft.com/office/drawing/2014/main" id="{B5AEA573-CEF0-5976-DD81-5F78CADDAC25}"/>
              </a:ext>
            </a:extLst>
          </p:cNvPr>
          <p:cNvPicPr>
            <a:picLocks noChangeAspect="1"/>
          </p:cNvPicPr>
          <p:nvPr/>
        </p:nvPicPr>
        <p:blipFill>
          <a:blip r:embed="rId3"/>
          <a:stretch>
            <a:fillRect/>
          </a:stretch>
        </p:blipFill>
        <p:spPr>
          <a:xfrm>
            <a:off x="660960" y="2060696"/>
            <a:ext cx="4469589" cy="2735332"/>
          </a:xfrm>
          <a:prstGeom prst="rect">
            <a:avLst/>
          </a:prstGeom>
        </p:spPr>
      </p:pic>
      <p:pic>
        <p:nvPicPr>
          <p:cNvPr id="28" name="Imagem 27">
            <a:extLst>
              <a:ext uri="{FF2B5EF4-FFF2-40B4-BE49-F238E27FC236}">
                <a16:creationId xmlns:a16="http://schemas.microsoft.com/office/drawing/2014/main" id="{EEE37D40-BC4F-AFC0-DE48-FB1D7B299F3E}"/>
              </a:ext>
            </a:extLst>
          </p:cNvPr>
          <p:cNvPicPr>
            <a:picLocks noChangeAspect="1"/>
          </p:cNvPicPr>
          <p:nvPr/>
        </p:nvPicPr>
        <p:blipFill>
          <a:blip r:embed="rId4"/>
          <a:stretch>
            <a:fillRect/>
          </a:stretch>
        </p:blipFill>
        <p:spPr>
          <a:xfrm>
            <a:off x="6759864" y="2055789"/>
            <a:ext cx="4480035" cy="2744910"/>
          </a:xfrm>
          <a:prstGeom prst="rect">
            <a:avLst/>
          </a:prstGeom>
        </p:spPr>
      </p:pic>
    </p:spTree>
    <p:extLst>
      <p:ext uri="{BB962C8B-B14F-4D97-AF65-F5344CB8AC3E}">
        <p14:creationId xmlns:p14="http://schemas.microsoft.com/office/powerpoint/2010/main" val="1927090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3BFD0-836C-F6CB-0797-777131DD2462}"/>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E110608F-3E19-B198-125E-37593CCE5095}"/>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483A0143-24F5-9322-63DE-DA595274E9A8}"/>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D3AB25F5-BC83-7997-3DB0-58C1149FC1EA}"/>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44AE96BC-075E-E099-05BA-41FD0BD7372F}"/>
              </a:ext>
            </a:extLst>
          </p:cNvPr>
          <p:cNvSpPr>
            <a:spLocks noGrp="1"/>
          </p:cNvSpPr>
          <p:nvPr>
            <p:ph type="sldNum" sz="quarter" idx="12"/>
          </p:nvPr>
        </p:nvSpPr>
        <p:spPr/>
        <p:txBody>
          <a:bodyPr/>
          <a:lstStyle/>
          <a:p>
            <a:fld id="{15A16595-07AD-4646-803E-1CCE41789BEC}" type="slidenum">
              <a:rPr lang="pt-PT" smtClean="0"/>
              <a:t>19</a:t>
            </a:fld>
            <a:endParaRPr lang="pt-PT" dirty="0"/>
          </a:p>
        </p:txBody>
      </p:sp>
      <p:sp>
        <p:nvSpPr>
          <p:cNvPr id="14" name="Marcador de Posição do Número do Diapositivo 9">
            <a:extLst>
              <a:ext uri="{FF2B5EF4-FFF2-40B4-BE49-F238E27FC236}">
                <a16:creationId xmlns:a16="http://schemas.microsoft.com/office/drawing/2014/main" id="{769DDDE5-1C1B-85EF-C983-1F3F982DF1DF}"/>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59CAFD5B-BEC0-DE29-ADF4-C9BDBEF7003D}"/>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To better illustrate how each algorithm responded to changes in </a:t>
            </a:r>
            <a:r>
              <a:rPr lang="en-US" sz="1800" b="1" dirty="0">
                <a:solidFill>
                  <a:schemeClr val="bg1"/>
                </a:solidFill>
                <a:latin typeface="Times New Roman"/>
                <a:ea typeface="+mj-ea"/>
                <a:cs typeface="Times New Roman"/>
              </a:rPr>
              <a:t>array size</a:t>
            </a:r>
            <a:r>
              <a:rPr lang="en-US" sz="1800" dirty="0">
                <a:solidFill>
                  <a:schemeClr val="bg1"/>
                </a:solidFill>
                <a:latin typeface="Times New Roman"/>
                <a:ea typeface="+mj-ea"/>
                <a:cs typeface="Times New Roman"/>
              </a:rPr>
              <a:t>, I created individual graphs. In the combined graph, the faster algorithms were overshadowed/hidden, so separate plots provide a clearer comparison.</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064FD4DA-072E-A112-0C2F-9E7D0046778B}"/>
              </a:ext>
            </a:extLst>
          </p:cNvPr>
          <p:cNvSpPr txBox="1">
            <a:spLocks/>
          </p:cNvSpPr>
          <p:nvPr/>
        </p:nvSpPr>
        <p:spPr>
          <a:xfrm>
            <a:off x="3691809" y="4832549"/>
            <a:ext cx="5879726"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22. Individual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graphs</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3A1AA63E-EF38-E4E1-DA86-7D0C5F4A4DCB}"/>
              </a:ext>
            </a:extLst>
          </p:cNvPr>
          <p:cNvSpPr txBox="1"/>
          <p:nvPr/>
        </p:nvSpPr>
        <p:spPr>
          <a:xfrm>
            <a:off x="3691809" y="5136988"/>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Unsorted</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p:txBody>
      </p:sp>
      <p:pic>
        <p:nvPicPr>
          <p:cNvPr id="11" name="Imagem 10">
            <a:extLst>
              <a:ext uri="{FF2B5EF4-FFF2-40B4-BE49-F238E27FC236}">
                <a16:creationId xmlns:a16="http://schemas.microsoft.com/office/drawing/2014/main" id="{99ECE3D5-7215-62CF-735F-4CDD39966CD3}"/>
              </a:ext>
            </a:extLst>
          </p:cNvPr>
          <p:cNvPicPr>
            <a:picLocks noChangeAspect="1"/>
          </p:cNvPicPr>
          <p:nvPr/>
        </p:nvPicPr>
        <p:blipFill>
          <a:blip r:embed="rId3"/>
          <a:stretch>
            <a:fillRect/>
          </a:stretch>
        </p:blipFill>
        <p:spPr>
          <a:xfrm>
            <a:off x="281102" y="2307722"/>
            <a:ext cx="3797446" cy="2292686"/>
          </a:xfrm>
          <a:prstGeom prst="rect">
            <a:avLst/>
          </a:prstGeom>
        </p:spPr>
      </p:pic>
      <p:pic>
        <p:nvPicPr>
          <p:cNvPr id="18" name="Imagem 17">
            <a:extLst>
              <a:ext uri="{FF2B5EF4-FFF2-40B4-BE49-F238E27FC236}">
                <a16:creationId xmlns:a16="http://schemas.microsoft.com/office/drawing/2014/main" id="{C69B56A2-223B-DDFC-7852-85FA498A720D}"/>
              </a:ext>
            </a:extLst>
          </p:cNvPr>
          <p:cNvPicPr>
            <a:picLocks noChangeAspect="1"/>
          </p:cNvPicPr>
          <p:nvPr/>
        </p:nvPicPr>
        <p:blipFill>
          <a:blip r:embed="rId4"/>
          <a:stretch>
            <a:fillRect/>
          </a:stretch>
        </p:blipFill>
        <p:spPr>
          <a:xfrm>
            <a:off x="4138706" y="2307722"/>
            <a:ext cx="3797446" cy="2286827"/>
          </a:xfrm>
          <a:prstGeom prst="rect">
            <a:avLst/>
          </a:prstGeom>
        </p:spPr>
      </p:pic>
      <p:pic>
        <p:nvPicPr>
          <p:cNvPr id="20" name="Imagem 19">
            <a:extLst>
              <a:ext uri="{FF2B5EF4-FFF2-40B4-BE49-F238E27FC236}">
                <a16:creationId xmlns:a16="http://schemas.microsoft.com/office/drawing/2014/main" id="{200CDA77-C740-9D55-8B3F-A2651E210FB3}"/>
              </a:ext>
            </a:extLst>
          </p:cNvPr>
          <p:cNvPicPr>
            <a:picLocks noChangeAspect="1"/>
          </p:cNvPicPr>
          <p:nvPr/>
        </p:nvPicPr>
        <p:blipFill>
          <a:blip r:embed="rId5"/>
          <a:stretch>
            <a:fillRect/>
          </a:stretch>
        </p:blipFill>
        <p:spPr>
          <a:xfrm>
            <a:off x="8033405" y="2307722"/>
            <a:ext cx="3797446" cy="2290428"/>
          </a:xfrm>
          <a:prstGeom prst="rect">
            <a:avLst/>
          </a:prstGeom>
        </p:spPr>
      </p:pic>
    </p:spTree>
    <p:extLst>
      <p:ext uri="{BB962C8B-B14F-4D97-AF65-F5344CB8AC3E}">
        <p14:creationId xmlns:p14="http://schemas.microsoft.com/office/powerpoint/2010/main" val="195050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05421060-961C-DF39-4843-A54AFF303133}"/>
              </a:ext>
            </a:extLst>
          </p:cNvPr>
          <p:cNvSpPr/>
          <p:nvPr/>
        </p:nvSpPr>
        <p:spPr>
          <a:xfrm>
            <a:off x="-12211"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 name="Título 1"/>
          <p:cNvSpPr>
            <a:spLocks noGrp="1"/>
          </p:cNvSpPr>
          <p:nvPr>
            <p:ph type="ctrTitle"/>
          </p:nvPr>
        </p:nvSpPr>
        <p:spPr>
          <a:xfrm>
            <a:off x="449384" y="467823"/>
            <a:ext cx="6975232" cy="677986"/>
          </a:xfrm>
        </p:spPr>
        <p:txBody>
          <a:bodyPr>
            <a:normAutofit fontScale="90000"/>
          </a:bodyPr>
          <a:lstStyle/>
          <a:p>
            <a:pPr algn="l"/>
            <a:r>
              <a:rPr lang="pt-PT" sz="4800" dirty="0">
                <a:solidFill>
                  <a:schemeClr val="bg1"/>
                </a:solidFill>
                <a:latin typeface="Times New Roman"/>
                <a:cs typeface="Calibri Light"/>
              </a:rPr>
              <a:t>Project </a:t>
            </a:r>
            <a:r>
              <a:rPr lang="pt-PT" sz="4800" dirty="0" err="1">
                <a:solidFill>
                  <a:schemeClr val="bg1"/>
                </a:solidFill>
                <a:latin typeface="Times New Roman"/>
                <a:cs typeface="Calibri Light"/>
              </a:rPr>
              <a:t>structure</a:t>
            </a:r>
            <a:endParaRPr lang="pt-PT" dirty="0">
              <a:solidFill>
                <a:schemeClr val="bg1"/>
              </a:solidFill>
            </a:endParaRPr>
          </a:p>
        </p:txBody>
      </p:sp>
      <p:sp>
        <p:nvSpPr>
          <p:cNvPr id="5" name="Subtítulo 4">
            <a:extLst>
              <a:ext uri="{FF2B5EF4-FFF2-40B4-BE49-F238E27FC236}">
                <a16:creationId xmlns:a16="http://schemas.microsoft.com/office/drawing/2014/main" id="{E54AA487-01BE-442F-8891-3469AD736F77}"/>
              </a:ext>
            </a:extLst>
          </p:cNvPr>
          <p:cNvSpPr>
            <a:spLocks noGrp="1"/>
          </p:cNvSpPr>
          <p:nvPr>
            <p:ph type="subTitle" idx="1"/>
          </p:nvPr>
        </p:nvSpPr>
        <p:spPr>
          <a:xfrm>
            <a:off x="566615" y="1579807"/>
            <a:ext cx="11049000" cy="4811224"/>
          </a:xfrm>
        </p:spPr>
        <p:txBody>
          <a:bodyPr vert="horz" lIns="91440" tIns="45720" rIns="91440" bIns="45720" rtlCol="0" anchor="t">
            <a:normAutofit/>
          </a:bodyPr>
          <a:lstStyle/>
          <a:p>
            <a:pPr algn="l"/>
            <a:r>
              <a:rPr lang="pt-PT" dirty="0">
                <a:solidFill>
                  <a:schemeClr val="bg1"/>
                </a:solidFill>
                <a:latin typeface="Times New Roman"/>
                <a:cs typeface="Times New Roman"/>
              </a:rPr>
              <a:t>0.   </a:t>
            </a:r>
            <a:r>
              <a:rPr lang="pt-PT" sz="2400" dirty="0" err="1">
                <a:solidFill>
                  <a:schemeClr val="bg1"/>
                </a:solidFill>
                <a:latin typeface="Times New Roman"/>
                <a:cs typeface="Times New Roman"/>
              </a:rPr>
              <a:t>Machine</a:t>
            </a:r>
            <a:r>
              <a:rPr lang="pt-PT" sz="2400" dirty="0">
                <a:solidFill>
                  <a:schemeClr val="bg1"/>
                </a:solidFill>
                <a:latin typeface="Times New Roman"/>
                <a:cs typeface="Times New Roman"/>
              </a:rPr>
              <a:t> </a:t>
            </a:r>
            <a:r>
              <a:rPr lang="pt-PT" sz="2400" dirty="0" err="1">
                <a:solidFill>
                  <a:schemeClr val="bg1"/>
                </a:solidFill>
                <a:latin typeface="Times New Roman"/>
                <a:cs typeface="Times New Roman"/>
              </a:rPr>
              <a:t>specifications</a:t>
            </a:r>
            <a:endParaRPr lang="pt-PT" dirty="0">
              <a:solidFill>
                <a:schemeClr val="bg1"/>
              </a:solidFill>
              <a:latin typeface="Times New Roman"/>
              <a:cs typeface="Times New Roman"/>
            </a:endParaRPr>
          </a:p>
          <a:p>
            <a:pPr marL="457200" indent="-457200" algn="l">
              <a:buAutoNum type="arabicPeriod"/>
            </a:pPr>
            <a:r>
              <a:rPr lang="pt-PT" dirty="0" err="1">
                <a:solidFill>
                  <a:schemeClr val="bg1"/>
                </a:solidFill>
                <a:latin typeface="Times New Roman"/>
                <a:cs typeface="Times New Roman"/>
              </a:rPr>
              <a:t>Exercise</a:t>
            </a:r>
            <a:r>
              <a:rPr lang="pt-PT" dirty="0">
                <a:solidFill>
                  <a:schemeClr val="bg1"/>
                </a:solidFill>
                <a:latin typeface="Times New Roman"/>
                <a:cs typeface="Times New Roman"/>
              </a:rPr>
              <a:t> #1</a:t>
            </a:r>
          </a:p>
          <a:p>
            <a:pPr marL="457200" indent="-457200" algn="l">
              <a:buAutoNum type="arabicPeriod"/>
            </a:pPr>
            <a:r>
              <a:rPr lang="pt-PT" dirty="0" err="1">
                <a:solidFill>
                  <a:schemeClr val="bg1"/>
                </a:solidFill>
                <a:latin typeface="Times New Roman"/>
                <a:cs typeface="Times New Roman"/>
              </a:rPr>
              <a:t>Exercise</a:t>
            </a:r>
            <a:r>
              <a:rPr lang="pt-PT" dirty="0">
                <a:solidFill>
                  <a:schemeClr val="bg1"/>
                </a:solidFill>
                <a:latin typeface="Times New Roman"/>
                <a:cs typeface="Times New Roman"/>
              </a:rPr>
              <a:t> #2</a:t>
            </a:r>
          </a:p>
          <a:p>
            <a:pPr marL="457200" indent="-457200" algn="l">
              <a:buAutoNum type="arabicPeriod"/>
            </a:pPr>
            <a:r>
              <a:rPr lang="pt-PT" dirty="0">
                <a:solidFill>
                  <a:schemeClr val="bg1"/>
                </a:solidFill>
                <a:latin typeface="Times New Roman"/>
                <a:cs typeface="Times New Roman"/>
              </a:rPr>
              <a:t>Extra </a:t>
            </a:r>
            <a:r>
              <a:rPr lang="pt-PT" dirty="0" err="1">
                <a:solidFill>
                  <a:schemeClr val="bg1"/>
                </a:solidFill>
                <a:latin typeface="Times New Roman"/>
                <a:cs typeface="Times New Roman"/>
              </a:rPr>
              <a:t>exercise</a:t>
            </a:r>
            <a:endParaRPr lang="pt-PT" dirty="0">
              <a:solidFill>
                <a:schemeClr val="bg1"/>
              </a:solidFill>
              <a:latin typeface="Times New Roman"/>
              <a:cs typeface="Times New Roman"/>
            </a:endParaRPr>
          </a:p>
          <a:p>
            <a:pPr marL="457200" indent="-457200" algn="l">
              <a:buAutoNum type="arabicPeriod"/>
            </a:pPr>
            <a:r>
              <a:rPr lang="pt-PT" dirty="0" err="1">
                <a:solidFill>
                  <a:schemeClr val="bg1"/>
                </a:solidFill>
                <a:latin typeface="Times New Roman"/>
                <a:cs typeface="Times New Roman"/>
              </a:rPr>
              <a:t>Conclusion</a:t>
            </a:r>
            <a:endParaRPr lang="pt-PT" dirty="0">
              <a:solidFill>
                <a:schemeClr val="bg1"/>
              </a:solidFill>
              <a:latin typeface="Times New Roman"/>
              <a:cs typeface="Times New Roman"/>
            </a:endParaRPr>
          </a:p>
          <a:p>
            <a:pPr marL="457200" indent="-457200" algn="l">
              <a:buAutoNum type="arabicPeriod"/>
            </a:pPr>
            <a:r>
              <a:rPr lang="pt-PT" dirty="0" err="1">
                <a:solidFill>
                  <a:schemeClr val="bg1"/>
                </a:solidFill>
                <a:latin typeface="Times New Roman"/>
                <a:cs typeface="Times New Roman"/>
              </a:rPr>
              <a:t>Gathered</a:t>
            </a:r>
            <a:r>
              <a:rPr lang="pt-PT" dirty="0">
                <a:solidFill>
                  <a:schemeClr val="bg1"/>
                </a:solidFill>
                <a:latin typeface="Times New Roman"/>
                <a:cs typeface="Times New Roman"/>
              </a:rPr>
              <a:t> data</a:t>
            </a:r>
          </a:p>
          <a:p>
            <a:pPr marL="457200" indent="-457200" algn="l">
              <a:buAutoNum type="arabicPeriod"/>
            </a:pPr>
            <a:r>
              <a:rPr lang="pt-PT" dirty="0" err="1">
                <a:solidFill>
                  <a:schemeClr val="bg1"/>
                </a:solidFill>
                <a:latin typeface="Times New Roman"/>
                <a:cs typeface="Times New Roman"/>
              </a:rPr>
              <a:t>References</a:t>
            </a:r>
            <a:endParaRPr lang="pt-PT" dirty="0">
              <a:solidFill>
                <a:schemeClr val="bg1"/>
              </a:solidFill>
              <a:latin typeface="Times New Roman"/>
              <a:cs typeface="Times New Roman"/>
            </a:endParaRPr>
          </a:p>
        </p:txBody>
      </p:sp>
      <p:sp>
        <p:nvSpPr>
          <p:cNvPr id="4" name="Marcador de Posição do Número do Diapositivo 3">
            <a:extLst>
              <a:ext uri="{FF2B5EF4-FFF2-40B4-BE49-F238E27FC236}">
                <a16:creationId xmlns:a16="http://schemas.microsoft.com/office/drawing/2014/main" id="{CC4003CA-C1DB-ECDF-9634-EC8885D002E3}"/>
              </a:ext>
            </a:extLst>
          </p:cNvPr>
          <p:cNvSpPr>
            <a:spLocks noGrp="1"/>
          </p:cNvSpPr>
          <p:nvPr>
            <p:ph type="sldNum" sz="quarter" idx="12"/>
          </p:nvPr>
        </p:nvSpPr>
        <p:spPr/>
        <p:txBody>
          <a:bodyPr/>
          <a:lstStyle/>
          <a:p>
            <a:fld id="{15A16595-07AD-4646-803E-1CCE41789BEC}" type="slidenum">
              <a:rPr lang="pt-PT" dirty="0" smtClean="0"/>
              <a:t>2</a:t>
            </a:fld>
            <a:endParaRPr lang="pt-PT"/>
          </a:p>
        </p:txBody>
      </p:sp>
      <p:sp>
        <p:nvSpPr>
          <p:cNvPr id="6" name="Marcador de Posição do Rodapé 2">
            <a:extLst>
              <a:ext uri="{FF2B5EF4-FFF2-40B4-BE49-F238E27FC236}">
                <a16:creationId xmlns:a16="http://schemas.microsoft.com/office/drawing/2014/main" id="{5E715925-4916-21FA-A3CA-DCDEA1196A75}"/>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7" name="Marcador de Posição do Número do Diapositivo 9">
            <a:extLst>
              <a:ext uri="{FF2B5EF4-FFF2-40B4-BE49-F238E27FC236}">
                <a16:creationId xmlns:a16="http://schemas.microsoft.com/office/drawing/2014/main" id="{1775F262-CE2A-F54A-3D1E-C3E100ED04A8}"/>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Tree>
    <p:extLst>
      <p:ext uri="{BB962C8B-B14F-4D97-AF65-F5344CB8AC3E}">
        <p14:creationId xmlns:p14="http://schemas.microsoft.com/office/powerpoint/2010/main" val="955198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74D65-4CC6-F13F-03D4-42738EEA6719}"/>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67913A3B-A830-3402-F0CD-1A6EC4F882C6}"/>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04B7B52B-DA4F-C9DD-C554-0F3B9BB57482}"/>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4C04736E-2997-1C6F-62D5-F6FF07A28840}"/>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18FAAEA5-0118-5B3C-4905-F7EE8F78B7F6}"/>
              </a:ext>
            </a:extLst>
          </p:cNvPr>
          <p:cNvSpPr>
            <a:spLocks noGrp="1"/>
          </p:cNvSpPr>
          <p:nvPr>
            <p:ph type="sldNum" sz="quarter" idx="12"/>
          </p:nvPr>
        </p:nvSpPr>
        <p:spPr/>
        <p:txBody>
          <a:bodyPr/>
          <a:lstStyle/>
          <a:p>
            <a:fld id="{15A16595-07AD-4646-803E-1CCE41789BEC}" type="slidenum">
              <a:rPr lang="pt-PT" smtClean="0"/>
              <a:t>20</a:t>
            </a:fld>
            <a:endParaRPr lang="pt-PT" dirty="0"/>
          </a:p>
        </p:txBody>
      </p:sp>
      <p:sp>
        <p:nvSpPr>
          <p:cNvPr id="14" name="Marcador de Posição do Número do Diapositivo 9">
            <a:extLst>
              <a:ext uri="{FF2B5EF4-FFF2-40B4-BE49-F238E27FC236}">
                <a16:creationId xmlns:a16="http://schemas.microsoft.com/office/drawing/2014/main" id="{DB5C0E16-8C89-F0F3-A3E4-5E88C7D8E4B2}"/>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39FD6053-F173-3427-5859-4920BCA6BA09}"/>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For the previous reasons, the following individual </a:t>
            </a:r>
            <a:r>
              <a:rPr lang="en-US" sz="1800" b="1" dirty="0">
                <a:solidFill>
                  <a:schemeClr val="bg1"/>
                </a:solidFill>
                <a:latin typeface="Times New Roman"/>
                <a:ea typeface="+mj-ea"/>
                <a:cs typeface="Times New Roman"/>
              </a:rPr>
              <a:t>runtime plots </a:t>
            </a:r>
            <a:r>
              <a:rPr lang="en-US" sz="1800" dirty="0">
                <a:solidFill>
                  <a:schemeClr val="bg1"/>
                </a:solidFill>
                <a:latin typeface="Times New Roman"/>
                <a:ea typeface="+mj-ea"/>
                <a:cs typeface="Times New Roman"/>
              </a:rPr>
              <a:t>were created:</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1B99835E-73F5-2DEA-9D47-58FFF30B65F3}"/>
              </a:ext>
            </a:extLst>
          </p:cNvPr>
          <p:cNvSpPr txBox="1">
            <a:spLocks/>
          </p:cNvSpPr>
          <p:nvPr/>
        </p:nvSpPr>
        <p:spPr>
          <a:xfrm>
            <a:off x="3691809" y="4832549"/>
            <a:ext cx="5879726"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23. Individual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plots</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34EDBB12-54F4-948E-B089-8E3343D48195}"/>
              </a:ext>
            </a:extLst>
          </p:cNvPr>
          <p:cNvSpPr txBox="1"/>
          <p:nvPr/>
        </p:nvSpPr>
        <p:spPr>
          <a:xfrm>
            <a:off x="3691809" y="5136988"/>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Unsorted</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p:txBody>
      </p:sp>
      <p:pic>
        <p:nvPicPr>
          <p:cNvPr id="7" name="Imagem 6">
            <a:extLst>
              <a:ext uri="{FF2B5EF4-FFF2-40B4-BE49-F238E27FC236}">
                <a16:creationId xmlns:a16="http://schemas.microsoft.com/office/drawing/2014/main" id="{CC470503-AE8B-0367-5873-6AE9AAC6A867}"/>
              </a:ext>
            </a:extLst>
          </p:cNvPr>
          <p:cNvPicPr>
            <a:picLocks noChangeAspect="1"/>
          </p:cNvPicPr>
          <p:nvPr/>
        </p:nvPicPr>
        <p:blipFill>
          <a:blip r:embed="rId3"/>
          <a:stretch>
            <a:fillRect/>
          </a:stretch>
        </p:blipFill>
        <p:spPr>
          <a:xfrm>
            <a:off x="150751" y="2282410"/>
            <a:ext cx="3884830" cy="2368650"/>
          </a:xfrm>
          <a:prstGeom prst="rect">
            <a:avLst/>
          </a:prstGeom>
        </p:spPr>
      </p:pic>
      <p:pic>
        <p:nvPicPr>
          <p:cNvPr id="15" name="Imagem 14">
            <a:extLst>
              <a:ext uri="{FF2B5EF4-FFF2-40B4-BE49-F238E27FC236}">
                <a16:creationId xmlns:a16="http://schemas.microsoft.com/office/drawing/2014/main" id="{47A3EB9F-6B82-0915-B506-D8A5F47826AB}"/>
              </a:ext>
            </a:extLst>
          </p:cNvPr>
          <p:cNvPicPr>
            <a:picLocks noChangeAspect="1"/>
          </p:cNvPicPr>
          <p:nvPr/>
        </p:nvPicPr>
        <p:blipFill>
          <a:blip r:embed="rId4"/>
          <a:stretch>
            <a:fillRect/>
          </a:stretch>
        </p:blipFill>
        <p:spPr>
          <a:xfrm>
            <a:off x="4135795" y="2291463"/>
            <a:ext cx="3941163" cy="2375748"/>
          </a:xfrm>
          <a:prstGeom prst="rect">
            <a:avLst/>
          </a:prstGeom>
        </p:spPr>
      </p:pic>
      <p:pic>
        <p:nvPicPr>
          <p:cNvPr id="17" name="Imagem 16">
            <a:extLst>
              <a:ext uri="{FF2B5EF4-FFF2-40B4-BE49-F238E27FC236}">
                <a16:creationId xmlns:a16="http://schemas.microsoft.com/office/drawing/2014/main" id="{06876783-8278-AAC8-43CB-8203CDFDC3C7}"/>
              </a:ext>
            </a:extLst>
          </p:cNvPr>
          <p:cNvPicPr>
            <a:picLocks noChangeAspect="1"/>
          </p:cNvPicPr>
          <p:nvPr/>
        </p:nvPicPr>
        <p:blipFill>
          <a:blip r:embed="rId5"/>
          <a:stretch>
            <a:fillRect/>
          </a:stretch>
        </p:blipFill>
        <p:spPr>
          <a:xfrm>
            <a:off x="8174692" y="2285572"/>
            <a:ext cx="3884832" cy="2375748"/>
          </a:xfrm>
          <a:prstGeom prst="rect">
            <a:avLst/>
          </a:prstGeom>
        </p:spPr>
      </p:pic>
    </p:spTree>
    <p:extLst>
      <p:ext uri="{BB962C8B-B14F-4D97-AF65-F5344CB8AC3E}">
        <p14:creationId xmlns:p14="http://schemas.microsoft.com/office/powerpoint/2010/main" val="93671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5760A-043B-0993-BF5F-EBB1792FEB2B}"/>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607F75C2-F970-5D37-5F5C-D20F64DBCD3E}"/>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31310574-E2B8-76B6-8759-E4711457DC1C}"/>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EDAA6861-D024-20BD-6912-11DD49B5864A}"/>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8967FAA7-DE8C-E1EE-C248-0902FD003BFC}"/>
              </a:ext>
            </a:extLst>
          </p:cNvPr>
          <p:cNvSpPr>
            <a:spLocks noGrp="1"/>
          </p:cNvSpPr>
          <p:nvPr>
            <p:ph type="sldNum" sz="quarter" idx="12"/>
          </p:nvPr>
        </p:nvSpPr>
        <p:spPr/>
        <p:txBody>
          <a:bodyPr/>
          <a:lstStyle/>
          <a:p>
            <a:fld id="{15A16595-07AD-4646-803E-1CCE41789BEC}" type="slidenum">
              <a:rPr lang="pt-PT" smtClean="0"/>
              <a:t>21</a:t>
            </a:fld>
            <a:endParaRPr lang="pt-PT" dirty="0"/>
          </a:p>
        </p:txBody>
      </p:sp>
      <p:sp>
        <p:nvSpPr>
          <p:cNvPr id="14" name="Marcador de Posição do Número do Diapositivo 9">
            <a:extLst>
              <a:ext uri="{FF2B5EF4-FFF2-40B4-BE49-F238E27FC236}">
                <a16:creationId xmlns:a16="http://schemas.microsoft.com/office/drawing/2014/main" id="{F6DB6939-4C14-412D-AE43-B80B1CD3AA51}"/>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80D85129-CFEE-C72F-3349-B5CB827B138B}"/>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following graphs illustrate the impact of the different </a:t>
            </a:r>
            <a:r>
              <a:rPr lang="en-US" sz="1800" b="1" dirty="0">
                <a:solidFill>
                  <a:schemeClr val="bg1"/>
                </a:solidFill>
                <a:latin typeface="Times New Roman"/>
                <a:ea typeface="+mj-ea"/>
                <a:cs typeface="Times New Roman"/>
              </a:rPr>
              <a:t>data types </a:t>
            </a:r>
            <a:r>
              <a:rPr lang="en-US" sz="1800" dirty="0">
                <a:solidFill>
                  <a:schemeClr val="bg1"/>
                </a:solidFill>
                <a:latin typeface="Times New Roman"/>
                <a:ea typeface="+mj-ea"/>
                <a:cs typeface="Times New Roman"/>
              </a:rPr>
              <a:t>on the results:</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3439E2B8-5EE6-5A4C-B4DF-EE84B06BB96D}"/>
              </a:ext>
            </a:extLst>
          </p:cNvPr>
          <p:cNvSpPr txBox="1">
            <a:spLocks/>
          </p:cNvSpPr>
          <p:nvPr/>
        </p:nvSpPr>
        <p:spPr>
          <a:xfrm>
            <a:off x="1141236" y="4869143"/>
            <a:ext cx="3626424"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24.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EDD34C9D-2DA0-F024-9446-5C20CBF9AB46}"/>
              </a:ext>
            </a:extLst>
          </p:cNvPr>
          <p:cNvSpPr txBox="1"/>
          <p:nvPr/>
        </p:nvSpPr>
        <p:spPr>
          <a:xfrm>
            <a:off x="1141236" y="5173582"/>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Unsorted</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sp>
        <p:nvSpPr>
          <p:cNvPr id="16" name="Subtítulo 4">
            <a:extLst>
              <a:ext uri="{FF2B5EF4-FFF2-40B4-BE49-F238E27FC236}">
                <a16:creationId xmlns:a16="http://schemas.microsoft.com/office/drawing/2014/main" id="{080F1000-F5F4-FD7F-DCE6-50A58BDD54C2}"/>
              </a:ext>
            </a:extLst>
          </p:cNvPr>
          <p:cNvSpPr txBox="1">
            <a:spLocks/>
          </p:cNvSpPr>
          <p:nvPr/>
        </p:nvSpPr>
        <p:spPr>
          <a:xfrm>
            <a:off x="7576218" y="4948645"/>
            <a:ext cx="2354911"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25.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BR" sz="1800" dirty="0">
              <a:solidFill>
                <a:schemeClr val="bg1"/>
              </a:solidFill>
              <a:latin typeface="Times New Roman"/>
              <a:ea typeface="+mj-ea"/>
              <a:cs typeface="Times New Roman"/>
            </a:endParaRPr>
          </a:p>
        </p:txBody>
      </p:sp>
      <p:sp>
        <p:nvSpPr>
          <p:cNvPr id="17" name="CaixaDeTexto 16">
            <a:extLst>
              <a:ext uri="{FF2B5EF4-FFF2-40B4-BE49-F238E27FC236}">
                <a16:creationId xmlns:a16="http://schemas.microsoft.com/office/drawing/2014/main" id="{2EC28FFD-9036-DE79-D6B9-2BC1F44A3A1C}"/>
              </a:ext>
            </a:extLst>
          </p:cNvPr>
          <p:cNvSpPr txBox="1"/>
          <p:nvPr/>
        </p:nvSpPr>
        <p:spPr>
          <a:xfrm>
            <a:off x="7570747" y="5225706"/>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Unsorted</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pic>
        <p:nvPicPr>
          <p:cNvPr id="5" name="Imagem 4">
            <a:extLst>
              <a:ext uri="{FF2B5EF4-FFF2-40B4-BE49-F238E27FC236}">
                <a16:creationId xmlns:a16="http://schemas.microsoft.com/office/drawing/2014/main" id="{54A71C03-5D08-CE16-D5DC-55FC4D1DC362}"/>
              </a:ext>
            </a:extLst>
          </p:cNvPr>
          <p:cNvPicPr>
            <a:picLocks noChangeAspect="1"/>
          </p:cNvPicPr>
          <p:nvPr/>
        </p:nvPicPr>
        <p:blipFill>
          <a:blip r:embed="rId3"/>
          <a:stretch>
            <a:fillRect/>
          </a:stretch>
        </p:blipFill>
        <p:spPr>
          <a:xfrm>
            <a:off x="785588" y="2055347"/>
            <a:ext cx="4480035" cy="2721443"/>
          </a:xfrm>
          <a:prstGeom prst="rect">
            <a:avLst/>
          </a:prstGeom>
        </p:spPr>
      </p:pic>
      <p:pic>
        <p:nvPicPr>
          <p:cNvPr id="7" name="Imagem 6">
            <a:extLst>
              <a:ext uri="{FF2B5EF4-FFF2-40B4-BE49-F238E27FC236}">
                <a16:creationId xmlns:a16="http://schemas.microsoft.com/office/drawing/2014/main" id="{85DA8A98-C8ED-C17E-931C-2BBC1D5891DE}"/>
              </a:ext>
            </a:extLst>
          </p:cNvPr>
          <p:cNvPicPr>
            <a:picLocks noChangeAspect="1"/>
          </p:cNvPicPr>
          <p:nvPr/>
        </p:nvPicPr>
        <p:blipFill>
          <a:blip r:embed="rId4"/>
          <a:stretch>
            <a:fillRect/>
          </a:stretch>
        </p:blipFill>
        <p:spPr>
          <a:xfrm>
            <a:off x="6530273" y="2055347"/>
            <a:ext cx="4530540" cy="2721443"/>
          </a:xfrm>
          <a:prstGeom prst="rect">
            <a:avLst/>
          </a:prstGeom>
        </p:spPr>
      </p:pic>
    </p:spTree>
    <p:extLst>
      <p:ext uri="{BB962C8B-B14F-4D97-AF65-F5344CB8AC3E}">
        <p14:creationId xmlns:p14="http://schemas.microsoft.com/office/powerpoint/2010/main" val="78344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F4BDE-E359-B9E2-D753-049273E503DB}"/>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C278BF31-CB2B-658F-3650-F989D456ACF0}"/>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2FF20BC9-66D9-1420-C7D2-2E2CEF6F72CF}"/>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443BCD88-C561-7476-C3E7-EE4D9089A8C0}"/>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2B3D728E-22C9-24EF-EF45-1F6901D6AA43}"/>
              </a:ext>
            </a:extLst>
          </p:cNvPr>
          <p:cNvSpPr>
            <a:spLocks noGrp="1"/>
          </p:cNvSpPr>
          <p:nvPr>
            <p:ph type="sldNum" sz="quarter" idx="12"/>
          </p:nvPr>
        </p:nvSpPr>
        <p:spPr/>
        <p:txBody>
          <a:bodyPr/>
          <a:lstStyle/>
          <a:p>
            <a:fld id="{15A16595-07AD-4646-803E-1CCE41789BEC}" type="slidenum">
              <a:rPr lang="pt-PT" smtClean="0"/>
              <a:t>22</a:t>
            </a:fld>
            <a:endParaRPr lang="pt-PT" dirty="0"/>
          </a:p>
        </p:txBody>
      </p:sp>
      <p:sp>
        <p:nvSpPr>
          <p:cNvPr id="14" name="Marcador de Posição do Número do Diapositivo 9">
            <a:extLst>
              <a:ext uri="{FF2B5EF4-FFF2-40B4-BE49-F238E27FC236}">
                <a16:creationId xmlns:a16="http://schemas.microsoft.com/office/drawing/2014/main" id="{C40B58B2-C5D0-7412-D617-1C0CFD0A66CB}"/>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CB15CA50-1EA4-1520-A337-26F87FF53D76}"/>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It’s noticeable that, for Bubble Sort, the float array showed lower energy consumption, which wasn’t expected. This might be due to external factors such as concurrent machine usage, since the float array results varied significantly.</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9A13F7B3-3AF8-5A37-1538-B465BEF92B45}"/>
              </a:ext>
            </a:extLst>
          </p:cNvPr>
          <p:cNvSpPr txBox="1">
            <a:spLocks/>
          </p:cNvSpPr>
          <p:nvPr/>
        </p:nvSpPr>
        <p:spPr>
          <a:xfrm>
            <a:off x="3691809" y="4832549"/>
            <a:ext cx="5879726"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26. Individual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graphs</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B24A3B15-0C9E-36E3-DD88-9333C6E8CD74}"/>
              </a:ext>
            </a:extLst>
          </p:cNvPr>
          <p:cNvSpPr txBox="1"/>
          <p:nvPr/>
        </p:nvSpPr>
        <p:spPr>
          <a:xfrm>
            <a:off x="3691809" y="5136988"/>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Unsorted</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pic>
        <p:nvPicPr>
          <p:cNvPr id="6" name="Imagem 5">
            <a:extLst>
              <a:ext uri="{FF2B5EF4-FFF2-40B4-BE49-F238E27FC236}">
                <a16:creationId xmlns:a16="http://schemas.microsoft.com/office/drawing/2014/main" id="{B290E8E1-05A3-B6DE-74E4-82B2CC4B937C}"/>
              </a:ext>
            </a:extLst>
          </p:cNvPr>
          <p:cNvPicPr>
            <a:picLocks noChangeAspect="1"/>
          </p:cNvPicPr>
          <p:nvPr/>
        </p:nvPicPr>
        <p:blipFill>
          <a:blip r:embed="rId3"/>
          <a:stretch>
            <a:fillRect/>
          </a:stretch>
        </p:blipFill>
        <p:spPr>
          <a:xfrm>
            <a:off x="77283" y="2287183"/>
            <a:ext cx="3946782" cy="2283633"/>
          </a:xfrm>
          <a:prstGeom prst="rect">
            <a:avLst/>
          </a:prstGeom>
        </p:spPr>
      </p:pic>
      <p:pic>
        <p:nvPicPr>
          <p:cNvPr id="11" name="Imagem 10">
            <a:extLst>
              <a:ext uri="{FF2B5EF4-FFF2-40B4-BE49-F238E27FC236}">
                <a16:creationId xmlns:a16="http://schemas.microsoft.com/office/drawing/2014/main" id="{D69CCC61-9F2A-67B8-A5CB-4DD2D32B3906}"/>
              </a:ext>
            </a:extLst>
          </p:cNvPr>
          <p:cNvPicPr>
            <a:picLocks noChangeAspect="1"/>
          </p:cNvPicPr>
          <p:nvPr/>
        </p:nvPicPr>
        <p:blipFill>
          <a:blip r:embed="rId4"/>
          <a:stretch>
            <a:fillRect/>
          </a:stretch>
        </p:blipFill>
        <p:spPr>
          <a:xfrm>
            <a:off x="4129225" y="2303657"/>
            <a:ext cx="3937364" cy="2267160"/>
          </a:xfrm>
          <a:prstGeom prst="rect">
            <a:avLst/>
          </a:prstGeom>
        </p:spPr>
      </p:pic>
      <p:pic>
        <p:nvPicPr>
          <p:cNvPr id="15" name="Imagem 14">
            <a:extLst>
              <a:ext uri="{FF2B5EF4-FFF2-40B4-BE49-F238E27FC236}">
                <a16:creationId xmlns:a16="http://schemas.microsoft.com/office/drawing/2014/main" id="{161D2CFD-25DA-7A3A-EC87-53B94C687A09}"/>
              </a:ext>
            </a:extLst>
          </p:cNvPr>
          <p:cNvPicPr>
            <a:picLocks noChangeAspect="1"/>
          </p:cNvPicPr>
          <p:nvPr/>
        </p:nvPicPr>
        <p:blipFill>
          <a:blip r:embed="rId5"/>
          <a:stretch>
            <a:fillRect/>
          </a:stretch>
        </p:blipFill>
        <p:spPr>
          <a:xfrm>
            <a:off x="8129025" y="2303658"/>
            <a:ext cx="3920059" cy="2290944"/>
          </a:xfrm>
          <a:prstGeom prst="rect">
            <a:avLst/>
          </a:prstGeom>
        </p:spPr>
      </p:pic>
    </p:spTree>
    <p:extLst>
      <p:ext uri="{BB962C8B-B14F-4D97-AF65-F5344CB8AC3E}">
        <p14:creationId xmlns:p14="http://schemas.microsoft.com/office/powerpoint/2010/main" val="3725081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8284A-23A9-DE88-C43A-0A53F1239B2B}"/>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ED1776AB-D3C7-8E39-CF86-BB7320F4FFC4}"/>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DB8FFE4F-6CC6-AA75-544D-8B4F0ECADF0B}"/>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A28E6D72-DD4D-446D-3F1A-00EE4B0890F6}"/>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3FEDA61B-F791-BAED-B705-8601CBD42F7C}"/>
              </a:ext>
            </a:extLst>
          </p:cNvPr>
          <p:cNvSpPr>
            <a:spLocks noGrp="1"/>
          </p:cNvSpPr>
          <p:nvPr>
            <p:ph type="sldNum" sz="quarter" idx="12"/>
          </p:nvPr>
        </p:nvSpPr>
        <p:spPr/>
        <p:txBody>
          <a:bodyPr/>
          <a:lstStyle/>
          <a:p>
            <a:fld id="{15A16595-07AD-4646-803E-1CCE41789BEC}" type="slidenum">
              <a:rPr lang="pt-PT" smtClean="0"/>
              <a:t>23</a:t>
            </a:fld>
            <a:endParaRPr lang="pt-PT" dirty="0"/>
          </a:p>
        </p:txBody>
      </p:sp>
      <p:sp>
        <p:nvSpPr>
          <p:cNvPr id="14" name="Marcador de Posição do Número do Diapositivo 9">
            <a:extLst>
              <a:ext uri="{FF2B5EF4-FFF2-40B4-BE49-F238E27FC236}">
                <a16:creationId xmlns:a16="http://schemas.microsoft.com/office/drawing/2014/main" id="{06E58D69-AE3B-5FEF-AA49-928DA8AAE6F5}"/>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3FF031A2-4E75-8B3E-D1CB-26B1EACB9E7A}"/>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Just like in the last slide its possible to notice the effects of concurrent machine usage in the bubble sort graph, this time in a runtime plot.</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04FAFBF8-82D3-25E8-4591-25274A7C94B9}"/>
              </a:ext>
            </a:extLst>
          </p:cNvPr>
          <p:cNvSpPr txBox="1">
            <a:spLocks/>
          </p:cNvSpPr>
          <p:nvPr/>
        </p:nvSpPr>
        <p:spPr>
          <a:xfrm>
            <a:off x="3691809" y="4832549"/>
            <a:ext cx="5879726"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27. Individual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plots</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B3B61D28-73E8-2062-B805-782A4EDEB539}"/>
              </a:ext>
            </a:extLst>
          </p:cNvPr>
          <p:cNvSpPr txBox="1"/>
          <p:nvPr/>
        </p:nvSpPr>
        <p:spPr>
          <a:xfrm>
            <a:off x="3691809" y="5136988"/>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Unsorted</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pic>
        <p:nvPicPr>
          <p:cNvPr id="5" name="Imagem 4">
            <a:extLst>
              <a:ext uri="{FF2B5EF4-FFF2-40B4-BE49-F238E27FC236}">
                <a16:creationId xmlns:a16="http://schemas.microsoft.com/office/drawing/2014/main" id="{B7ADB83C-B03D-0A6F-2A74-9CD7B8227C5F}"/>
              </a:ext>
            </a:extLst>
          </p:cNvPr>
          <p:cNvPicPr>
            <a:picLocks noChangeAspect="1"/>
          </p:cNvPicPr>
          <p:nvPr/>
        </p:nvPicPr>
        <p:blipFill>
          <a:blip r:embed="rId3"/>
          <a:stretch>
            <a:fillRect/>
          </a:stretch>
        </p:blipFill>
        <p:spPr>
          <a:xfrm>
            <a:off x="115929" y="2323247"/>
            <a:ext cx="3915337" cy="2268108"/>
          </a:xfrm>
          <a:prstGeom prst="rect">
            <a:avLst/>
          </a:prstGeom>
        </p:spPr>
      </p:pic>
      <p:pic>
        <p:nvPicPr>
          <p:cNvPr id="13" name="Imagem 12">
            <a:extLst>
              <a:ext uri="{FF2B5EF4-FFF2-40B4-BE49-F238E27FC236}">
                <a16:creationId xmlns:a16="http://schemas.microsoft.com/office/drawing/2014/main" id="{47687435-4A42-1DA1-C13B-8981D107CE39}"/>
              </a:ext>
            </a:extLst>
          </p:cNvPr>
          <p:cNvPicPr>
            <a:picLocks noChangeAspect="1"/>
          </p:cNvPicPr>
          <p:nvPr/>
        </p:nvPicPr>
        <p:blipFill>
          <a:blip r:embed="rId4"/>
          <a:stretch>
            <a:fillRect/>
          </a:stretch>
        </p:blipFill>
        <p:spPr>
          <a:xfrm>
            <a:off x="4149548" y="2313520"/>
            <a:ext cx="3884242" cy="2277835"/>
          </a:xfrm>
          <a:prstGeom prst="rect">
            <a:avLst/>
          </a:prstGeom>
        </p:spPr>
      </p:pic>
      <p:pic>
        <p:nvPicPr>
          <p:cNvPr id="17" name="Imagem 16">
            <a:extLst>
              <a:ext uri="{FF2B5EF4-FFF2-40B4-BE49-F238E27FC236}">
                <a16:creationId xmlns:a16="http://schemas.microsoft.com/office/drawing/2014/main" id="{1BE74F96-BD21-F31F-6AE6-2FEBCE49722C}"/>
              </a:ext>
            </a:extLst>
          </p:cNvPr>
          <p:cNvPicPr>
            <a:picLocks noChangeAspect="1"/>
          </p:cNvPicPr>
          <p:nvPr/>
        </p:nvPicPr>
        <p:blipFill>
          <a:blip r:embed="rId5"/>
          <a:stretch>
            <a:fillRect/>
          </a:stretch>
        </p:blipFill>
        <p:spPr>
          <a:xfrm>
            <a:off x="8162037" y="2298929"/>
            <a:ext cx="3892679" cy="2292426"/>
          </a:xfrm>
          <a:prstGeom prst="rect">
            <a:avLst/>
          </a:prstGeom>
        </p:spPr>
      </p:pic>
    </p:spTree>
    <p:extLst>
      <p:ext uri="{BB962C8B-B14F-4D97-AF65-F5344CB8AC3E}">
        <p14:creationId xmlns:p14="http://schemas.microsoft.com/office/powerpoint/2010/main" val="369964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A5232-1072-B5DA-568C-321BA66E6812}"/>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8E9D5E72-9172-F0C3-1BF3-37F51530AD9F}"/>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035E752C-FEB7-5B12-55AE-8A054150CBF3}"/>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340DFC42-B617-6E94-8F44-0A655098FE99}"/>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638A4CEC-2E2D-8640-0258-F7400003AB81}"/>
              </a:ext>
            </a:extLst>
          </p:cNvPr>
          <p:cNvSpPr>
            <a:spLocks noGrp="1"/>
          </p:cNvSpPr>
          <p:nvPr>
            <p:ph type="sldNum" sz="quarter" idx="12"/>
          </p:nvPr>
        </p:nvSpPr>
        <p:spPr/>
        <p:txBody>
          <a:bodyPr/>
          <a:lstStyle/>
          <a:p>
            <a:fld id="{15A16595-07AD-4646-803E-1CCE41789BEC}" type="slidenum">
              <a:rPr lang="pt-PT" smtClean="0"/>
              <a:t>24</a:t>
            </a:fld>
            <a:endParaRPr lang="pt-PT" dirty="0"/>
          </a:p>
        </p:txBody>
      </p:sp>
      <p:sp>
        <p:nvSpPr>
          <p:cNvPr id="14" name="Marcador de Posição do Número do Diapositivo 9">
            <a:extLst>
              <a:ext uri="{FF2B5EF4-FFF2-40B4-BE49-F238E27FC236}">
                <a16:creationId xmlns:a16="http://schemas.microsoft.com/office/drawing/2014/main" id="{C4F1993E-3E38-7864-8D3C-E6AFE2787D68}"/>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F7367CA0-58F5-4A32-EA72-003FC1192B8F}"/>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following graphs illustrate the impact of different </a:t>
            </a:r>
            <a:r>
              <a:rPr lang="en-US" sz="1800" b="1" dirty="0">
                <a:solidFill>
                  <a:schemeClr val="bg1"/>
                </a:solidFill>
                <a:latin typeface="Times New Roman"/>
                <a:ea typeface="+mj-ea"/>
                <a:cs typeface="Times New Roman"/>
              </a:rPr>
              <a:t>array orders </a:t>
            </a:r>
            <a:r>
              <a:rPr lang="en-US" sz="1800" dirty="0">
                <a:solidFill>
                  <a:schemeClr val="bg1"/>
                </a:solidFill>
                <a:latin typeface="Times New Roman"/>
                <a:ea typeface="+mj-ea"/>
                <a:cs typeface="Times New Roman"/>
              </a:rPr>
              <a:t>on the results:</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6719FC2B-E149-DDE4-F973-42474B5EC035}"/>
              </a:ext>
            </a:extLst>
          </p:cNvPr>
          <p:cNvSpPr txBox="1">
            <a:spLocks/>
          </p:cNvSpPr>
          <p:nvPr/>
        </p:nvSpPr>
        <p:spPr>
          <a:xfrm>
            <a:off x="1141236" y="4869143"/>
            <a:ext cx="3626424"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28.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2F1306D8-E856-C08E-0FFE-FB143123F44E}"/>
              </a:ext>
            </a:extLst>
          </p:cNvPr>
          <p:cNvSpPr txBox="1"/>
          <p:nvPr/>
        </p:nvSpPr>
        <p:spPr>
          <a:xfrm>
            <a:off x="1141236" y="5173582"/>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sp>
        <p:nvSpPr>
          <p:cNvPr id="16" name="Subtítulo 4">
            <a:extLst>
              <a:ext uri="{FF2B5EF4-FFF2-40B4-BE49-F238E27FC236}">
                <a16:creationId xmlns:a16="http://schemas.microsoft.com/office/drawing/2014/main" id="{E29761D0-58F8-EEAC-FB1C-FCEB3B968AFF}"/>
              </a:ext>
            </a:extLst>
          </p:cNvPr>
          <p:cNvSpPr txBox="1">
            <a:spLocks/>
          </p:cNvSpPr>
          <p:nvPr/>
        </p:nvSpPr>
        <p:spPr>
          <a:xfrm>
            <a:off x="7576218" y="4948645"/>
            <a:ext cx="2354911"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29.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BR" sz="1800" dirty="0">
              <a:solidFill>
                <a:schemeClr val="bg1"/>
              </a:solidFill>
              <a:latin typeface="Times New Roman"/>
              <a:ea typeface="+mj-ea"/>
              <a:cs typeface="Times New Roman"/>
            </a:endParaRPr>
          </a:p>
        </p:txBody>
      </p:sp>
      <p:sp>
        <p:nvSpPr>
          <p:cNvPr id="17" name="CaixaDeTexto 16">
            <a:extLst>
              <a:ext uri="{FF2B5EF4-FFF2-40B4-BE49-F238E27FC236}">
                <a16:creationId xmlns:a16="http://schemas.microsoft.com/office/drawing/2014/main" id="{E135C3A3-544C-059E-71F5-D4A7E95C3F60}"/>
              </a:ext>
            </a:extLst>
          </p:cNvPr>
          <p:cNvSpPr txBox="1"/>
          <p:nvPr/>
        </p:nvSpPr>
        <p:spPr>
          <a:xfrm>
            <a:off x="7570747" y="5225706"/>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pic>
        <p:nvPicPr>
          <p:cNvPr id="6" name="Imagem 5">
            <a:extLst>
              <a:ext uri="{FF2B5EF4-FFF2-40B4-BE49-F238E27FC236}">
                <a16:creationId xmlns:a16="http://schemas.microsoft.com/office/drawing/2014/main" id="{E67A4DAB-20D3-9F1E-B5DE-A239B62C917C}"/>
              </a:ext>
            </a:extLst>
          </p:cNvPr>
          <p:cNvPicPr>
            <a:picLocks noChangeAspect="1"/>
          </p:cNvPicPr>
          <p:nvPr/>
        </p:nvPicPr>
        <p:blipFill>
          <a:blip r:embed="rId3"/>
          <a:stretch>
            <a:fillRect/>
          </a:stretch>
        </p:blipFill>
        <p:spPr>
          <a:xfrm>
            <a:off x="730928" y="2055347"/>
            <a:ext cx="4547930" cy="2756078"/>
          </a:xfrm>
          <a:prstGeom prst="rect">
            <a:avLst/>
          </a:prstGeom>
        </p:spPr>
      </p:pic>
      <p:pic>
        <p:nvPicPr>
          <p:cNvPr id="13" name="Imagem 12">
            <a:extLst>
              <a:ext uri="{FF2B5EF4-FFF2-40B4-BE49-F238E27FC236}">
                <a16:creationId xmlns:a16="http://schemas.microsoft.com/office/drawing/2014/main" id="{49637339-179B-9A2E-B435-4B22323ED9C7}"/>
              </a:ext>
            </a:extLst>
          </p:cNvPr>
          <p:cNvPicPr>
            <a:picLocks noChangeAspect="1"/>
          </p:cNvPicPr>
          <p:nvPr/>
        </p:nvPicPr>
        <p:blipFill>
          <a:blip r:embed="rId4"/>
          <a:stretch>
            <a:fillRect/>
          </a:stretch>
        </p:blipFill>
        <p:spPr>
          <a:xfrm>
            <a:off x="6479707" y="2055347"/>
            <a:ext cx="4547931" cy="2762687"/>
          </a:xfrm>
          <a:prstGeom prst="rect">
            <a:avLst/>
          </a:prstGeom>
        </p:spPr>
      </p:pic>
    </p:spTree>
    <p:extLst>
      <p:ext uri="{BB962C8B-B14F-4D97-AF65-F5344CB8AC3E}">
        <p14:creationId xmlns:p14="http://schemas.microsoft.com/office/powerpoint/2010/main" val="1737214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B8A45-7AA3-14B7-1222-421D21889F0D}"/>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A397D6DE-FF5C-1577-3AA0-47766B52962F}"/>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EF6A02F2-961C-2169-9508-083F91F7D027}"/>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C3F16F96-4C07-63BD-4939-4D0BCDCFD93F}"/>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8716E434-8133-9B8F-56E6-98F55F9DC4EB}"/>
              </a:ext>
            </a:extLst>
          </p:cNvPr>
          <p:cNvSpPr>
            <a:spLocks noGrp="1"/>
          </p:cNvSpPr>
          <p:nvPr>
            <p:ph type="sldNum" sz="quarter" idx="12"/>
          </p:nvPr>
        </p:nvSpPr>
        <p:spPr/>
        <p:txBody>
          <a:bodyPr/>
          <a:lstStyle/>
          <a:p>
            <a:fld id="{15A16595-07AD-4646-803E-1CCE41789BEC}" type="slidenum">
              <a:rPr lang="pt-PT" smtClean="0"/>
              <a:t>25</a:t>
            </a:fld>
            <a:endParaRPr lang="pt-PT" dirty="0"/>
          </a:p>
        </p:txBody>
      </p:sp>
      <p:sp>
        <p:nvSpPr>
          <p:cNvPr id="14" name="Marcador de Posição do Número do Diapositivo 9">
            <a:extLst>
              <a:ext uri="{FF2B5EF4-FFF2-40B4-BE49-F238E27FC236}">
                <a16:creationId xmlns:a16="http://schemas.microsoft.com/office/drawing/2014/main" id="{857AD17B-9F42-7434-0D8A-121EFB2BE902}"/>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434E4EDD-B27C-CE7E-390B-31521189AF92}"/>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Here we can see once again the individual values in closer detail:</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2463AD10-774B-A698-7FA4-AD5A9E538AB4}"/>
              </a:ext>
            </a:extLst>
          </p:cNvPr>
          <p:cNvSpPr txBox="1">
            <a:spLocks/>
          </p:cNvSpPr>
          <p:nvPr/>
        </p:nvSpPr>
        <p:spPr>
          <a:xfrm>
            <a:off x="3691809" y="4832549"/>
            <a:ext cx="5879726"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30. Individual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graphs</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7EA81B15-04CD-1F28-9105-755B9503DEAB}"/>
              </a:ext>
            </a:extLst>
          </p:cNvPr>
          <p:cNvSpPr txBox="1"/>
          <p:nvPr/>
        </p:nvSpPr>
        <p:spPr>
          <a:xfrm>
            <a:off x="3691809" y="5136988"/>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pic>
        <p:nvPicPr>
          <p:cNvPr id="13" name="Imagem 12">
            <a:extLst>
              <a:ext uri="{FF2B5EF4-FFF2-40B4-BE49-F238E27FC236}">
                <a16:creationId xmlns:a16="http://schemas.microsoft.com/office/drawing/2014/main" id="{038CA4F4-19F4-DB27-1401-341E6BA60DBC}"/>
              </a:ext>
            </a:extLst>
          </p:cNvPr>
          <p:cNvPicPr>
            <a:picLocks noChangeAspect="1"/>
          </p:cNvPicPr>
          <p:nvPr/>
        </p:nvPicPr>
        <p:blipFill>
          <a:blip r:embed="rId3"/>
          <a:stretch>
            <a:fillRect/>
          </a:stretch>
        </p:blipFill>
        <p:spPr>
          <a:xfrm>
            <a:off x="77460" y="2180607"/>
            <a:ext cx="4035288" cy="2391800"/>
          </a:xfrm>
          <a:prstGeom prst="rect">
            <a:avLst/>
          </a:prstGeom>
        </p:spPr>
      </p:pic>
      <p:pic>
        <p:nvPicPr>
          <p:cNvPr id="17" name="Imagem 16">
            <a:extLst>
              <a:ext uri="{FF2B5EF4-FFF2-40B4-BE49-F238E27FC236}">
                <a16:creationId xmlns:a16="http://schemas.microsoft.com/office/drawing/2014/main" id="{5FD95126-9D8D-DAF4-A69B-86692C921FA3}"/>
              </a:ext>
            </a:extLst>
          </p:cNvPr>
          <p:cNvPicPr>
            <a:picLocks noChangeAspect="1"/>
          </p:cNvPicPr>
          <p:nvPr/>
        </p:nvPicPr>
        <p:blipFill>
          <a:blip r:embed="rId4"/>
          <a:stretch>
            <a:fillRect/>
          </a:stretch>
        </p:blipFill>
        <p:spPr>
          <a:xfrm>
            <a:off x="4184982" y="2180606"/>
            <a:ext cx="3931819" cy="2391800"/>
          </a:xfrm>
          <a:prstGeom prst="rect">
            <a:avLst/>
          </a:prstGeom>
        </p:spPr>
      </p:pic>
      <p:pic>
        <p:nvPicPr>
          <p:cNvPr id="19" name="Imagem 18">
            <a:extLst>
              <a:ext uri="{FF2B5EF4-FFF2-40B4-BE49-F238E27FC236}">
                <a16:creationId xmlns:a16="http://schemas.microsoft.com/office/drawing/2014/main" id="{9140A83D-77A4-99E6-3617-C1B9F1CE055E}"/>
              </a:ext>
            </a:extLst>
          </p:cNvPr>
          <p:cNvPicPr>
            <a:picLocks noChangeAspect="1"/>
          </p:cNvPicPr>
          <p:nvPr/>
        </p:nvPicPr>
        <p:blipFill>
          <a:blip r:embed="rId5"/>
          <a:stretch>
            <a:fillRect/>
          </a:stretch>
        </p:blipFill>
        <p:spPr>
          <a:xfrm>
            <a:off x="8187572" y="2180606"/>
            <a:ext cx="3908885" cy="2391800"/>
          </a:xfrm>
          <a:prstGeom prst="rect">
            <a:avLst/>
          </a:prstGeom>
        </p:spPr>
      </p:pic>
    </p:spTree>
    <p:extLst>
      <p:ext uri="{BB962C8B-B14F-4D97-AF65-F5344CB8AC3E}">
        <p14:creationId xmlns:p14="http://schemas.microsoft.com/office/powerpoint/2010/main" val="3872179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BAC19-AF26-13F2-F8AC-070754A42E09}"/>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69CCA8DE-98D4-3516-724B-15A24EFFDE45}"/>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35B4919E-7B19-55F3-1371-88FC1009E09E}"/>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95AE854B-85BE-A3CC-5591-A7901A93E0E7}"/>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6BADB6A2-0E06-3880-66D9-BAA34E845017}"/>
              </a:ext>
            </a:extLst>
          </p:cNvPr>
          <p:cNvSpPr>
            <a:spLocks noGrp="1"/>
          </p:cNvSpPr>
          <p:nvPr>
            <p:ph type="sldNum" sz="quarter" idx="12"/>
          </p:nvPr>
        </p:nvSpPr>
        <p:spPr/>
        <p:txBody>
          <a:bodyPr/>
          <a:lstStyle/>
          <a:p>
            <a:fld id="{15A16595-07AD-4646-803E-1CCE41789BEC}" type="slidenum">
              <a:rPr lang="pt-PT" smtClean="0"/>
              <a:t>26</a:t>
            </a:fld>
            <a:endParaRPr lang="pt-PT" dirty="0"/>
          </a:p>
        </p:txBody>
      </p:sp>
      <p:sp>
        <p:nvSpPr>
          <p:cNvPr id="14" name="Marcador de Posição do Número do Diapositivo 9">
            <a:extLst>
              <a:ext uri="{FF2B5EF4-FFF2-40B4-BE49-F238E27FC236}">
                <a16:creationId xmlns:a16="http://schemas.microsoft.com/office/drawing/2014/main" id="{5BA96FF5-388E-FE6B-B98B-7042BAC7980C}"/>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8D7B7D2C-E1F3-B2B2-50AE-CADAD0915414}"/>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Here we can see once again the individual values in closer detail.</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073D0FCF-4982-6DDA-0338-23877727FCD7}"/>
              </a:ext>
            </a:extLst>
          </p:cNvPr>
          <p:cNvSpPr txBox="1">
            <a:spLocks/>
          </p:cNvSpPr>
          <p:nvPr/>
        </p:nvSpPr>
        <p:spPr>
          <a:xfrm>
            <a:off x="3691809" y="4832549"/>
            <a:ext cx="5879726"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31. Individual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plots</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A164DAF2-9A58-ADB7-7208-CB6860247185}"/>
              </a:ext>
            </a:extLst>
          </p:cNvPr>
          <p:cNvSpPr txBox="1"/>
          <p:nvPr/>
        </p:nvSpPr>
        <p:spPr>
          <a:xfrm>
            <a:off x="3691809" y="5136988"/>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a:solidFill>
                  <a:schemeClr val="bg1"/>
                </a:solidFill>
                <a:latin typeface="Times New Roman"/>
                <a:ea typeface="+mj-ea"/>
                <a:cs typeface="Times New Roman"/>
              </a:rPr>
              <a:t>No </a:t>
            </a:r>
            <a:r>
              <a:rPr lang="pt-BR" sz="1600" dirty="0" err="1">
                <a:solidFill>
                  <a:schemeClr val="bg1"/>
                </a:solidFill>
                <a:latin typeface="Times New Roman"/>
                <a:ea typeface="+mj-ea"/>
                <a:cs typeface="Times New Roman"/>
              </a:rPr>
              <a:t>optimizations</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pic>
        <p:nvPicPr>
          <p:cNvPr id="5" name="Imagem 4">
            <a:extLst>
              <a:ext uri="{FF2B5EF4-FFF2-40B4-BE49-F238E27FC236}">
                <a16:creationId xmlns:a16="http://schemas.microsoft.com/office/drawing/2014/main" id="{49D3D508-EB24-5D31-F7A6-480B59DB6C8E}"/>
              </a:ext>
            </a:extLst>
          </p:cNvPr>
          <p:cNvPicPr>
            <a:picLocks noChangeAspect="1"/>
          </p:cNvPicPr>
          <p:nvPr/>
        </p:nvPicPr>
        <p:blipFill>
          <a:blip r:embed="rId3"/>
          <a:stretch>
            <a:fillRect/>
          </a:stretch>
        </p:blipFill>
        <p:spPr>
          <a:xfrm>
            <a:off x="137402" y="2190629"/>
            <a:ext cx="3919032" cy="2292470"/>
          </a:xfrm>
          <a:prstGeom prst="rect">
            <a:avLst/>
          </a:prstGeom>
        </p:spPr>
      </p:pic>
      <p:pic>
        <p:nvPicPr>
          <p:cNvPr id="7" name="Imagem 6">
            <a:extLst>
              <a:ext uri="{FF2B5EF4-FFF2-40B4-BE49-F238E27FC236}">
                <a16:creationId xmlns:a16="http://schemas.microsoft.com/office/drawing/2014/main" id="{617D90A7-C5CA-BA3A-4C4D-22C2A9E6150A}"/>
              </a:ext>
            </a:extLst>
          </p:cNvPr>
          <p:cNvPicPr>
            <a:picLocks noChangeAspect="1"/>
          </p:cNvPicPr>
          <p:nvPr/>
        </p:nvPicPr>
        <p:blipFill>
          <a:blip r:embed="rId4"/>
          <a:stretch>
            <a:fillRect/>
          </a:stretch>
        </p:blipFill>
        <p:spPr>
          <a:xfrm>
            <a:off x="4127672" y="2190629"/>
            <a:ext cx="3919032" cy="2291637"/>
          </a:xfrm>
          <a:prstGeom prst="rect">
            <a:avLst/>
          </a:prstGeom>
        </p:spPr>
      </p:pic>
      <p:pic>
        <p:nvPicPr>
          <p:cNvPr id="22" name="Imagem 21">
            <a:extLst>
              <a:ext uri="{FF2B5EF4-FFF2-40B4-BE49-F238E27FC236}">
                <a16:creationId xmlns:a16="http://schemas.microsoft.com/office/drawing/2014/main" id="{19C304BA-6106-37E4-976E-5B03617B5C4D}"/>
              </a:ext>
            </a:extLst>
          </p:cNvPr>
          <p:cNvPicPr>
            <a:picLocks noChangeAspect="1"/>
          </p:cNvPicPr>
          <p:nvPr/>
        </p:nvPicPr>
        <p:blipFill>
          <a:blip r:embed="rId5"/>
          <a:stretch>
            <a:fillRect/>
          </a:stretch>
        </p:blipFill>
        <p:spPr>
          <a:xfrm>
            <a:off x="8135856" y="2190629"/>
            <a:ext cx="3908940" cy="2291637"/>
          </a:xfrm>
          <a:prstGeom prst="rect">
            <a:avLst/>
          </a:prstGeom>
        </p:spPr>
      </p:pic>
    </p:spTree>
    <p:extLst>
      <p:ext uri="{BB962C8B-B14F-4D97-AF65-F5344CB8AC3E}">
        <p14:creationId xmlns:p14="http://schemas.microsoft.com/office/powerpoint/2010/main" val="3927155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9D72F-547B-CEFE-76EE-1B70DA452BBC}"/>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7FD98A0C-6A7A-EC22-A514-6F8DA0768BE9}"/>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3BA0B189-5A7F-DA20-6644-7007D3FA5606}"/>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79F87FA8-5D7D-A02C-0DE1-9C8718795577}"/>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2336ABB1-D2A7-EB72-1EAC-2CB9274B779A}"/>
              </a:ext>
            </a:extLst>
          </p:cNvPr>
          <p:cNvSpPr>
            <a:spLocks noGrp="1"/>
          </p:cNvSpPr>
          <p:nvPr>
            <p:ph type="sldNum" sz="quarter" idx="12"/>
          </p:nvPr>
        </p:nvSpPr>
        <p:spPr/>
        <p:txBody>
          <a:bodyPr/>
          <a:lstStyle/>
          <a:p>
            <a:fld id="{15A16595-07AD-4646-803E-1CCE41789BEC}" type="slidenum">
              <a:rPr lang="pt-PT" smtClean="0"/>
              <a:t>27</a:t>
            </a:fld>
            <a:endParaRPr lang="pt-PT" dirty="0"/>
          </a:p>
        </p:txBody>
      </p:sp>
      <p:sp>
        <p:nvSpPr>
          <p:cNvPr id="14" name="Marcador de Posição do Número do Diapositivo 9">
            <a:extLst>
              <a:ext uri="{FF2B5EF4-FFF2-40B4-BE49-F238E27FC236}">
                <a16:creationId xmlns:a16="http://schemas.microsoft.com/office/drawing/2014/main" id="{7BDA14D4-35E4-EA60-6DE6-4CADB4A148BB}"/>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AC13599A-D17A-1182-F3D0-ABCAB77FB29A}"/>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following graphs illustrate the impact of different </a:t>
            </a:r>
            <a:r>
              <a:rPr lang="en-US" sz="1800" b="1" dirty="0">
                <a:solidFill>
                  <a:schemeClr val="bg1"/>
                </a:solidFill>
                <a:latin typeface="Times New Roman"/>
                <a:ea typeface="+mj-ea"/>
                <a:cs typeface="Times New Roman"/>
              </a:rPr>
              <a:t>compilation flags </a:t>
            </a:r>
            <a:r>
              <a:rPr lang="en-US" sz="1800" dirty="0">
                <a:solidFill>
                  <a:schemeClr val="bg1"/>
                </a:solidFill>
                <a:latin typeface="Times New Roman"/>
                <a:ea typeface="+mj-ea"/>
                <a:cs typeface="Times New Roman"/>
              </a:rPr>
              <a:t>on the results:</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4258565D-35EC-5843-040C-A14E3E9B259D}"/>
              </a:ext>
            </a:extLst>
          </p:cNvPr>
          <p:cNvSpPr txBox="1">
            <a:spLocks/>
          </p:cNvSpPr>
          <p:nvPr/>
        </p:nvSpPr>
        <p:spPr>
          <a:xfrm>
            <a:off x="1141236" y="4869143"/>
            <a:ext cx="3626424"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32.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53D28C99-C519-C6C0-454E-763170E63D41}"/>
              </a:ext>
            </a:extLst>
          </p:cNvPr>
          <p:cNvSpPr txBox="1"/>
          <p:nvPr/>
        </p:nvSpPr>
        <p:spPr>
          <a:xfrm>
            <a:off x="1141236" y="5173582"/>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err="1">
                <a:solidFill>
                  <a:schemeClr val="bg1"/>
                </a:solidFill>
                <a:latin typeface="Times New Roman"/>
                <a:ea typeface="+mj-ea"/>
                <a:cs typeface="Times New Roman"/>
              </a:rPr>
              <a:t>Unsorted</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array</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sp>
        <p:nvSpPr>
          <p:cNvPr id="16" name="Subtítulo 4">
            <a:extLst>
              <a:ext uri="{FF2B5EF4-FFF2-40B4-BE49-F238E27FC236}">
                <a16:creationId xmlns:a16="http://schemas.microsoft.com/office/drawing/2014/main" id="{659FC88E-CAE2-4ACE-9873-A0CB2926B72C}"/>
              </a:ext>
            </a:extLst>
          </p:cNvPr>
          <p:cNvSpPr txBox="1">
            <a:spLocks/>
          </p:cNvSpPr>
          <p:nvPr/>
        </p:nvSpPr>
        <p:spPr>
          <a:xfrm>
            <a:off x="7576218" y="4948645"/>
            <a:ext cx="2354911"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33.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a:t>
            </a:r>
            <a:endParaRPr lang="pt-BR" sz="1800" dirty="0">
              <a:solidFill>
                <a:schemeClr val="bg1"/>
              </a:solidFill>
              <a:latin typeface="Times New Roman"/>
              <a:ea typeface="+mj-ea"/>
              <a:cs typeface="Times New Roman"/>
            </a:endParaRPr>
          </a:p>
        </p:txBody>
      </p:sp>
      <p:sp>
        <p:nvSpPr>
          <p:cNvPr id="17" name="CaixaDeTexto 16">
            <a:extLst>
              <a:ext uri="{FF2B5EF4-FFF2-40B4-BE49-F238E27FC236}">
                <a16:creationId xmlns:a16="http://schemas.microsoft.com/office/drawing/2014/main" id="{175622EE-3A11-EB98-F11E-2C32AFA5AB2C}"/>
              </a:ext>
            </a:extLst>
          </p:cNvPr>
          <p:cNvSpPr txBox="1"/>
          <p:nvPr/>
        </p:nvSpPr>
        <p:spPr>
          <a:xfrm>
            <a:off x="7570747" y="5225706"/>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err="1">
                <a:solidFill>
                  <a:schemeClr val="bg1"/>
                </a:solidFill>
                <a:latin typeface="Times New Roman"/>
                <a:ea typeface="+mj-ea"/>
                <a:cs typeface="Times New Roman"/>
              </a:rPr>
              <a:t>Unsorted</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array</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pic>
        <p:nvPicPr>
          <p:cNvPr id="5" name="Imagem 4">
            <a:extLst>
              <a:ext uri="{FF2B5EF4-FFF2-40B4-BE49-F238E27FC236}">
                <a16:creationId xmlns:a16="http://schemas.microsoft.com/office/drawing/2014/main" id="{5F8B3614-6771-29C7-BB05-FD849F24A007}"/>
              </a:ext>
            </a:extLst>
          </p:cNvPr>
          <p:cNvPicPr>
            <a:picLocks noChangeAspect="1"/>
          </p:cNvPicPr>
          <p:nvPr/>
        </p:nvPicPr>
        <p:blipFill>
          <a:blip r:embed="rId3"/>
          <a:stretch>
            <a:fillRect/>
          </a:stretch>
        </p:blipFill>
        <p:spPr>
          <a:xfrm>
            <a:off x="694563" y="2126418"/>
            <a:ext cx="4421396" cy="2690601"/>
          </a:xfrm>
          <a:prstGeom prst="rect">
            <a:avLst/>
          </a:prstGeom>
        </p:spPr>
      </p:pic>
      <p:pic>
        <p:nvPicPr>
          <p:cNvPr id="11" name="Imagem 10">
            <a:extLst>
              <a:ext uri="{FF2B5EF4-FFF2-40B4-BE49-F238E27FC236}">
                <a16:creationId xmlns:a16="http://schemas.microsoft.com/office/drawing/2014/main" id="{52034F51-9E47-024C-A753-6503F8E5EB22}"/>
              </a:ext>
            </a:extLst>
          </p:cNvPr>
          <p:cNvPicPr>
            <a:picLocks noChangeAspect="1"/>
          </p:cNvPicPr>
          <p:nvPr/>
        </p:nvPicPr>
        <p:blipFill>
          <a:blip r:embed="rId4"/>
          <a:stretch>
            <a:fillRect/>
          </a:stretch>
        </p:blipFill>
        <p:spPr>
          <a:xfrm>
            <a:off x="6504700" y="2126418"/>
            <a:ext cx="4479059" cy="2690601"/>
          </a:xfrm>
          <a:prstGeom prst="rect">
            <a:avLst/>
          </a:prstGeom>
        </p:spPr>
      </p:pic>
    </p:spTree>
    <p:extLst>
      <p:ext uri="{BB962C8B-B14F-4D97-AF65-F5344CB8AC3E}">
        <p14:creationId xmlns:p14="http://schemas.microsoft.com/office/powerpoint/2010/main" val="31123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15517-DA54-0ACD-DA46-E69404F3732C}"/>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D4FFBEB3-B619-5AAE-7DE1-2B87A1D7AB6D}"/>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EE57548C-0739-6CB6-93BC-66E873BEBE15}"/>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EABA3B28-9C8E-B1AC-296C-EDD54DF5B06D}"/>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7E48B9A7-6A29-B441-3DA6-A0F470B86C65}"/>
              </a:ext>
            </a:extLst>
          </p:cNvPr>
          <p:cNvSpPr>
            <a:spLocks noGrp="1"/>
          </p:cNvSpPr>
          <p:nvPr>
            <p:ph type="sldNum" sz="quarter" idx="12"/>
          </p:nvPr>
        </p:nvSpPr>
        <p:spPr/>
        <p:txBody>
          <a:bodyPr/>
          <a:lstStyle/>
          <a:p>
            <a:fld id="{15A16595-07AD-4646-803E-1CCE41789BEC}" type="slidenum">
              <a:rPr lang="pt-PT" smtClean="0"/>
              <a:t>28</a:t>
            </a:fld>
            <a:endParaRPr lang="pt-PT" dirty="0"/>
          </a:p>
        </p:txBody>
      </p:sp>
      <p:sp>
        <p:nvSpPr>
          <p:cNvPr id="14" name="Marcador de Posição do Número do Diapositivo 9">
            <a:extLst>
              <a:ext uri="{FF2B5EF4-FFF2-40B4-BE49-F238E27FC236}">
                <a16:creationId xmlns:a16="http://schemas.microsoft.com/office/drawing/2014/main" id="{D6FF9704-9720-C9E7-8C47-D34671522ED1}"/>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9A787D1F-C5AB-1E2A-BA04-554AA3325B11}"/>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Here we can see once again the individual values in closer detail:</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6C0DBF7A-340C-CBA5-53BA-842CF5E3E530}"/>
              </a:ext>
            </a:extLst>
          </p:cNvPr>
          <p:cNvSpPr txBox="1">
            <a:spLocks/>
          </p:cNvSpPr>
          <p:nvPr/>
        </p:nvSpPr>
        <p:spPr>
          <a:xfrm>
            <a:off x="3691809" y="4832549"/>
            <a:ext cx="5879726"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34. Individual Energy </a:t>
            </a:r>
            <a:r>
              <a:rPr lang="pt-BR" sz="1800" dirty="0" err="1">
                <a:solidFill>
                  <a:schemeClr val="bg1"/>
                </a:solidFill>
                <a:latin typeface="Times New Roman"/>
                <a:ea typeface="+mj-ea"/>
                <a:cs typeface="Times New Roman"/>
              </a:rPr>
              <a:t>consumption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graphs</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1D4627F4-572D-1BEC-C917-E9AFC6001F15}"/>
              </a:ext>
            </a:extLst>
          </p:cNvPr>
          <p:cNvSpPr txBox="1"/>
          <p:nvPr/>
        </p:nvSpPr>
        <p:spPr>
          <a:xfrm>
            <a:off x="3691809" y="5136988"/>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err="1">
                <a:solidFill>
                  <a:schemeClr val="bg1"/>
                </a:solidFill>
                <a:latin typeface="Times New Roman"/>
                <a:ea typeface="+mj-ea"/>
                <a:cs typeface="Times New Roman"/>
              </a:rPr>
              <a:t>Unsorted</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array</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pic>
        <p:nvPicPr>
          <p:cNvPr id="18" name="Imagem 17">
            <a:extLst>
              <a:ext uri="{FF2B5EF4-FFF2-40B4-BE49-F238E27FC236}">
                <a16:creationId xmlns:a16="http://schemas.microsoft.com/office/drawing/2014/main" id="{C75DAF2F-6DE3-4EBF-A4E8-B22283366930}"/>
              </a:ext>
            </a:extLst>
          </p:cNvPr>
          <p:cNvPicPr>
            <a:picLocks noChangeAspect="1"/>
          </p:cNvPicPr>
          <p:nvPr/>
        </p:nvPicPr>
        <p:blipFill>
          <a:blip r:embed="rId3"/>
          <a:stretch>
            <a:fillRect/>
          </a:stretch>
        </p:blipFill>
        <p:spPr>
          <a:xfrm>
            <a:off x="126459" y="2206158"/>
            <a:ext cx="3978612" cy="2260574"/>
          </a:xfrm>
          <a:prstGeom prst="rect">
            <a:avLst/>
          </a:prstGeom>
        </p:spPr>
      </p:pic>
      <p:pic>
        <p:nvPicPr>
          <p:cNvPr id="22" name="Imagem 21">
            <a:extLst>
              <a:ext uri="{FF2B5EF4-FFF2-40B4-BE49-F238E27FC236}">
                <a16:creationId xmlns:a16="http://schemas.microsoft.com/office/drawing/2014/main" id="{A0CA3155-BC86-BA0F-9A90-23F6BC6CC164}"/>
              </a:ext>
            </a:extLst>
          </p:cNvPr>
          <p:cNvPicPr>
            <a:picLocks noChangeAspect="1"/>
          </p:cNvPicPr>
          <p:nvPr/>
        </p:nvPicPr>
        <p:blipFill>
          <a:blip r:embed="rId4"/>
          <a:stretch>
            <a:fillRect/>
          </a:stretch>
        </p:blipFill>
        <p:spPr>
          <a:xfrm>
            <a:off x="4167765" y="2212868"/>
            <a:ext cx="3870901" cy="2253864"/>
          </a:xfrm>
          <a:prstGeom prst="rect">
            <a:avLst/>
          </a:prstGeom>
        </p:spPr>
      </p:pic>
      <p:pic>
        <p:nvPicPr>
          <p:cNvPr id="24" name="Imagem 23">
            <a:extLst>
              <a:ext uri="{FF2B5EF4-FFF2-40B4-BE49-F238E27FC236}">
                <a16:creationId xmlns:a16="http://schemas.microsoft.com/office/drawing/2014/main" id="{1B8C28FD-EFC6-B75C-4973-5FD77D1803C3}"/>
              </a:ext>
            </a:extLst>
          </p:cNvPr>
          <p:cNvPicPr>
            <a:picLocks noChangeAspect="1"/>
          </p:cNvPicPr>
          <p:nvPr/>
        </p:nvPicPr>
        <p:blipFill>
          <a:blip r:embed="rId5"/>
          <a:stretch>
            <a:fillRect/>
          </a:stretch>
        </p:blipFill>
        <p:spPr>
          <a:xfrm>
            <a:off x="8135571" y="2202048"/>
            <a:ext cx="3895402" cy="2274412"/>
          </a:xfrm>
          <a:prstGeom prst="rect">
            <a:avLst/>
          </a:prstGeom>
        </p:spPr>
      </p:pic>
    </p:spTree>
    <p:extLst>
      <p:ext uri="{BB962C8B-B14F-4D97-AF65-F5344CB8AC3E}">
        <p14:creationId xmlns:p14="http://schemas.microsoft.com/office/powerpoint/2010/main" val="3838055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92D25-BC5D-FCAB-6921-4C164B87D9DC}"/>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911F19FA-DD13-1140-0D55-DC23B17E4DB1}"/>
              </a:ext>
            </a:extLst>
          </p:cNvPr>
          <p:cNvSpPr/>
          <p:nvPr/>
        </p:nvSpPr>
        <p:spPr>
          <a:xfrm>
            <a:off x="-27876"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654F34A9-C986-CDE0-AE86-7A191BCBAD40}"/>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2.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#2</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2BDEE8B5-FCBE-AC73-46EC-AF818C445227}"/>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DF86D1BA-4AB3-82B2-A31D-3CDF4338364D}"/>
              </a:ext>
            </a:extLst>
          </p:cNvPr>
          <p:cNvSpPr>
            <a:spLocks noGrp="1"/>
          </p:cNvSpPr>
          <p:nvPr>
            <p:ph type="sldNum" sz="quarter" idx="12"/>
          </p:nvPr>
        </p:nvSpPr>
        <p:spPr/>
        <p:txBody>
          <a:bodyPr/>
          <a:lstStyle/>
          <a:p>
            <a:fld id="{15A16595-07AD-4646-803E-1CCE41789BEC}" type="slidenum">
              <a:rPr lang="pt-PT" smtClean="0"/>
              <a:t>29</a:t>
            </a:fld>
            <a:endParaRPr lang="pt-PT" dirty="0"/>
          </a:p>
        </p:txBody>
      </p:sp>
      <p:sp>
        <p:nvSpPr>
          <p:cNvPr id="14" name="Marcador de Posição do Número do Diapositivo 9">
            <a:extLst>
              <a:ext uri="{FF2B5EF4-FFF2-40B4-BE49-F238E27FC236}">
                <a16:creationId xmlns:a16="http://schemas.microsoft.com/office/drawing/2014/main" id="{0B1B1DE4-24C5-92EF-F4F8-C5A85252FA87}"/>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8E97ACF8-8DED-FB9D-04DF-B4844D2A1FEE}"/>
              </a:ext>
            </a:extLst>
          </p:cNvPr>
          <p:cNvSpPr txBox="1">
            <a:spLocks/>
          </p:cNvSpPr>
          <p:nvPr/>
        </p:nvSpPr>
        <p:spPr>
          <a:xfrm>
            <a:off x="449384" y="1613631"/>
            <a:ext cx="11266826" cy="470850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Like in the last slide here we can see the individual values in closer detail.</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
        <p:nvSpPr>
          <p:cNvPr id="9" name="Subtítulo 4">
            <a:extLst>
              <a:ext uri="{FF2B5EF4-FFF2-40B4-BE49-F238E27FC236}">
                <a16:creationId xmlns:a16="http://schemas.microsoft.com/office/drawing/2014/main" id="{F961AFC1-6EBE-352B-DD1F-69055581B3F3}"/>
              </a:ext>
            </a:extLst>
          </p:cNvPr>
          <p:cNvSpPr txBox="1">
            <a:spLocks/>
          </p:cNvSpPr>
          <p:nvPr/>
        </p:nvSpPr>
        <p:spPr>
          <a:xfrm>
            <a:off x="3691809" y="4832549"/>
            <a:ext cx="5879726"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35. Individual </a:t>
            </a:r>
            <a:r>
              <a:rPr lang="pt-BR" sz="1800" dirty="0" err="1">
                <a:solidFill>
                  <a:schemeClr val="bg1"/>
                </a:solidFill>
                <a:latin typeface="Times New Roman"/>
                <a:ea typeface="+mj-ea"/>
                <a:cs typeface="Times New Roman"/>
              </a:rPr>
              <a:t>Runtime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plots</a:t>
            </a:r>
            <a:endParaRPr lang="pt-BR" sz="1800" dirty="0">
              <a:solidFill>
                <a:schemeClr val="bg1"/>
              </a:solidFill>
              <a:latin typeface="Times New Roman"/>
              <a:ea typeface="+mj-ea"/>
              <a:cs typeface="Times New Roman"/>
            </a:endParaRPr>
          </a:p>
        </p:txBody>
      </p:sp>
      <p:sp>
        <p:nvSpPr>
          <p:cNvPr id="12" name="CaixaDeTexto 11">
            <a:extLst>
              <a:ext uri="{FF2B5EF4-FFF2-40B4-BE49-F238E27FC236}">
                <a16:creationId xmlns:a16="http://schemas.microsoft.com/office/drawing/2014/main" id="{AEB8BC44-0C07-0A3F-FEB2-DC236196968D}"/>
              </a:ext>
            </a:extLst>
          </p:cNvPr>
          <p:cNvSpPr txBox="1"/>
          <p:nvPr/>
        </p:nvSpPr>
        <p:spPr>
          <a:xfrm>
            <a:off x="3691809" y="5136988"/>
            <a:ext cx="6599976" cy="1077218"/>
          </a:xfrm>
          <a:prstGeom prst="rect">
            <a:avLst/>
          </a:prstGeom>
          <a:noFill/>
        </p:spPr>
        <p:txBody>
          <a:bodyPr wrap="square">
            <a:spAutoFit/>
          </a:bodyPr>
          <a:lstStyle/>
          <a:p>
            <a:pPr algn="l"/>
            <a:r>
              <a:rPr lang="pt-BR" sz="1600" dirty="0" err="1">
                <a:solidFill>
                  <a:schemeClr val="bg1"/>
                </a:solidFill>
                <a:latin typeface="Times New Roman"/>
                <a:ea typeface="+mj-ea"/>
                <a:cs typeface="Times New Roman"/>
              </a:rPr>
              <a:t>Parameters</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used</a:t>
            </a:r>
            <a:r>
              <a:rPr lang="pt-BR" sz="1600" dirty="0">
                <a:solidFill>
                  <a:schemeClr val="bg1"/>
                </a:solidFill>
                <a:latin typeface="Times New Roman"/>
                <a:ea typeface="+mj-ea"/>
                <a:cs typeface="Times New Roman"/>
              </a:rPr>
              <a:t>:</a:t>
            </a:r>
          </a:p>
          <a:p>
            <a:pPr marL="285750" indent="-285750" algn="l">
              <a:buFont typeface="Arial" panose="020B0604020202020204" pitchFamily="34" charset="0"/>
              <a:buChar char="•"/>
            </a:pPr>
            <a:r>
              <a:rPr lang="pt-BR" sz="1600" dirty="0" err="1">
                <a:solidFill>
                  <a:schemeClr val="bg1"/>
                </a:solidFill>
                <a:latin typeface="Times New Roman"/>
                <a:ea typeface="+mj-ea"/>
                <a:cs typeface="Times New Roman"/>
              </a:rPr>
              <a:t>Unsorted</a:t>
            </a:r>
            <a:r>
              <a:rPr lang="pt-BR" sz="1600" dirty="0">
                <a:solidFill>
                  <a:schemeClr val="bg1"/>
                </a:solidFill>
                <a:latin typeface="Times New Roman"/>
                <a:ea typeface="+mj-ea"/>
                <a:cs typeface="Times New Roman"/>
              </a:rPr>
              <a:t> </a:t>
            </a:r>
            <a:r>
              <a:rPr lang="pt-BR" sz="1600" dirty="0" err="1">
                <a:solidFill>
                  <a:schemeClr val="bg1"/>
                </a:solidFill>
                <a:latin typeface="Times New Roman"/>
                <a:ea typeface="+mj-ea"/>
                <a:cs typeface="Times New Roman"/>
              </a:rPr>
              <a:t>array</a:t>
            </a:r>
            <a:endParaRPr lang="pt-BR"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Int</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endParaRPr lang="pt-PT" sz="16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600" dirty="0" err="1">
                <a:solidFill>
                  <a:schemeClr val="bg1"/>
                </a:solidFill>
                <a:latin typeface="Times New Roman"/>
                <a:ea typeface="+mj-ea"/>
                <a:cs typeface="Times New Roman"/>
              </a:rPr>
              <a:t>Big</a:t>
            </a:r>
            <a:r>
              <a:rPr lang="pt-PT" sz="1600" dirty="0">
                <a:solidFill>
                  <a:schemeClr val="bg1"/>
                </a:solidFill>
                <a:latin typeface="Times New Roman"/>
                <a:ea typeface="+mj-ea"/>
                <a:cs typeface="Times New Roman"/>
              </a:rPr>
              <a:t> </a:t>
            </a:r>
            <a:r>
              <a:rPr lang="pt-PT" sz="1600" dirty="0" err="1">
                <a:solidFill>
                  <a:schemeClr val="bg1"/>
                </a:solidFill>
                <a:latin typeface="Times New Roman"/>
                <a:ea typeface="+mj-ea"/>
                <a:cs typeface="Times New Roman"/>
              </a:rPr>
              <a:t>array</a:t>
            </a:r>
            <a:r>
              <a:rPr lang="pt-PT" sz="1600" dirty="0">
                <a:solidFill>
                  <a:schemeClr val="bg1"/>
                </a:solidFill>
                <a:latin typeface="Times New Roman"/>
                <a:ea typeface="+mj-ea"/>
                <a:cs typeface="Times New Roman"/>
              </a:rPr>
              <a:t> (50k </a:t>
            </a:r>
            <a:r>
              <a:rPr lang="pt-PT" sz="1600" dirty="0" err="1">
                <a:solidFill>
                  <a:schemeClr val="bg1"/>
                </a:solidFill>
                <a:latin typeface="Times New Roman"/>
                <a:ea typeface="+mj-ea"/>
                <a:cs typeface="Times New Roman"/>
              </a:rPr>
              <a:t>elements</a:t>
            </a:r>
            <a:r>
              <a:rPr lang="pt-PT" sz="1600" dirty="0">
                <a:solidFill>
                  <a:schemeClr val="bg1"/>
                </a:solidFill>
                <a:latin typeface="Times New Roman"/>
                <a:ea typeface="+mj-ea"/>
                <a:cs typeface="Times New Roman"/>
              </a:rPr>
              <a:t>)</a:t>
            </a:r>
          </a:p>
        </p:txBody>
      </p:sp>
      <p:pic>
        <p:nvPicPr>
          <p:cNvPr id="17" name="Imagem 16">
            <a:extLst>
              <a:ext uri="{FF2B5EF4-FFF2-40B4-BE49-F238E27FC236}">
                <a16:creationId xmlns:a16="http://schemas.microsoft.com/office/drawing/2014/main" id="{C2C07434-9CE0-6F64-7D8E-58AE2D537BFF}"/>
              </a:ext>
            </a:extLst>
          </p:cNvPr>
          <p:cNvPicPr>
            <a:picLocks noChangeAspect="1"/>
          </p:cNvPicPr>
          <p:nvPr/>
        </p:nvPicPr>
        <p:blipFill>
          <a:blip r:embed="rId3"/>
          <a:stretch>
            <a:fillRect/>
          </a:stretch>
        </p:blipFill>
        <p:spPr>
          <a:xfrm>
            <a:off x="82452" y="2306593"/>
            <a:ext cx="3974072" cy="2280100"/>
          </a:xfrm>
          <a:prstGeom prst="rect">
            <a:avLst/>
          </a:prstGeom>
        </p:spPr>
      </p:pic>
      <p:pic>
        <p:nvPicPr>
          <p:cNvPr id="19" name="Imagem 18">
            <a:extLst>
              <a:ext uri="{FF2B5EF4-FFF2-40B4-BE49-F238E27FC236}">
                <a16:creationId xmlns:a16="http://schemas.microsoft.com/office/drawing/2014/main" id="{96C022EB-1916-CCA2-E000-A88BFA96AEE0}"/>
              </a:ext>
            </a:extLst>
          </p:cNvPr>
          <p:cNvPicPr>
            <a:picLocks noChangeAspect="1"/>
          </p:cNvPicPr>
          <p:nvPr/>
        </p:nvPicPr>
        <p:blipFill>
          <a:blip r:embed="rId4"/>
          <a:stretch>
            <a:fillRect/>
          </a:stretch>
        </p:blipFill>
        <p:spPr>
          <a:xfrm>
            <a:off x="4111832" y="2295733"/>
            <a:ext cx="3961714" cy="2290959"/>
          </a:xfrm>
          <a:prstGeom prst="rect">
            <a:avLst/>
          </a:prstGeom>
        </p:spPr>
      </p:pic>
      <p:pic>
        <p:nvPicPr>
          <p:cNvPr id="22" name="Imagem 21">
            <a:extLst>
              <a:ext uri="{FF2B5EF4-FFF2-40B4-BE49-F238E27FC236}">
                <a16:creationId xmlns:a16="http://schemas.microsoft.com/office/drawing/2014/main" id="{78CDEB87-2881-2080-A494-C3E64809D283}"/>
              </a:ext>
            </a:extLst>
          </p:cNvPr>
          <p:cNvPicPr>
            <a:picLocks noChangeAspect="1"/>
          </p:cNvPicPr>
          <p:nvPr/>
        </p:nvPicPr>
        <p:blipFill>
          <a:blip r:embed="rId5"/>
          <a:stretch>
            <a:fillRect/>
          </a:stretch>
        </p:blipFill>
        <p:spPr>
          <a:xfrm>
            <a:off x="8140884" y="2304225"/>
            <a:ext cx="3935314" cy="2270374"/>
          </a:xfrm>
          <a:prstGeom prst="rect">
            <a:avLst/>
          </a:prstGeom>
        </p:spPr>
      </p:pic>
    </p:spTree>
    <p:extLst>
      <p:ext uri="{BB962C8B-B14F-4D97-AF65-F5344CB8AC3E}">
        <p14:creationId xmlns:p14="http://schemas.microsoft.com/office/powerpoint/2010/main" val="54684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91B6A-F948-3029-DDCA-94D863674EEB}"/>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8D9DD479-EE0F-E108-DD5F-408649DA21FE}"/>
              </a:ext>
            </a:extLst>
          </p:cNvPr>
          <p:cNvSpPr/>
          <p:nvPr/>
        </p:nvSpPr>
        <p:spPr>
          <a:xfrm>
            <a:off x="-9769" y="-9769"/>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51A8382F-BE44-DFF8-21A7-55389A8675BD}"/>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0. </a:t>
            </a:r>
            <a:r>
              <a:rPr lang="pt-PT" sz="4800" dirty="0" err="1">
                <a:solidFill>
                  <a:schemeClr val="bg1"/>
                </a:solidFill>
                <a:latin typeface="Times New Roman"/>
                <a:cs typeface="Times New Roman"/>
              </a:rPr>
              <a:t>Machine</a:t>
            </a:r>
            <a:r>
              <a:rPr lang="pt-PT" sz="4800" dirty="0">
                <a:solidFill>
                  <a:schemeClr val="bg1"/>
                </a:solidFill>
                <a:latin typeface="Times New Roman"/>
                <a:cs typeface="Times New Roman"/>
              </a:rPr>
              <a:t> </a:t>
            </a:r>
            <a:r>
              <a:rPr lang="pt-PT" sz="4800" dirty="0" err="1">
                <a:solidFill>
                  <a:schemeClr val="bg1"/>
                </a:solidFill>
                <a:latin typeface="Times New Roman"/>
                <a:cs typeface="Times New Roman"/>
              </a:rPr>
              <a:t>specifications</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F1500D4F-3679-AE4F-B529-7BF9C5108F77}"/>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F80DF16D-29DF-F92F-4EE2-D94F7B6BA7F3}"/>
              </a:ext>
            </a:extLst>
          </p:cNvPr>
          <p:cNvSpPr>
            <a:spLocks noGrp="1"/>
          </p:cNvSpPr>
          <p:nvPr>
            <p:ph type="sldNum" sz="quarter" idx="12"/>
          </p:nvPr>
        </p:nvSpPr>
        <p:spPr/>
        <p:txBody>
          <a:bodyPr/>
          <a:lstStyle/>
          <a:p>
            <a:fld id="{15A16595-07AD-4646-803E-1CCE41789BEC}" type="slidenum">
              <a:rPr lang="pt-PT" smtClean="0"/>
              <a:t>3</a:t>
            </a:fld>
            <a:endParaRPr lang="pt-PT" dirty="0"/>
          </a:p>
        </p:txBody>
      </p:sp>
      <p:sp>
        <p:nvSpPr>
          <p:cNvPr id="14" name="Marcador de Posição do Número do Diapositivo 9">
            <a:extLst>
              <a:ext uri="{FF2B5EF4-FFF2-40B4-BE49-F238E27FC236}">
                <a16:creationId xmlns:a16="http://schemas.microsoft.com/office/drawing/2014/main" id="{82032AEE-DE1F-66FF-7B29-2261C26A1A11}"/>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7" name="Subtítulo 4">
            <a:extLst>
              <a:ext uri="{FF2B5EF4-FFF2-40B4-BE49-F238E27FC236}">
                <a16:creationId xmlns:a16="http://schemas.microsoft.com/office/drawing/2014/main" id="{4C1A8EF7-1B3E-3511-4AFE-42DDC54C8AE1}"/>
              </a:ext>
            </a:extLst>
          </p:cNvPr>
          <p:cNvSpPr txBox="1">
            <a:spLocks/>
          </p:cNvSpPr>
          <p:nvPr/>
        </p:nvSpPr>
        <p:spPr>
          <a:xfrm>
            <a:off x="449384" y="1613632"/>
            <a:ext cx="10904416" cy="463004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PT" sz="1800" b="1" dirty="0" err="1">
                <a:solidFill>
                  <a:schemeClr val="bg1"/>
                </a:solidFill>
                <a:latin typeface="Times New Roman"/>
                <a:ea typeface="+mj-ea"/>
                <a:cs typeface="Times New Roman"/>
              </a:rPr>
              <a:t>The</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specifications</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of</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the</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machine</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that</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is</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being</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used</a:t>
            </a:r>
            <a:r>
              <a:rPr lang="pt-PT" sz="1800" b="1" dirty="0">
                <a:solidFill>
                  <a:schemeClr val="bg1"/>
                </a:solidFill>
                <a:latin typeface="Times New Roman"/>
                <a:ea typeface="+mj-ea"/>
                <a:cs typeface="Times New Roman"/>
              </a:rPr>
              <a:t> for </a:t>
            </a:r>
            <a:r>
              <a:rPr lang="pt-PT" sz="1800" b="1" dirty="0" err="1">
                <a:solidFill>
                  <a:schemeClr val="bg1"/>
                </a:solidFill>
                <a:latin typeface="Times New Roman"/>
                <a:ea typeface="+mj-ea"/>
                <a:cs typeface="Times New Roman"/>
              </a:rPr>
              <a:t>the</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exercises</a:t>
            </a:r>
            <a:r>
              <a:rPr lang="pt-PT" sz="1800" b="1" dirty="0">
                <a:solidFill>
                  <a:schemeClr val="bg1"/>
                </a:solidFill>
                <a:latin typeface="Times New Roman"/>
                <a:ea typeface="+mj-ea"/>
                <a:cs typeface="Times New Roman"/>
              </a:rPr>
              <a:t> are </a:t>
            </a:r>
            <a:r>
              <a:rPr lang="pt-PT" sz="1800" b="1" dirty="0" err="1">
                <a:solidFill>
                  <a:schemeClr val="bg1"/>
                </a:solidFill>
                <a:latin typeface="Times New Roman"/>
                <a:ea typeface="+mj-ea"/>
                <a:cs typeface="Times New Roman"/>
              </a:rPr>
              <a:t>the</a:t>
            </a:r>
            <a:r>
              <a:rPr lang="pt-PT" sz="1800" b="1" dirty="0">
                <a:solidFill>
                  <a:schemeClr val="bg1"/>
                </a:solidFill>
                <a:latin typeface="Times New Roman"/>
                <a:ea typeface="+mj-ea"/>
                <a:cs typeface="Times New Roman"/>
              </a:rPr>
              <a:t> </a:t>
            </a:r>
            <a:r>
              <a:rPr lang="pt-PT" sz="1800" b="1" dirty="0" err="1">
                <a:solidFill>
                  <a:schemeClr val="bg1"/>
                </a:solidFill>
                <a:latin typeface="Times New Roman"/>
                <a:ea typeface="+mj-ea"/>
                <a:cs typeface="Times New Roman"/>
              </a:rPr>
              <a:t>following</a:t>
            </a:r>
            <a:r>
              <a:rPr lang="pt-PT" sz="1800" b="1" dirty="0">
                <a:solidFill>
                  <a:schemeClr val="bg1"/>
                </a:solidFill>
                <a:latin typeface="Times New Roman"/>
                <a:ea typeface="+mj-ea"/>
                <a:cs typeface="Times New Roman"/>
              </a:rPr>
              <a:t>:</a:t>
            </a:r>
          </a:p>
          <a:p>
            <a:pPr marL="285750" indent="-285750" algn="l">
              <a:buFont typeface="Arial" panose="020B0604020202020204" pitchFamily="34" charset="0"/>
              <a:buChar char="•"/>
            </a:pPr>
            <a:endParaRPr lang="pt-BR" sz="1800" b="1"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BR" sz="1800" b="1" dirty="0" err="1">
                <a:solidFill>
                  <a:schemeClr val="bg1"/>
                </a:solidFill>
                <a:latin typeface="Times New Roman"/>
                <a:ea typeface="+mj-ea"/>
                <a:cs typeface="Times New Roman"/>
              </a:rPr>
              <a:t>Operating</a:t>
            </a:r>
            <a:r>
              <a:rPr lang="pt-BR" sz="1800" b="1" dirty="0">
                <a:solidFill>
                  <a:schemeClr val="bg1"/>
                </a:solidFill>
                <a:latin typeface="Times New Roman"/>
                <a:ea typeface="+mj-ea"/>
                <a:cs typeface="Times New Roman"/>
              </a:rPr>
              <a:t> System: </a:t>
            </a:r>
            <a:r>
              <a:rPr lang="pt-BR" sz="1800" dirty="0">
                <a:solidFill>
                  <a:schemeClr val="bg1"/>
                </a:solidFill>
                <a:latin typeface="Times New Roman"/>
                <a:ea typeface="+mj-ea"/>
                <a:cs typeface="Times New Roman"/>
              </a:rPr>
              <a:t>Ubuntu 22.04.4 LTS Kernel </a:t>
            </a:r>
            <a:r>
              <a:rPr lang="pt-BR" sz="1800" dirty="0" err="1">
                <a:solidFill>
                  <a:schemeClr val="bg1"/>
                </a:solidFill>
                <a:latin typeface="Times New Roman"/>
                <a:ea typeface="+mj-ea"/>
                <a:cs typeface="Times New Roman"/>
              </a:rPr>
              <a:t>Version</a:t>
            </a:r>
            <a:r>
              <a:rPr lang="pt-BR" sz="1800" dirty="0">
                <a:solidFill>
                  <a:schemeClr val="bg1"/>
                </a:solidFill>
                <a:latin typeface="Times New Roman"/>
                <a:ea typeface="+mj-ea"/>
                <a:cs typeface="Times New Roman"/>
              </a:rPr>
              <a:t>: 5.15.0-107-generic </a:t>
            </a:r>
          </a:p>
          <a:p>
            <a:pPr marL="285750" indent="-285750" algn="l">
              <a:buFont typeface="Arial" panose="020B0604020202020204" pitchFamily="34" charset="0"/>
              <a:buChar char="•"/>
            </a:pPr>
            <a:endParaRPr lang="pt-BR" sz="1800" b="1"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BR" sz="1800" b="1" dirty="0">
                <a:solidFill>
                  <a:schemeClr val="bg1"/>
                </a:solidFill>
                <a:latin typeface="Times New Roman"/>
                <a:ea typeface="+mj-ea"/>
                <a:cs typeface="Times New Roman"/>
              </a:rPr>
              <a:t>CPU: </a:t>
            </a:r>
            <a:r>
              <a:rPr lang="pt-BR" sz="1800" dirty="0">
                <a:solidFill>
                  <a:schemeClr val="bg1"/>
                </a:solidFill>
                <a:latin typeface="Times New Roman"/>
                <a:ea typeface="+mj-ea"/>
                <a:cs typeface="Times New Roman"/>
              </a:rPr>
              <a:t>Intel Core i5-4460 (4 cores, 4 threads, </a:t>
            </a:r>
            <a:r>
              <a:rPr lang="pt-BR" sz="1800" dirty="0" err="1">
                <a:solidFill>
                  <a:schemeClr val="bg1"/>
                </a:solidFill>
                <a:latin typeface="Times New Roman"/>
                <a:ea typeface="+mj-ea"/>
                <a:cs typeface="Times New Roman"/>
              </a:rPr>
              <a:t>Haswell</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architecture</a:t>
            </a:r>
            <a:r>
              <a:rPr lang="pt-BR" sz="1800" dirty="0">
                <a:solidFill>
                  <a:schemeClr val="bg1"/>
                </a:solidFill>
                <a:latin typeface="Times New Roman"/>
                <a:ea typeface="+mj-ea"/>
                <a:cs typeface="Times New Roman"/>
              </a:rPr>
              <a:t>) </a:t>
            </a:r>
          </a:p>
          <a:p>
            <a:pPr marL="285750" indent="-285750" algn="l">
              <a:buFont typeface="Arial" panose="020B0604020202020204" pitchFamily="34" charset="0"/>
              <a:buChar char="•"/>
            </a:pPr>
            <a:endParaRPr lang="pt-BR" sz="1800" b="1"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BR" sz="1800" b="1" dirty="0" err="1">
                <a:solidFill>
                  <a:schemeClr val="bg1"/>
                </a:solidFill>
                <a:latin typeface="Times New Roman"/>
                <a:ea typeface="+mj-ea"/>
                <a:cs typeface="Times New Roman"/>
              </a:rPr>
              <a:t>Memory</a:t>
            </a:r>
            <a:r>
              <a:rPr lang="pt-BR" sz="1800" b="1" dirty="0">
                <a:solidFill>
                  <a:schemeClr val="bg1"/>
                </a:solidFill>
                <a:latin typeface="Times New Roman"/>
                <a:ea typeface="+mj-ea"/>
                <a:cs typeface="Times New Roman"/>
              </a:rPr>
              <a:t> (RAM): </a:t>
            </a:r>
            <a:r>
              <a:rPr lang="pt-BR" sz="1800" dirty="0">
                <a:solidFill>
                  <a:schemeClr val="bg1"/>
                </a:solidFill>
                <a:latin typeface="Times New Roman"/>
                <a:ea typeface="+mj-ea"/>
                <a:cs typeface="Times New Roman"/>
              </a:rPr>
              <a:t>15.49GB </a:t>
            </a:r>
          </a:p>
          <a:p>
            <a:pPr marL="285750" indent="-285750" algn="l">
              <a:buFont typeface="Arial" panose="020B0604020202020204" pitchFamily="34" charset="0"/>
              <a:buChar char="•"/>
            </a:pPr>
            <a:endParaRPr lang="pt-BR" sz="1800" b="1"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BR" sz="1800" b="1" dirty="0">
                <a:solidFill>
                  <a:schemeClr val="bg1"/>
                </a:solidFill>
                <a:latin typeface="Times New Roman"/>
                <a:ea typeface="+mj-ea"/>
                <a:cs typeface="Times New Roman"/>
              </a:rPr>
              <a:t>GPU: </a:t>
            </a:r>
            <a:r>
              <a:rPr lang="pt-BR" sz="1800" dirty="0">
                <a:solidFill>
                  <a:schemeClr val="bg1"/>
                </a:solidFill>
                <a:latin typeface="Times New Roman"/>
                <a:ea typeface="+mj-ea"/>
                <a:cs typeface="Times New Roman"/>
              </a:rPr>
              <a:t>Intel Xeon E3-1200 v3/4th </a:t>
            </a:r>
            <a:r>
              <a:rPr lang="pt-BR" sz="1800" dirty="0" err="1">
                <a:solidFill>
                  <a:schemeClr val="bg1"/>
                </a:solidFill>
                <a:latin typeface="Times New Roman"/>
                <a:ea typeface="+mj-ea"/>
                <a:cs typeface="Times New Roman"/>
              </a:rPr>
              <a:t>Gen</a:t>
            </a:r>
            <a:r>
              <a:rPr lang="pt-BR" sz="1800" dirty="0">
                <a:solidFill>
                  <a:schemeClr val="bg1"/>
                </a:solidFill>
                <a:latin typeface="Times New Roman"/>
                <a:ea typeface="+mj-ea"/>
                <a:cs typeface="Times New Roman"/>
              </a:rPr>
              <a:t> Core </a:t>
            </a:r>
            <a:r>
              <a:rPr lang="pt-BR" sz="1800" dirty="0" err="1">
                <a:solidFill>
                  <a:schemeClr val="bg1"/>
                </a:solidFill>
                <a:latin typeface="Times New Roman"/>
                <a:ea typeface="+mj-ea"/>
                <a:cs typeface="Times New Roman"/>
              </a:rPr>
              <a:t>Integrated</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Graphics</a:t>
            </a:r>
            <a:r>
              <a:rPr lang="pt-BR" sz="1800" dirty="0">
                <a:solidFill>
                  <a:schemeClr val="bg1"/>
                </a:solidFill>
                <a:latin typeface="Times New Roman"/>
                <a:ea typeface="+mj-ea"/>
                <a:cs typeface="Times New Roman"/>
              </a:rPr>
              <a:t> (i915 driver)</a:t>
            </a:r>
            <a:endParaRPr lang="pt-PT"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4053684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7F4CB-AB1E-B0FE-DDC4-6F4E3EC2E607}"/>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460EE5BF-4FAC-97B7-0439-B324F88DB60C}"/>
              </a:ext>
            </a:extLst>
          </p:cNvPr>
          <p:cNvSpPr/>
          <p:nvPr/>
        </p:nvSpPr>
        <p:spPr>
          <a:xfrm>
            <a:off x="-9769" y="-9769"/>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9FA70BCC-712A-7B0D-1C2E-F6A715FFF830}"/>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3. Extra </a:t>
            </a:r>
            <a:r>
              <a:rPr lang="pt-PT" sz="4800" dirty="0" err="1">
                <a:solidFill>
                  <a:schemeClr val="bg1"/>
                </a:solidFill>
                <a:latin typeface="Times New Roman"/>
                <a:cs typeface="Times New Roman"/>
              </a:rPr>
              <a:t>exercise</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E7138B6C-81BE-797B-400B-43A88C8A008A}"/>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6448AA2C-F850-C0FB-DAF2-67FBE97FECB3}"/>
              </a:ext>
            </a:extLst>
          </p:cNvPr>
          <p:cNvSpPr>
            <a:spLocks noGrp="1"/>
          </p:cNvSpPr>
          <p:nvPr>
            <p:ph type="sldNum" sz="quarter" idx="12"/>
          </p:nvPr>
        </p:nvSpPr>
        <p:spPr/>
        <p:txBody>
          <a:bodyPr/>
          <a:lstStyle/>
          <a:p>
            <a:fld id="{15A16595-07AD-4646-803E-1CCE41789BEC}" type="slidenum">
              <a:rPr lang="pt-PT" smtClean="0"/>
              <a:t>30</a:t>
            </a:fld>
            <a:endParaRPr lang="pt-PT" dirty="0"/>
          </a:p>
        </p:txBody>
      </p:sp>
      <p:sp>
        <p:nvSpPr>
          <p:cNvPr id="14" name="Marcador de Posição do Número do Diapositivo 9">
            <a:extLst>
              <a:ext uri="{FF2B5EF4-FFF2-40B4-BE49-F238E27FC236}">
                <a16:creationId xmlns:a16="http://schemas.microsoft.com/office/drawing/2014/main" id="{311B6946-D0E1-8FD0-41F8-F3207F58DF64}"/>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48E45D75-38C7-921E-0650-0C0C93D7FC1C}"/>
              </a:ext>
            </a:extLst>
          </p:cNvPr>
          <p:cNvSpPr txBox="1">
            <a:spLocks/>
          </p:cNvSpPr>
          <p:nvPr/>
        </p:nvSpPr>
        <p:spPr>
          <a:xfrm>
            <a:off x="449384" y="1613631"/>
            <a:ext cx="10904416" cy="422519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1" algn="l"/>
            <a:r>
              <a:rPr lang="en-US" sz="1800" dirty="0">
                <a:solidFill>
                  <a:schemeClr val="bg1"/>
                </a:solidFill>
                <a:latin typeface="Times New Roman"/>
                <a:ea typeface="+mj-ea"/>
                <a:cs typeface="Times New Roman"/>
              </a:rPr>
              <a:t>For the exercise 1.11. the CLI program that was chosen for analysis is the ‘find’ program.</a:t>
            </a:r>
          </a:p>
          <a:p>
            <a:pPr lvl="1" algn="l"/>
            <a:r>
              <a:rPr lang="en-US" sz="1800" dirty="0">
                <a:solidFill>
                  <a:schemeClr val="bg1"/>
                </a:solidFill>
                <a:latin typeface="Times New Roman"/>
                <a:ea typeface="+mj-ea"/>
                <a:cs typeface="Times New Roman"/>
              </a:rPr>
              <a:t>This program allows a user to search for a specific file or group of files on its system.</a:t>
            </a:r>
          </a:p>
          <a:p>
            <a:pPr lvl="1" algn="l"/>
            <a:endParaRPr lang="en-US" sz="1600" dirty="0">
              <a:solidFill>
                <a:schemeClr val="bg1"/>
              </a:solidFill>
              <a:latin typeface="Times New Roman"/>
              <a:ea typeface="+mj-ea"/>
              <a:cs typeface="Times New Roman"/>
            </a:endParaRPr>
          </a:p>
          <a:p>
            <a:pPr lvl="1" algn="l"/>
            <a:endParaRPr lang="en-US" sz="1600" dirty="0">
              <a:solidFill>
                <a:schemeClr val="bg1"/>
              </a:solidFill>
              <a:latin typeface="Times New Roman"/>
              <a:ea typeface="+mj-ea"/>
              <a:cs typeface="Times New Roman"/>
            </a:endParaRPr>
          </a:p>
          <a:p>
            <a:pPr lvl="1" algn="l"/>
            <a:r>
              <a:rPr lang="en-US" sz="1600" b="1" dirty="0">
                <a:solidFill>
                  <a:schemeClr val="bg1"/>
                </a:solidFill>
                <a:latin typeface="Times New Roman"/>
                <a:ea typeface="+mj-ea"/>
                <a:cs typeface="Times New Roman"/>
              </a:rPr>
              <a:t>To test this program 5 different inputs were used:         Commands:</a:t>
            </a:r>
          </a:p>
          <a:p>
            <a:pPr lvl="1" algn="l"/>
            <a:endParaRPr lang="en-US" sz="1600" dirty="0">
              <a:solidFill>
                <a:schemeClr val="bg1"/>
              </a:solidFill>
              <a:latin typeface="Times New Roman"/>
              <a:ea typeface="+mj-ea"/>
              <a:cs typeface="Times New Roman"/>
            </a:endParaRPr>
          </a:p>
          <a:p>
            <a:pPr marL="742950" lvl="1" indent="-285750" algn="l">
              <a:buFont typeface="Arial" panose="020B0604020202020204" pitchFamily="34" charset="0"/>
              <a:buChar char="•"/>
            </a:pPr>
            <a:r>
              <a:rPr lang="en-US" sz="1600" dirty="0">
                <a:solidFill>
                  <a:schemeClr val="bg1"/>
                </a:solidFill>
                <a:latin typeface="Times New Roman"/>
                <a:ea typeface="+mj-ea"/>
                <a:cs typeface="Times New Roman"/>
              </a:rPr>
              <a:t>Find existing folder “pg55986”.                                     </a:t>
            </a:r>
            <a:r>
              <a:rPr lang="en-US" sz="1200" i="1" dirty="0">
                <a:solidFill>
                  <a:schemeClr val="bg1"/>
                </a:solidFill>
                <a:latin typeface="Times New Roman"/>
                <a:ea typeface="+mj-ea"/>
                <a:cs typeface="Times New Roman"/>
              </a:rPr>
              <a:t>sudo find "/" -name "pg55986“</a:t>
            </a:r>
          </a:p>
          <a:p>
            <a:pPr marL="742950" lvl="1" indent="-285750" algn="l">
              <a:buFont typeface="Arial" panose="020B0604020202020204" pitchFamily="34" charset="0"/>
              <a:buChar char="•"/>
            </a:pPr>
            <a:r>
              <a:rPr lang="en-US" sz="1600" dirty="0">
                <a:solidFill>
                  <a:schemeClr val="bg1"/>
                </a:solidFill>
                <a:latin typeface="Times New Roman"/>
                <a:ea typeface="+mj-ea"/>
                <a:cs typeface="Times New Roman"/>
              </a:rPr>
              <a:t>Find all files with 2 letters ‘A’.                                       </a:t>
            </a:r>
            <a:r>
              <a:rPr lang="en-US" sz="1200" i="1" dirty="0">
                <a:solidFill>
                  <a:schemeClr val="bg1"/>
                </a:solidFill>
                <a:latin typeface="Times New Roman"/>
                <a:ea typeface="+mj-ea"/>
                <a:cs typeface="Times New Roman"/>
              </a:rPr>
              <a:t>sudo find / -regextype posix-extended -regex '.*/[^/]*a[^a]*a[^a]*$' 2&gt;/dev/null</a:t>
            </a:r>
          </a:p>
          <a:p>
            <a:pPr marL="742950" lvl="1" indent="-285750" algn="l">
              <a:buFont typeface="Arial" panose="020B0604020202020204" pitchFamily="34" charset="0"/>
              <a:buChar char="•"/>
            </a:pPr>
            <a:r>
              <a:rPr lang="en-US" sz="1600" dirty="0">
                <a:solidFill>
                  <a:schemeClr val="bg1"/>
                </a:solidFill>
                <a:latin typeface="Times New Roman"/>
                <a:ea typeface="+mj-ea"/>
                <a:cs typeface="Times New Roman"/>
              </a:rPr>
              <a:t>Find all files with 1 letter ‘A’.                                         </a:t>
            </a:r>
            <a:r>
              <a:rPr lang="en-US" sz="1200" i="1" dirty="0">
                <a:solidFill>
                  <a:schemeClr val="bg1"/>
                </a:solidFill>
                <a:latin typeface="Times New Roman"/>
                <a:ea typeface="+mj-ea"/>
                <a:cs typeface="Times New Roman"/>
              </a:rPr>
              <a:t>sudo find / -regextype posix-extended -regex '.*/[^/]*a[^a]*a[^a]*$$' 2&gt;/d&gt;</a:t>
            </a:r>
          </a:p>
          <a:p>
            <a:pPr marL="742950" lvl="1" indent="-285750" algn="l">
              <a:buFont typeface="Arial" panose="020B0604020202020204" pitchFamily="34" charset="0"/>
              <a:buChar char="•"/>
            </a:pPr>
            <a:r>
              <a:rPr lang="en-US" sz="1600" dirty="0">
                <a:solidFill>
                  <a:schemeClr val="bg1"/>
                </a:solidFill>
                <a:latin typeface="Times New Roman"/>
                <a:ea typeface="+mj-ea"/>
                <a:cs typeface="Times New Roman"/>
              </a:rPr>
              <a:t>Find all files with 3 letters and 2 numbers.                     </a:t>
            </a:r>
            <a:r>
              <a:rPr lang="en-US" sz="1200" i="1" dirty="0">
                <a:solidFill>
                  <a:schemeClr val="bg1"/>
                </a:solidFill>
                <a:latin typeface="Times New Roman"/>
                <a:ea typeface="+mj-ea"/>
                <a:cs typeface="Times New Roman"/>
              </a:rPr>
              <a:t>sudo find / -regextype posix-extended -regex '.*/[0-9]{3}[A-Za-z]{2}$$' 2&gt;/dev/null</a:t>
            </a:r>
          </a:p>
          <a:p>
            <a:pPr marL="742950" lvl="1" indent="-285750" algn="l">
              <a:buFont typeface="Arial" panose="020B0604020202020204" pitchFamily="34" charset="0"/>
              <a:buChar char="•"/>
            </a:pPr>
            <a:r>
              <a:rPr lang="en-US" sz="1600" dirty="0">
                <a:solidFill>
                  <a:schemeClr val="bg1"/>
                </a:solidFill>
                <a:latin typeface="Times New Roman"/>
                <a:ea typeface="+mj-ea"/>
                <a:cs typeface="Times New Roman"/>
              </a:rPr>
              <a:t>Find non-existent file.                                                     </a:t>
            </a:r>
            <a:r>
              <a:rPr lang="en-US" sz="1200" i="1" dirty="0">
                <a:solidFill>
                  <a:schemeClr val="bg1"/>
                </a:solidFill>
                <a:latin typeface="Times New Roman"/>
                <a:ea typeface="+mj-ea"/>
                <a:cs typeface="Times New Roman"/>
              </a:rPr>
              <a:t>sudo find "/" -name "ficheiroquenaoexiste"</a:t>
            </a:r>
          </a:p>
          <a:p>
            <a:pPr lvl="1" algn="l"/>
            <a:endParaRPr lang="en-US" sz="1600" dirty="0">
              <a:solidFill>
                <a:schemeClr val="bg1"/>
              </a:solidFill>
              <a:latin typeface="Times New Roman"/>
              <a:ea typeface="+mj-ea"/>
              <a:cs typeface="Times New Roman"/>
            </a:endParaRPr>
          </a:p>
          <a:p>
            <a:pPr marL="742950" lvl="1" indent="-285750" algn="l">
              <a:buFont typeface="Arial" panose="020B0604020202020204" pitchFamily="34" charset="0"/>
              <a:buChar char="•"/>
            </a:pPr>
            <a:endParaRPr lang="en-US" sz="1600" dirty="0">
              <a:solidFill>
                <a:schemeClr val="bg1"/>
              </a:solidFill>
              <a:latin typeface="Times New Roman"/>
              <a:ea typeface="+mj-ea"/>
              <a:cs typeface="Times New Roman"/>
            </a:endParaRPr>
          </a:p>
          <a:p>
            <a:pPr marL="742950" lvl="1" indent="-285750" algn="l">
              <a:buFont typeface="Arial" panose="020B0604020202020204" pitchFamily="34" charset="0"/>
              <a:buChar char="•"/>
            </a:pPr>
            <a:endParaRPr lang="en-US" sz="16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2930029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81A13-2081-1C4F-281B-060BA293C427}"/>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82BCB615-44BE-9232-AD82-F45652626184}"/>
              </a:ext>
            </a:extLst>
          </p:cNvPr>
          <p:cNvSpPr/>
          <p:nvPr/>
        </p:nvSpPr>
        <p:spPr>
          <a:xfrm>
            <a:off x="-9769" y="-9769"/>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87D47A1D-4265-15E0-9227-BD4EC45928AA}"/>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3. Extra </a:t>
            </a:r>
            <a:r>
              <a:rPr lang="pt-PT" sz="4800" dirty="0" err="1">
                <a:solidFill>
                  <a:schemeClr val="bg1"/>
                </a:solidFill>
                <a:latin typeface="Times New Roman"/>
                <a:cs typeface="Times New Roman"/>
              </a:rPr>
              <a:t>exercise</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1D9D2E4D-C1E4-C79C-3D37-39964E757CB6}"/>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1018074D-2F46-4BEF-7A35-6A9A0294BFE9}"/>
              </a:ext>
            </a:extLst>
          </p:cNvPr>
          <p:cNvSpPr>
            <a:spLocks noGrp="1"/>
          </p:cNvSpPr>
          <p:nvPr>
            <p:ph type="sldNum" sz="quarter" idx="12"/>
          </p:nvPr>
        </p:nvSpPr>
        <p:spPr/>
        <p:txBody>
          <a:bodyPr/>
          <a:lstStyle/>
          <a:p>
            <a:fld id="{15A16595-07AD-4646-803E-1CCE41789BEC}" type="slidenum">
              <a:rPr lang="pt-PT" smtClean="0"/>
              <a:t>31</a:t>
            </a:fld>
            <a:endParaRPr lang="pt-PT" dirty="0"/>
          </a:p>
        </p:txBody>
      </p:sp>
      <p:sp>
        <p:nvSpPr>
          <p:cNvPr id="14" name="Marcador de Posição do Número do Diapositivo 9">
            <a:extLst>
              <a:ext uri="{FF2B5EF4-FFF2-40B4-BE49-F238E27FC236}">
                <a16:creationId xmlns:a16="http://schemas.microsoft.com/office/drawing/2014/main" id="{D3A82F21-D91E-F36C-D419-6DB3A17A9AF0}"/>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B3532D6E-C066-76F5-A422-8BBBFEC34B59}"/>
              </a:ext>
            </a:extLst>
          </p:cNvPr>
          <p:cNvSpPr txBox="1">
            <a:spLocks/>
          </p:cNvSpPr>
          <p:nvPr/>
        </p:nvSpPr>
        <p:spPr>
          <a:xfrm>
            <a:off x="449384" y="1215281"/>
            <a:ext cx="10904416" cy="422519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b="1" dirty="0">
                <a:solidFill>
                  <a:schemeClr val="bg1"/>
                </a:solidFill>
                <a:latin typeface="Times New Roman"/>
                <a:ea typeface="+mj-ea"/>
                <a:cs typeface="Times New Roman"/>
              </a:rPr>
              <a:t>Legend: </a:t>
            </a:r>
          </a:p>
          <a:p>
            <a:pPr marL="742950" lvl="1" indent="-285750" algn="l">
              <a:buFont typeface="Arial" panose="020B0604020202020204" pitchFamily="34" charset="0"/>
              <a:buChar char="•"/>
            </a:pPr>
            <a:r>
              <a:rPr lang="en-US" sz="1400" b="1" dirty="0">
                <a:solidFill>
                  <a:srgbClr val="0070C0"/>
                </a:solidFill>
                <a:latin typeface="Times New Roman"/>
                <a:ea typeface="+mj-ea"/>
                <a:cs typeface="Times New Roman"/>
              </a:rPr>
              <a:t> </a:t>
            </a:r>
            <a:r>
              <a:rPr lang="en-US" sz="1400" b="1" dirty="0">
                <a:solidFill>
                  <a:schemeClr val="bg1"/>
                </a:solidFill>
                <a:latin typeface="Times New Roman"/>
                <a:ea typeface="+mj-ea"/>
                <a:cs typeface="Times New Roman"/>
              </a:rPr>
              <a:t>Find ‘pg55986’:  </a:t>
            </a:r>
            <a:r>
              <a:rPr lang="en-US" sz="1400" dirty="0">
                <a:solidFill>
                  <a:schemeClr val="bg1"/>
                </a:solidFill>
                <a:latin typeface="Times New Roman"/>
                <a:ea typeface="+mj-ea"/>
                <a:cs typeface="Times New Roman"/>
              </a:rPr>
              <a:t>Find existing folder “pg55986”. </a:t>
            </a:r>
          </a:p>
          <a:p>
            <a:pPr marL="742950" lvl="1" indent="-285750" algn="l">
              <a:buFont typeface="Arial" panose="020B0604020202020204" pitchFamily="34" charset="0"/>
              <a:buChar char="•"/>
            </a:pPr>
            <a:r>
              <a:rPr lang="en-US" sz="1400" dirty="0">
                <a:solidFill>
                  <a:schemeClr val="accent2">
                    <a:lumMod val="75000"/>
                  </a:schemeClr>
                </a:solidFill>
                <a:latin typeface="Times New Roman"/>
                <a:ea typeface="+mj-ea"/>
                <a:cs typeface="Times New Roman"/>
              </a:rPr>
              <a:t> </a:t>
            </a:r>
            <a:r>
              <a:rPr lang="en-US" sz="1400" b="1" dirty="0">
                <a:solidFill>
                  <a:schemeClr val="bg1"/>
                </a:solidFill>
                <a:latin typeface="Times New Roman"/>
                <a:ea typeface="+mj-ea"/>
                <a:cs typeface="Times New Roman"/>
              </a:rPr>
              <a:t>Find ‘1a’: </a:t>
            </a:r>
            <a:r>
              <a:rPr lang="en-US" sz="1400" dirty="0">
                <a:solidFill>
                  <a:schemeClr val="bg1"/>
                </a:solidFill>
                <a:latin typeface="Times New Roman"/>
                <a:ea typeface="+mj-ea"/>
                <a:cs typeface="Times New Roman"/>
              </a:rPr>
              <a:t>Find all files with 2 letters ‘A’.</a:t>
            </a:r>
          </a:p>
          <a:p>
            <a:pPr marL="742950" lvl="1" indent="-285750" algn="l">
              <a:buFont typeface="Arial" panose="020B0604020202020204" pitchFamily="34" charset="0"/>
              <a:buChar char="•"/>
            </a:pPr>
            <a:r>
              <a:rPr lang="pt-PT" sz="1400" b="1" dirty="0">
                <a:solidFill>
                  <a:srgbClr val="FFFF00"/>
                </a:solidFill>
                <a:latin typeface="Times New Roman"/>
                <a:ea typeface="+mj-ea"/>
                <a:cs typeface="Times New Roman"/>
              </a:rPr>
              <a:t> </a:t>
            </a:r>
            <a:r>
              <a:rPr lang="pt-PT" sz="1400" b="1" dirty="0" err="1">
                <a:solidFill>
                  <a:schemeClr val="bg1"/>
                </a:solidFill>
                <a:latin typeface="Times New Roman"/>
                <a:ea typeface="+mj-ea"/>
                <a:cs typeface="Times New Roman"/>
              </a:rPr>
              <a:t>Find</a:t>
            </a:r>
            <a:r>
              <a:rPr lang="pt-PT" sz="1400" b="1" dirty="0">
                <a:solidFill>
                  <a:schemeClr val="bg1"/>
                </a:solidFill>
                <a:latin typeface="Times New Roman"/>
                <a:ea typeface="+mj-ea"/>
                <a:cs typeface="Times New Roman"/>
              </a:rPr>
              <a:t> ‘2a’: </a:t>
            </a:r>
            <a:r>
              <a:rPr lang="en-US" sz="1400" dirty="0">
                <a:solidFill>
                  <a:schemeClr val="bg1"/>
                </a:solidFill>
                <a:latin typeface="Times New Roman"/>
                <a:ea typeface="+mj-ea"/>
                <a:cs typeface="Times New Roman"/>
              </a:rPr>
              <a:t>Find all files with 1 letter ‘A’.</a:t>
            </a:r>
            <a:endParaRPr lang="pt-PT" sz="1400" dirty="0">
              <a:solidFill>
                <a:schemeClr val="bg1"/>
              </a:solidFill>
              <a:latin typeface="Times New Roman"/>
              <a:ea typeface="+mj-ea"/>
              <a:cs typeface="Times New Roman"/>
            </a:endParaRPr>
          </a:p>
          <a:p>
            <a:pPr marL="742950" lvl="1" indent="-285750" algn="l">
              <a:buFont typeface="Arial" panose="020B0604020202020204" pitchFamily="34" charset="0"/>
              <a:buChar char="•"/>
            </a:pPr>
            <a:r>
              <a:rPr lang="pt-PT" sz="1400" dirty="0">
                <a:solidFill>
                  <a:schemeClr val="accent6"/>
                </a:solidFill>
                <a:latin typeface="Times New Roman"/>
                <a:ea typeface="+mj-ea"/>
                <a:cs typeface="Times New Roman"/>
              </a:rPr>
              <a:t> </a:t>
            </a:r>
            <a:r>
              <a:rPr lang="pt-PT" sz="1400" b="1" dirty="0" err="1">
                <a:solidFill>
                  <a:schemeClr val="bg1"/>
                </a:solidFill>
                <a:latin typeface="Times New Roman"/>
                <a:ea typeface="+mj-ea"/>
                <a:cs typeface="Times New Roman"/>
              </a:rPr>
              <a:t>Find</a:t>
            </a:r>
            <a:r>
              <a:rPr lang="pt-PT" sz="1400" b="1" dirty="0">
                <a:solidFill>
                  <a:schemeClr val="bg1"/>
                </a:solidFill>
                <a:latin typeface="Times New Roman"/>
                <a:ea typeface="+mj-ea"/>
                <a:cs typeface="Times New Roman"/>
              </a:rPr>
              <a:t> ‘2l3n’: </a:t>
            </a:r>
            <a:r>
              <a:rPr lang="en-US" sz="1400" dirty="0">
                <a:solidFill>
                  <a:schemeClr val="bg1"/>
                </a:solidFill>
                <a:latin typeface="Times New Roman"/>
                <a:ea typeface="+mj-ea"/>
                <a:cs typeface="Times New Roman"/>
              </a:rPr>
              <a:t>Find all files with 3 letters and 2 numbers.</a:t>
            </a:r>
          </a:p>
          <a:p>
            <a:pPr marL="742950" lvl="1" indent="-285750" algn="l">
              <a:buFont typeface="Arial" panose="020B0604020202020204" pitchFamily="34" charset="0"/>
              <a:buChar char="•"/>
            </a:pPr>
            <a:r>
              <a:rPr lang="pt-PT" sz="1400" dirty="0">
                <a:solidFill>
                  <a:srgbClr val="7030A0"/>
                </a:solidFill>
                <a:latin typeface="Times New Roman"/>
                <a:ea typeface="+mj-ea"/>
                <a:cs typeface="Times New Roman"/>
              </a:rPr>
              <a:t> </a:t>
            </a:r>
            <a:r>
              <a:rPr lang="pt-PT" sz="1400" b="1" dirty="0" err="1">
                <a:solidFill>
                  <a:schemeClr val="bg1"/>
                </a:solidFill>
                <a:latin typeface="Times New Roman"/>
                <a:ea typeface="+mj-ea"/>
                <a:cs typeface="Times New Roman"/>
              </a:rPr>
              <a:t>Find</a:t>
            </a:r>
            <a:r>
              <a:rPr lang="pt-PT" sz="1400" b="1" dirty="0">
                <a:solidFill>
                  <a:schemeClr val="bg1"/>
                </a:solidFill>
                <a:latin typeface="Times New Roman"/>
                <a:ea typeface="+mj-ea"/>
                <a:cs typeface="Times New Roman"/>
              </a:rPr>
              <a:t> ‘</a:t>
            </a:r>
            <a:r>
              <a:rPr lang="pt-PT" sz="1400" b="1" dirty="0" err="1">
                <a:solidFill>
                  <a:schemeClr val="bg1"/>
                </a:solidFill>
                <a:latin typeface="Times New Roman"/>
                <a:ea typeface="+mj-ea"/>
                <a:cs typeface="Times New Roman"/>
              </a:rPr>
              <a:t>noexist</a:t>
            </a:r>
            <a:r>
              <a:rPr lang="pt-PT" sz="1400" b="1" dirty="0">
                <a:solidFill>
                  <a:schemeClr val="bg1"/>
                </a:solidFill>
                <a:latin typeface="Times New Roman"/>
                <a:ea typeface="+mj-ea"/>
                <a:cs typeface="Times New Roman"/>
              </a:rPr>
              <a:t>’:</a:t>
            </a:r>
            <a:r>
              <a:rPr lang="en-US" sz="1400" dirty="0">
                <a:solidFill>
                  <a:schemeClr val="bg1"/>
                </a:solidFill>
                <a:latin typeface="Times New Roman"/>
                <a:ea typeface="+mj-ea"/>
                <a:cs typeface="Times New Roman"/>
              </a:rPr>
              <a:t> Find non-existent file. </a:t>
            </a:r>
            <a:endParaRPr lang="en-US" sz="1400" b="1"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p:txBody>
      </p:sp>
      <p:pic>
        <p:nvPicPr>
          <p:cNvPr id="5" name="Imagem 4">
            <a:extLst>
              <a:ext uri="{FF2B5EF4-FFF2-40B4-BE49-F238E27FC236}">
                <a16:creationId xmlns:a16="http://schemas.microsoft.com/office/drawing/2014/main" id="{AE5843B0-70BC-969F-51E7-D5D185E325B2}"/>
              </a:ext>
            </a:extLst>
          </p:cNvPr>
          <p:cNvPicPr>
            <a:picLocks noChangeAspect="1"/>
          </p:cNvPicPr>
          <p:nvPr/>
        </p:nvPicPr>
        <p:blipFill>
          <a:blip r:embed="rId3"/>
          <a:stretch>
            <a:fillRect/>
          </a:stretch>
        </p:blipFill>
        <p:spPr>
          <a:xfrm>
            <a:off x="1221941" y="3234315"/>
            <a:ext cx="4430915" cy="2724794"/>
          </a:xfrm>
          <a:prstGeom prst="rect">
            <a:avLst/>
          </a:prstGeom>
        </p:spPr>
      </p:pic>
      <p:pic>
        <p:nvPicPr>
          <p:cNvPr id="7" name="Imagem 6">
            <a:extLst>
              <a:ext uri="{FF2B5EF4-FFF2-40B4-BE49-F238E27FC236}">
                <a16:creationId xmlns:a16="http://schemas.microsoft.com/office/drawing/2014/main" id="{8DC807F3-2585-1508-F770-497613D4F9A6}"/>
              </a:ext>
            </a:extLst>
          </p:cNvPr>
          <p:cNvPicPr>
            <a:picLocks noChangeAspect="1"/>
          </p:cNvPicPr>
          <p:nvPr/>
        </p:nvPicPr>
        <p:blipFill>
          <a:blip r:embed="rId4"/>
          <a:stretch>
            <a:fillRect/>
          </a:stretch>
        </p:blipFill>
        <p:spPr>
          <a:xfrm>
            <a:off x="6539146" y="3252426"/>
            <a:ext cx="4430915" cy="2752824"/>
          </a:xfrm>
          <a:prstGeom prst="rect">
            <a:avLst/>
          </a:prstGeom>
        </p:spPr>
      </p:pic>
      <p:sp>
        <p:nvSpPr>
          <p:cNvPr id="4" name="Subtítulo 4">
            <a:extLst>
              <a:ext uri="{FF2B5EF4-FFF2-40B4-BE49-F238E27FC236}">
                <a16:creationId xmlns:a16="http://schemas.microsoft.com/office/drawing/2014/main" id="{25FD52F2-06BD-55F9-75CB-4228178221F6}"/>
              </a:ext>
            </a:extLst>
          </p:cNvPr>
          <p:cNvSpPr txBox="1">
            <a:spLocks/>
          </p:cNvSpPr>
          <p:nvPr/>
        </p:nvSpPr>
        <p:spPr>
          <a:xfrm>
            <a:off x="1822434" y="6033185"/>
            <a:ext cx="2997467"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36. Energy </a:t>
            </a:r>
            <a:r>
              <a:rPr lang="pt-BR" sz="1800" dirty="0" err="1">
                <a:solidFill>
                  <a:schemeClr val="bg1"/>
                </a:solidFill>
                <a:latin typeface="Times New Roman"/>
                <a:ea typeface="+mj-ea"/>
                <a:cs typeface="Times New Roman"/>
              </a:rPr>
              <a:t>consumption</a:t>
            </a:r>
            <a:endParaRPr lang="pt-BR" sz="1800" dirty="0">
              <a:solidFill>
                <a:schemeClr val="bg1"/>
              </a:solidFill>
              <a:latin typeface="Times New Roman"/>
              <a:ea typeface="+mj-ea"/>
              <a:cs typeface="Times New Roman"/>
            </a:endParaRPr>
          </a:p>
        </p:txBody>
      </p:sp>
      <p:sp>
        <p:nvSpPr>
          <p:cNvPr id="6" name="Subtítulo 4">
            <a:extLst>
              <a:ext uri="{FF2B5EF4-FFF2-40B4-BE49-F238E27FC236}">
                <a16:creationId xmlns:a16="http://schemas.microsoft.com/office/drawing/2014/main" id="{CA26AC70-6AE5-EC6B-12A1-DD24DFDAA91D}"/>
              </a:ext>
            </a:extLst>
          </p:cNvPr>
          <p:cNvSpPr txBox="1">
            <a:spLocks/>
          </p:cNvSpPr>
          <p:nvPr/>
        </p:nvSpPr>
        <p:spPr>
          <a:xfrm>
            <a:off x="7587983" y="6075088"/>
            <a:ext cx="1835935" cy="37522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Figs</a:t>
            </a:r>
            <a:r>
              <a:rPr lang="pt-BR" sz="1800" dirty="0">
                <a:solidFill>
                  <a:schemeClr val="bg1"/>
                </a:solidFill>
                <a:latin typeface="Times New Roman"/>
                <a:ea typeface="+mj-ea"/>
                <a:cs typeface="Times New Roman"/>
              </a:rPr>
              <a:t> 37. </a:t>
            </a:r>
            <a:r>
              <a:rPr lang="pt-BR" sz="1800" dirty="0" err="1">
                <a:solidFill>
                  <a:schemeClr val="bg1"/>
                </a:solidFill>
                <a:latin typeface="Times New Roman"/>
                <a:ea typeface="+mj-ea"/>
                <a:cs typeface="Times New Roman"/>
              </a:rPr>
              <a:t>Runtime</a:t>
            </a:r>
            <a:endParaRPr lang="pt-BR"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1443081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54FC0-5811-2ACE-57A4-A5083AF3113B}"/>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001D964F-C26F-8395-C9D7-D54181251B1C}"/>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F8333644-03B7-4234-CBDA-33C74C73A4B4}"/>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4. </a:t>
            </a:r>
            <a:r>
              <a:rPr lang="pt-PT" sz="4800" dirty="0" err="1">
                <a:solidFill>
                  <a:schemeClr val="bg1"/>
                </a:solidFill>
                <a:latin typeface="Times New Roman"/>
                <a:cs typeface="Times New Roman"/>
              </a:rPr>
              <a:t>Conclusion</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495946F3-00E2-E808-6D27-BCA032F27260}"/>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FB383B80-2361-CC27-0930-A5E2854A2DE7}"/>
              </a:ext>
            </a:extLst>
          </p:cNvPr>
          <p:cNvSpPr>
            <a:spLocks noGrp="1"/>
          </p:cNvSpPr>
          <p:nvPr>
            <p:ph type="sldNum" sz="quarter" idx="12"/>
          </p:nvPr>
        </p:nvSpPr>
        <p:spPr/>
        <p:txBody>
          <a:bodyPr/>
          <a:lstStyle/>
          <a:p>
            <a:fld id="{15A16595-07AD-4646-803E-1CCE41789BEC}" type="slidenum">
              <a:rPr lang="pt-PT" smtClean="0"/>
              <a:t>32</a:t>
            </a:fld>
            <a:endParaRPr lang="pt-PT" dirty="0"/>
          </a:p>
        </p:txBody>
      </p:sp>
      <p:sp>
        <p:nvSpPr>
          <p:cNvPr id="14" name="Marcador de Posição do Número do Diapositivo 9">
            <a:extLst>
              <a:ext uri="{FF2B5EF4-FFF2-40B4-BE49-F238E27FC236}">
                <a16:creationId xmlns:a16="http://schemas.microsoft.com/office/drawing/2014/main" id="{8314A5E0-1550-A8BC-27DE-8770E6D7F7E8}"/>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FD36F4FC-A761-33B3-093D-C713DB15E74C}"/>
              </a:ext>
            </a:extLst>
          </p:cNvPr>
          <p:cNvSpPr txBox="1">
            <a:spLocks/>
          </p:cNvSpPr>
          <p:nvPr/>
        </p:nvSpPr>
        <p:spPr>
          <a:xfrm>
            <a:off x="449384" y="1613631"/>
            <a:ext cx="10904416" cy="4776337"/>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With this practical work it was possible to measure the impact of various parameters in the energy consumption and the runtime of a program.</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In exercise 1 its possible to conclude that:</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The compilation flags greatly improve the runtime and energy consumption of the program</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The linear version of the program was very efficient allowing for a massive reduction in energy consumption and runtime.</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With the increase of the size of the inputs the energy consumption and runtime scaled exponentially.</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The most efficient version of the program is the linear Fibonacci implementation using the ‘–o2’ flag.</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In exercise 2 its possible to conclude that:</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The size of the array impacted the runtime and the energy consumption of the program, the greater the array size the bigger the impact.</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Sorting float arrays had a bigger impact in energy consumption and runtime than sorting int arrays.</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If the array is unsorted there’s a massive impact in energy consumption and runtime.</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The ‘-O2’ optimization reduced the energy consumption of the program and its runtime.</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In the extra exercise its possible to conclude that:</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For find queries with more complex regex expressions the energy consumption and runtime was bigger.</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For a specific file, the ‘find’ program was faster and consumed less energy than when searching for a nonexistent file.</a:t>
            </a:r>
          </a:p>
          <a:p>
            <a:pPr marL="742950" lvl="1" indent="-285750" algn="l">
              <a:buFont typeface="Arial" panose="020B0604020202020204" pitchFamily="34" charset="0"/>
              <a:buChar char="•"/>
            </a:pPr>
            <a:r>
              <a:rPr lang="en-US" sz="1400" dirty="0">
                <a:solidFill>
                  <a:schemeClr val="bg1"/>
                </a:solidFill>
                <a:latin typeface="Times New Roman"/>
                <a:ea typeface="+mj-ea"/>
                <a:cs typeface="Times New Roman"/>
              </a:rPr>
              <a:t>The </a:t>
            </a:r>
            <a:r>
              <a:rPr lang="en-US" sz="1400" i="1" dirty="0">
                <a:solidFill>
                  <a:schemeClr val="bg1"/>
                </a:solidFill>
                <a:latin typeface="Times New Roman"/>
                <a:ea typeface="+mj-ea"/>
                <a:cs typeface="Times New Roman"/>
              </a:rPr>
              <a:t>‘find’</a:t>
            </a:r>
            <a:r>
              <a:rPr lang="en-US" sz="1400" dirty="0">
                <a:solidFill>
                  <a:schemeClr val="bg1"/>
                </a:solidFill>
                <a:latin typeface="Times New Roman"/>
                <a:ea typeface="+mj-ea"/>
                <a:cs typeface="Times New Roman"/>
              </a:rPr>
              <a:t> program consumes more energy than sorting 50k elements in an unordered int array (not considering bubble sort), which is concerning.</a:t>
            </a:r>
          </a:p>
          <a:p>
            <a:pPr marL="742950" lvl="1" indent="-285750" algn="l">
              <a:buFont typeface="Arial" panose="020B0604020202020204" pitchFamily="34" charset="0"/>
              <a:buChar char="•"/>
            </a:pPr>
            <a:endParaRPr lang="en-US" sz="1400" dirty="0">
              <a:solidFill>
                <a:schemeClr val="bg1"/>
              </a:solidFill>
              <a:latin typeface="Times New Roman"/>
              <a:ea typeface="+mj-ea"/>
              <a:cs typeface="Times New Roman"/>
            </a:endParaRPr>
          </a:p>
          <a:p>
            <a:pPr marL="742950" lvl="1" indent="-285750" algn="l">
              <a:buFont typeface="Arial" panose="020B0604020202020204" pitchFamily="34" charset="0"/>
              <a:buChar char="•"/>
            </a:pPr>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marL="742950" lvl="1" indent="-285750" algn="l">
              <a:buFont typeface="Arial" panose="020B0604020202020204" pitchFamily="34" charset="0"/>
              <a:buChar char="•"/>
            </a:pPr>
            <a:endParaRPr lang="en-US" sz="1400" dirty="0">
              <a:solidFill>
                <a:schemeClr val="bg1"/>
              </a:solidFill>
              <a:latin typeface="Times New Roman"/>
              <a:ea typeface="+mj-ea"/>
              <a:cs typeface="Times New Roman"/>
            </a:endParaRPr>
          </a:p>
          <a:p>
            <a:pPr marL="742950" lvl="1" indent="-285750" algn="l">
              <a:buFont typeface="Arial" panose="020B0604020202020204" pitchFamily="34" charset="0"/>
              <a:buChar char="•"/>
            </a:pPr>
            <a:endParaRPr lang="en-US" sz="14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1117110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7976A-7297-F9E6-A169-AA420D9DA10B}"/>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D92837AA-204F-7FD0-9E3B-6AF8DB4D0EF6}"/>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673212E7-4C05-4CC3-224E-11F629983072}"/>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5. </a:t>
            </a:r>
            <a:r>
              <a:rPr lang="pt-PT" sz="4800" dirty="0" err="1">
                <a:solidFill>
                  <a:schemeClr val="bg1"/>
                </a:solidFill>
                <a:latin typeface="Times New Roman"/>
                <a:cs typeface="Times New Roman"/>
              </a:rPr>
              <a:t>Gathered</a:t>
            </a:r>
            <a:r>
              <a:rPr lang="pt-PT" sz="4800" dirty="0">
                <a:solidFill>
                  <a:schemeClr val="bg1"/>
                </a:solidFill>
                <a:latin typeface="Times New Roman"/>
                <a:cs typeface="Times New Roman"/>
              </a:rPr>
              <a:t> Data</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9B33A37D-4A80-F75C-E8B9-991903CD4A9A}"/>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5E9ED414-6B66-B588-B782-FED687A1D3A7}"/>
              </a:ext>
            </a:extLst>
          </p:cNvPr>
          <p:cNvSpPr>
            <a:spLocks noGrp="1"/>
          </p:cNvSpPr>
          <p:nvPr>
            <p:ph type="sldNum" sz="quarter" idx="12"/>
          </p:nvPr>
        </p:nvSpPr>
        <p:spPr/>
        <p:txBody>
          <a:bodyPr/>
          <a:lstStyle/>
          <a:p>
            <a:fld id="{15A16595-07AD-4646-803E-1CCE41789BEC}" type="slidenum">
              <a:rPr lang="pt-PT" smtClean="0"/>
              <a:t>33</a:t>
            </a:fld>
            <a:endParaRPr lang="pt-PT" dirty="0"/>
          </a:p>
        </p:txBody>
      </p:sp>
      <p:sp>
        <p:nvSpPr>
          <p:cNvPr id="14" name="Marcador de Posição do Número do Diapositivo 9">
            <a:extLst>
              <a:ext uri="{FF2B5EF4-FFF2-40B4-BE49-F238E27FC236}">
                <a16:creationId xmlns:a16="http://schemas.microsoft.com/office/drawing/2014/main" id="{12D4E05D-7DF2-A1D8-34CD-424E7A2CE544}"/>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21" name="Subtítulo 4">
            <a:extLst>
              <a:ext uri="{FF2B5EF4-FFF2-40B4-BE49-F238E27FC236}">
                <a16:creationId xmlns:a16="http://schemas.microsoft.com/office/drawing/2014/main" id="{13BFF256-D8CE-F51A-72D7-4C8E3AB68DA3}"/>
              </a:ext>
            </a:extLst>
          </p:cNvPr>
          <p:cNvSpPr txBox="1">
            <a:spLocks/>
          </p:cNvSpPr>
          <p:nvPr/>
        </p:nvSpPr>
        <p:spPr>
          <a:xfrm>
            <a:off x="2721458" y="2300011"/>
            <a:ext cx="6749084" cy="2257978"/>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solidFill>
                <a:schemeClr val="bg1"/>
              </a:solidFill>
              <a:latin typeface="Times New Roman"/>
              <a:ea typeface="+mj-ea"/>
              <a:cs typeface="Times New Roman"/>
            </a:endParaRPr>
          </a:p>
          <a:p>
            <a:r>
              <a:rPr lang="en-US" dirty="0">
                <a:solidFill>
                  <a:schemeClr val="bg1"/>
                </a:solidFill>
                <a:latin typeface="Times New Roman"/>
                <a:ea typeface="+mj-ea"/>
                <a:cs typeface="Times New Roman"/>
              </a:rPr>
              <a:t>All of the gathered data can be accessed via </a:t>
            </a:r>
            <a:r>
              <a:rPr lang="en-US" dirty="0" err="1">
                <a:solidFill>
                  <a:schemeClr val="bg1"/>
                </a:solidFill>
                <a:latin typeface="Times New Roman"/>
                <a:ea typeface="+mj-ea"/>
                <a:cs typeface="Times New Roman"/>
              </a:rPr>
              <a:t>github</a:t>
            </a:r>
            <a:r>
              <a:rPr lang="en-US" dirty="0">
                <a:solidFill>
                  <a:schemeClr val="bg1"/>
                </a:solidFill>
                <a:latin typeface="Times New Roman"/>
                <a:ea typeface="+mj-ea"/>
                <a:cs typeface="Times New Roman"/>
              </a:rPr>
              <a:t>.</a:t>
            </a:r>
          </a:p>
          <a:p>
            <a:pPr marL="285750" indent="-285750">
              <a:buFont typeface="Arial" panose="020B0604020202020204" pitchFamily="34" charset="0"/>
              <a:buChar char="•"/>
            </a:pPr>
            <a:endParaRPr lang="en-US" dirty="0">
              <a:solidFill>
                <a:schemeClr val="bg1"/>
              </a:solidFill>
              <a:latin typeface="Times New Roman"/>
              <a:ea typeface="+mj-ea"/>
              <a:cs typeface="Times New Roman"/>
            </a:endParaRPr>
          </a:p>
          <a:p>
            <a:r>
              <a:rPr lang="en-US" dirty="0">
                <a:solidFill>
                  <a:schemeClr val="bg1"/>
                </a:solidFill>
                <a:latin typeface="Times New Roman"/>
                <a:ea typeface="+mj-ea"/>
                <a:cs typeface="Times New Roman"/>
              </a:rPr>
              <a:t>https://github.com/miguel-amg/tds-data</a:t>
            </a: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lvl="1" algn="l"/>
            <a:endParaRPr lang="en-US" sz="1400" dirty="0">
              <a:solidFill>
                <a:schemeClr val="bg1"/>
              </a:solidFill>
              <a:latin typeface="Times New Roman"/>
              <a:ea typeface="+mj-ea"/>
              <a:cs typeface="Times New Roman"/>
            </a:endParaRPr>
          </a:p>
          <a:p>
            <a:pPr algn="l"/>
            <a:endParaRPr lang="en-US"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3837246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BF8A0-E01D-E765-C36A-B8D925428E72}"/>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FB6659BA-4961-6015-6D81-9AF862ACADAB}"/>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5E057787-8736-8643-F0F3-93DCCA8D0708}"/>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6. </a:t>
            </a:r>
            <a:r>
              <a:rPr lang="pt-PT" sz="4800" dirty="0" err="1">
                <a:solidFill>
                  <a:schemeClr val="bg1"/>
                </a:solidFill>
                <a:latin typeface="Times New Roman"/>
                <a:cs typeface="Times New Roman"/>
              </a:rPr>
              <a:t>References</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00B57D02-CDA5-A7FC-2D51-25882313A300}"/>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D8604E32-3637-C3FF-CB93-7663D4E77A4D}"/>
              </a:ext>
            </a:extLst>
          </p:cNvPr>
          <p:cNvSpPr>
            <a:spLocks noGrp="1"/>
          </p:cNvSpPr>
          <p:nvPr>
            <p:ph type="sldNum" sz="quarter" idx="12"/>
          </p:nvPr>
        </p:nvSpPr>
        <p:spPr/>
        <p:txBody>
          <a:bodyPr/>
          <a:lstStyle/>
          <a:p>
            <a:fld id="{15A16595-07AD-4646-803E-1CCE41789BEC}" type="slidenum">
              <a:rPr lang="pt-PT" smtClean="0"/>
              <a:t>34</a:t>
            </a:fld>
            <a:endParaRPr lang="pt-PT" dirty="0"/>
          </a:p>
        </p:txBody>
      </p:sp>
      <p:sp>
        <p:nvSpPr>
          <p:cNvPr id="14" name="Marcador de Posição do Número do Diapositivo 9">
            <a:extLst>
              <a:ext uri="{FF2B5EF4-FFF2-40B4-BE49-F238E27FC236}">
                <a16:creationId xmlns:a16="http://schemas.microsoft.com/office/drawing/2014/main" id="{13E22088-045B-3796-A91B-2F3A38202D08}"/>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4" name="Subtítulo 4">
            <a:extLst>
              <a:ext uri="{FF2B5EF4-FFF2-40B4-BE49-F238E27FC236}">
                <a16:creationId xmlns:a16="http://schemas.microsoft.com/office/drawing/2014/main" id="{38370732-B209-6E65-9E7C-646B06CC68D0}"/>
              </a:ext>
            </a:extLst>
          </p:cNvPr>
          <p:cNvSpPr txBox="1">
            <a:spLocks/>
          </p:cNvSpPr>
          <p:nvPr/>
        </p:nvSpPr>
        <p:spPr>
          <a:xfrm>
            <a:off x="449384" y="1613631"/>
            <a:ext cx="10904416" cy="422519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[1]</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Cody</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Blakeney</a:t>
            </a:r>
            <a:r>
              <a:rPr lang="en-US" sz="1800" dirty="0">
                <a:solidFill>
                  <a:schemeClr val="bg1"/>
                </a:solidFill>
                <a:latin typeface="Times New Roman"/>
                <a:ea typeface="+mj-ea"/>
                <a:cs typeface="Times New Roman"/>
              </a:rPr>
              <a:t>, “GPS-UP: A better metric for comparing software energy efficiency,” Green Software Foundation, [Online]. Available: https://greensoftware.foundation/articles/gps-up-a-better-metric-for-comparing-software-energy-efficiency.</a:t>
            </a:r>
          </a:p>
          <a:p>
            <a:pPr marL="285750" indent="-285750" algn="l">
              <a:buFont typeface="Arial" panose="020B0604020202020204" pitchFamily="34" charset="0"/>
              <a:buChar char="•"/>
            </a:pPr>
            <a:r>
              <a:rPr lang="pt-PT" sz="1800" dirty="0">
                <a:solidFill>
                  <a:schemeClr val="bg1"/>
                </a:solidFill>
                <a:latin typeface="Times New Roman"/>
                <a:ea typeface="+mj-ea"/>
                <a:cs typeface="Times New Roman"/>
              </a:rPr>
              <a:t>J. Saraiva, Green Software, </a:t>
            </a:r>
            <a:r>
              <a:rPr lang="pt-PT" sz="1800" dirty="0" err="1">
                <a:solidFill>
                  <a:schemeClr val="bg1"/>
                </a:solidFill>
                <a:latin typeface="Times New Roman"/>
                <a:ea typeface="+mj-ea"/>
                <a:cs typeface="Times New Roman"/>
              </a:rPr>
              <a:t>Topics</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on</a:t>
            </a:r>
            <a:r>
              <a:rPr lang="pt-PT" sz="1800" dirty="0">
                <a:solidFill>
                  <a:schemeClr val="bg1"/>
                </a:solidFill>
                <a:latin typeface="Times New Roman"/>
                <a:ea typeface="+mj-ea"/>
                <a:cs typeface="Times New Roman"/>
              </a:rPr>
              <a:t> Software </a:t>
            </a:r>
            <a:r>
              <a:rPr lang="pt-PT" sz="1800" dirty="0" err="1">
                <a:solidFill>
                  <a:schemeClr val="bg1"/>
                </a:solidFill>
                <a:latin typeface="Times New Roman"/>
                <a:ea typeface="+mj-ea"/>
                <a:cs typeface="Times New Roman"/>
              </a:rPr>
              <a:t>Development</a:t>
            </a:r>
            <a:r>
              <a:rPr lang="pt-PT" sz="1800" dirty="0">
                <a:solidFill>
                  <a:schemeClr val="bg1"/>
                </a:solidFill>
                <a:latin typeface="Times New Roman"/>
                <a:ea typeface="+mj-ea"/>
                <a:cs typeface="Times New Roman"/>
              </a:rPr>
              <a:t>, Departamento de Informática, Universidade do Minho, Portugal, 2024.</a:t>
            </a:r>
            <a:endParaRPr lang="en-US" sz="1800" dirty="0">
              <a:solidFill>
                <a:schemeClr val="bg1"/>
              </a:solidFill>
              <a:latin typeface="Times New Roman"/>
              <a:ea typeface="+mj-ea"/>
              <a:cs typeface="Times New Roman"/>
            </a:endParaRPr>
          </a:p>
          <a:p>
            <a:pPr marL="742950" lvl="1" indent="-285750" algn="l">
              <a:buFont typeface="Arial" panose="020B0604020202020204" pitchFamily="34" charset="0"/>
              <a:buChar char="•"/>
            </a:pPr>
            <a:endParaRPr lang="en-US" sz="18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en-US"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37768400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621E8EA2-914B-789D-9806-9694A1CA35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2DB8940-6F50-ACD4-FA37-733FAE5D31E5}"/>
              </a:ext>
            </a:extLst>
          </p:cNvPr>
          <p:cNvSpPr>
            <a:spLocks noGrp="1"/>
          </p:cNvSpPr>
          <p:nvPr>
            <p:ph type="ctrTitle"/>
          </p:nvPr>
        </p:nvSpPr>
        <p:spPr>
          <a:xfrm>
            <a:off x="989174" y="1532449"/>
            <a:ext cx="10222615" cy="2387600"/>
          </a:xfrm>
        </p:spPr>
        <p:txBody>
          <a:bodyPr>
            <a:normAutofit/>
          </a:bodyPr>
          <a:lstStyle/>
          <a:p>
            <a:r>
              <a:rPr lang="pt-PT" sz="4000" b="1" dirty="0">
                <a:solidFill>
                  <a:schemeClr val="bg1"/>
                </a:solidFill>
                <a:latin typeface="Times New Roman"/>
                <a:cs typeface="Calibri Light"/>
              </a:rPr>
              <a:t>Tópicos de Desenvolvimento de Software</a:t>
            </a:r>
            <a:br>
              <a:rPr lang="pt-PT" sz="3600" b="1" dirty="0">
                <a:solidFill>
                  <a:schemeClr val="bg1"/>
                </a:solidFill>
                <a:latin typeface="Times New Roman"/>
                <a:cs typeface="Calibri Light"/>
              </a:rPr>
            </a:br>
            <a:br>
              <a:rPr lang="pt-PT" sz="3600" b="1" dirty="0">
                <a:solidFill>
                  <a:schemeClr val="bg1"/>
                </a:solidFill>
                <a:latin typeface="Times New Roman"/>
                <a:cs typeface="Calibri Light"/>
              </a:rPr>
            </a:br>
            <a:r>
              <a:rPr lang="pt-PT" sz="2400" dirty="0">
                <a:solidFill>
                  <a:schemeClr val="bg1"/>
                </a:solidFill>
                <a:latin typeface="Times New Roman"/>
                <a:cs typeface="Calibri Light"/>
              </a:rPr>
              <a:t>Desenvolvimento, Validação e Manutenção de Software (SDVM)</a:t>
            </a:r>
            <a:br>
              <a:rPr lang="pt-PT" sz="2400" dirty="0">
                <a:solidFill>
                  <a:schemeClr val="bg1"/>
                </a:solidFill>
                <a:latin typeface="Times New Roman"/>
                <a:cs typeface="Calibri Light"/>
              </a:rPr>
            </a:br>
            <a:endParaRPr lang="pt-PT" sz="2400" b="1" dirty="0">
              <a:solidFill>
                <a:schemeClr val="bg1"/>
              </a:solidFill>
              <a:latin typeface="Times New Roman"/>
              <a:cs typeface="Calibri Light"/>
            </a:endParaRPr>
          </a:p>
        </p:txBody>
      </p:sp>
      <p:sp>
        <p:nvSpPr>
          <p:cNvPr id="3" name="Subtítulo 2">
            <a:extLst>
              <a:ext uri="{FF2B5EF4-FFF2-40B4-BE49-F238E27FC236}">
                <a16:creationId xmlns:a16="http://schemas.microsoft.com/office/drawing/2014/main" id="{7E5AE459-1A2A-DA46-0C57-54AE9AEE7EC5}"/>
              </a:ext>
            </a:extLst>
          </p:cNvPr>
          <p:cNvSpPr>
            <a:spLocks noGrp="1"/>
          </p:cNvSpPr>
          <p:nvPr>
            <p:ph type="subTitle" idx="1"/>
          </p:nvPr>
        </p:nvSpPr>
        <p:spPr>
          <a:xfrm>
            <a:off x="1528482" y="3900999"/>
            <a:ext cx="9144000" cy="2219504"/>
          </a:xfrm>
        </p:spPr>
        <p:txBody>
          <a:bodyPr vert="horz" lIns="91440" tIns="45720" rIns="91440" bIns="45720" rtlCol="0" anchor="t">
            <a:normAutofit/>
          </a:bodyPr>
          <a:lstStyle/>
          <a:p>
            <a:endParaRPr lang="pt-PT" sz="1600" b="1" dirty="0">
              <a:solidFill>
                <a:schemeClr val="bg1"/>
              </a:solidFill>
              <a:latin typeface="Times New Roman"/>
              <a:ea typeface="+mn-lt"/>
              <a:cs typeface="+mn-lt"/>
            </a:endParaRPr>
          </a:p>
          <a:p>
            <a:endParaRPr lang="pt-PT" sz="1600" b="1" dirty="0">
              <a:solidFill>
                <a:schemeClr val="bg1"/>
              </a:solidFill>
              <a:latin typeface="Times New Roman"/>
              <a:ea typeface="+mn-lt"/>
              <a:cs typeface="+mn-lt"/>
            </a:endParaRPr>
          </a:p>
          <a:p>
            <a:r>
              <a:rPr lang="pt-PT" sz="1600" b="1" dirty="0">
                <a:solidFill>
                  <a:schemeClr val="bg1"/>
                </a:solidFill>
                <a:latin typeface="Times New Roman"/>
                <a:ea typeface="+mn-lt"/>
                <a:cs typeface="+mn-lt"/>
              </a:rPr>
              <a:t>Miguel Ângelo Martins Guimarães</a:t>
            </a:r>
          </a:p>
          <a:p>
            <a:r>
              <a:rPr lang="pt-PT" sz="1600" dirty="0">
                <a:solidFill>
                  <a:schemeClr val="bg1"/>
                </a:solidFill>
                <a:latin typeface="Times New Roman"/>
                <a:ea typeface="+mn-lt"/>
                <a:cs typeface="+mn-lt"/>
              </a:rPr>
              <a:t>PG55986</a:t>
            </a:r>
          </a:p>
        </p:txBody>
      </p:sp>
      <p:sp>
        <p:nvSpPr>
          <p:cNvPr id="9" name="Marcador de Posição do Número do Diapositivo 8">
            <a:extLst>
              <a:ext uri="{FF2B5EF4-FFF2-40B4-BE49-F238E27FC236}">
                <a16:creationId xmlns:a16="http://schemas.microsoft.com/office/drawing/2014/main" id="{DF27199D-1E38-34AC-68A7-63552BEE44EF}"/>
              </a:ext>
            </a:extLst>
          </p:cNvPr>
          <p:cNvSpPr>
            <a:spLocks noGrp="1"/>
          </p:cNvSpPr>
          <p:nvPr>
            <p:ph type="sldNum" sz="quarter" idx="12"/>
          </p:nvPr>
        </p:nvSpPr>
        <p:spPr/>
        <p:txBody>
          <a:bodyPr/>
          <a:lstStyle/>
          <a:p>
            <a:fld id="{15A16595-07AD-4646-803E-1CCE41789BEC}" type="slidenum">
              <a:rPr lang="pt-PT" dirty="0" smtClean="0"/>
              <a:t>35</a:t>
            </a:fld>
            <a:endParaRPr lang="pt-PT"/>
          </a:p>
        </p:txBody>
      </p:sp>
      <p:sp>
        <p:nvSpPr>
          <p:cNvPr id="6" name="Subtítulo 2">
            <a:extLst>
              <a:ext uri="{FF2B5EF4-FFF2-40B4-BE49-F238E27FC236}">
                <a16:creationId xmlns:a16="http://schemas.microsoft.com/office/drawing/2014/main" id="{359FFB22-6651-D2F8-69F9-56EE3D5238DC}"/>
              </a:ext>
            </a:extLst>
          </p:cNvPr>
          <p:cNvSpPr txBox="1">
            <a:spLocks/>
          </p:cNvSpPr>
          <p:nvPr/>
        </p:nvSpPr>
        <p:spPr>
          <a:xfrm>
            <a:off x="1519518" y="451658"/>
            <a:ext cx="9144000" cy="669645"/>
          </a:xfrm>
          <a:prstGeom prst="rect">
            <a:avLst/>
          </a:prstGeom>
          <a:ln>
            <a:noFill/>
          </a:ln>
        </p:spPr>
        <p:txBody>
          <a:bodyPr vert="horz" lIns="91440" tIns="45720" rIns="91440" bIns="45720" rtlCol="0" anchor="t">
            <a:normAutofit fontScale="2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4800" dirty="0">
                <a:solidFill>
                  <a:schemeClr val="bg1"/>
                </a:solidFill>
                <a:latin typeface="Times New Roman"/>
                <a:ea typeface="+mn-lt"/>
                <a:cs typeface="Calibri"/>
              </a:rPr>
              <a:t>Universidade do Minho</a:t>
            </a:r>
          </a:p>
          <a:p>
            <a:r>
              <a:rPr lang="pt-PT" sz="4800" b="1" dirty="0">
                <a:solidFill>
                  <a:schemeClr val="bg1"/>
                </a:solidFill>
                <a:latin typeface="Times New Roman"/>
                <a:ea typeface="+mn-lt"/>
                <a:cs typeface="Calibri"/>
              </a:rPr>
              <a:t>Mestrado em Engenharia Informática </a:t>
            </a:r>
          </a:p>
          <a:p>
            <a:r>
              <a:rPr lang="pt-PT" sz="4800" dirty="0">
                <a:solidFill>
                  <a:schemeClr val="bg1"/>
                </a:solidFill>
                <a:latin typeface="Times New Roman"/>
                <a:ea typeface="+mn-lt"/>
                <a:cs typeface="Calibri"/>
              </a:rPr>
              <a:t>4º ano | 2º semestre</a:t>
            </a:r>
          </a:p>
          <a:p>
            <a:endParaRPr lang="pt-PT" dirty="0">
              <a:ea typeface="+mn-lt"/>
              <a:cs typeface="+mn-lt"/>
            </a:endParaRPr>
          </a:p>
          <a:p>
            <a:endParaRPr lang="pt-PT" dirty="0">
              <a:cs typeface="Calibri"/>
            </a:endParaRPr>
          </a:p>
        </p:txBody>
      </p:sp>
      <p:sp>
        <p:nvSpPr>
          <p:cNvPr id="4" name="CaixaDeTexto 3">
            <a:extLst>
              <a:ext uri="{FF2B5EF4-FFF2-40B4-BE49-F238E27FC236}">
                <a16:creationId xmlns:a16="http://schemas.microsoft.com/office/drawing/2014/main" id="{F458C54B-C2D9-455D-16BA-8D23E1893C75}"/>
              </a:ext>
            </a:extLst>
          </p:cNvPr>
          <p:cNvSpPr txBox="1"/>
          <p:nvPr/>
        </p:nvSpPr>
        <p:spPr>
          <a:xfrm>
            <a:off x="1" y="6082403"/>
            <a:ext cx="121920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PT" sz="1200" dirty="0">
                <a:solidFill>
                  <a:schemeClr val="bg1"/>
                </a:solidFill>
                <a:latin typeface="Times New Roman"/>
                <a:cs typeface="Calibri"/>
              </a:rPr>
              <a:t>Março 2024</a:t>
            </a:r>
            <a:endParaRPr lang="pt-PT" sz="1200" dirty="0">
              <a:solidFill>
                <a:schemeClr val="bg1"/>
              </a:solidFill>
              <a:latin typeface="Times New Roman"/>
              <a:cs typeface="Times New Roman"/>
            </a:endParaRPr>
          </a:p>
        </p:txBody>
      </p:sp>
      <p:pic>
        <p:nvPicPr>
          <p:cNvPr id="10" name="Imagem 10">
            <a:extLst>
              <a:ext uri="{FF2B5EF4-FFF2-40B4-BE49-F238E27FC236}">
                <a16:creationId xmlns:a16="http://schemas.microsoft.com/office/drawing/2014/main" id="{4C25CE27-2242-C249-79C6-1B21BACE6B2A}"/>
              </a:ext>
            </a:extLst>
          </p:cNvPr>
          <p:cNvPicPr>
            <a:picLocks noChangeAspect="1"/>
          </p:cNvPicPr>
          <p:nvPr/>
        </p:nvPicPr>
        <p:blipFill>
          <a:blip r:embed="rId3"/>
          <a:stretch>
            <a:fillRect/>
          </a:stretch>
        </p:blipFill>
        <p:spPr>
          <a:xfrm>
            <a:off x="11080595" y="141026"/>
            <a:ext cx="968298" cy="879535"/>
          </a:xfrm>
          <a:prstGeom prst="rect">
            <a:avLst/>
          </a:prstGeom>
        </p:spPr>
      </p:pic>
    </p:spTree>
    <p:extLst>
      <p:ext uri="{BB962C8B-B14F-4D97-AF65-F5344CB8AC3E}">
        <p14:creationId xmlns:p14="http://schemas.microsoft.com/office/powerpoint/2010/main" val="409102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DAA85-1D43-DC41-0B7B-12A22F029041}"/>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A5CD611C-9350-E1B4-E8A6-AF79D28C93C7}"/>
              </a:ext>
            </a:extLst>
          </p:cNvPr>
          <p:cNvSpPr/>
          <p:nvPr/>
        </p:nvSpPr>
        <p:spPr>
          <a:xfrm>
            <a:off x="-9769" y="-9769"/>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0DC4FA53-11D9-7ECC-7136-12A1F9D26B6B}"/>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BA37B27F-46EE-5B4D-3B2E-47B69DB521E5}"/>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27E939D2-AAB0-A7EA-9014-BCB6AB1F182E}"/>
              </a:ext>
            </a:extLst>
          </p:cNvPr>
          <p:cNvSpPr>
            <a:spLocks noGrp="1"/>
          </p:cNvSpPr>
          <p:nvPr>
            <p:ph type="sldNum" sz="quarter" idx="12"/>
          </p:nvPr>
        </p:nvSpPr>
        <p:spPr/>
        <p:txBody>
          <a:bodyPr/>
          <a:lstStyle/>
          <a:p>
            <a:fld id="{15A16595-07AD-4646-803E-1CCE41789BEC}" type="slidenum">
              <a:rPr lang="pt-PT" smtClean="0"/>
              <a:t>4</a:t>
            </a:fld>
            <a:endParaRPr lang="pt-PT" dirty="0"/>
          </a:p>
        </p:txBody>
      </p:sp>
      <p:sp>
        <p:nvSpPr>
          <p:cNvPr id="14" name="Marcador de Posição do Número do Diapositivo 9">
            <a:extLst>
              <a:ext uri="{FF2B5EF4-FFF2-40B4-BE49-F238E27FC236}">
                <a16:creationId xmlns:a16="http://schemas.microsoft.com/office/drawing/2014/main" id="{7E6B9EFF-555F-7557-4730-729E09E9A5C3}"/>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4" name="Subtítulo 4">
            <a:extLst>
              <a:ext uri="{FF2B5EF4-FFF2-40B4-BE49-F238E27FC236}">
                <a16:creationId xmlns:a16="http://schemas.microsoft.com/office/drawing/2014/main" id="{1EC9A189-971F-21C8-2153-F9091D5F5E39}"/>
              </a:ext>
            </a:extLst>
          </p:cNvPr>
          <p:cNvSpPr txBox="1">
            <a:spLocks/>
          </p:cNvSpPr>
          <p:nvPr/>
        </p:nvSpPr>
        <p:spPr>
          <a:xfrm>
            <a:off x="449384" y="1613632"/>
            <a:ext cx="10904416" cy="463004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chosen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programming</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language</a:t>
            </a:r>
            <a:r>
              <a:rPr lang="pt-PT" sz="1800" dirty="0">
                <a:solidFill>
                  <a:schemeClr val="bg1"/>
                </a:solidFill>
                <a:latin typeface="Times New Roman"/>
                <a:ea typeface="+mj-ea"/>
                <a:cs typeface="Times New Roman"/>
              </a:rPr>
              <a:t> to </a:t>
            </a:r>
            <a:r>
              <a:rPr lang="pt-PT" sz="1800" dirty="0" err="1">
                <a:solidFill>
                  <a:schemeClr val="bg1"/>
                </a:solidFill>
                <a:latin typeface="Times New Roman"/>
                <a:ea typeface="+mj-ea"/>
                <a:cs typeface="Times New Roman"/>
              </a:rPr>
              <a:t>write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fibonacci</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function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was</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C </a:t>
            </a:r>
            <a:r>
              <a:rPr lang="pt-PT" sz="1800" dirty="0" err="1">
                <a:solidFill>
                  <a:schemeClr val="bg1"/>
                </a:solidFill>
                <a:latin typeface="Times New Roman"/>
                <a:ea typeface="+mj-ea"/>
                <a:cs typeface="Times New Roman"/>
              </a:rPr>
              <a:t>programming</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language</a:t>
            </a:r>
            <a:r>
              <a:rPr lang="pt-PT" sz="1800" dirty="0">
                <a:solidFill>
                  <a:schemeClr val="bg1"/>
                </a:solidFill>
                <a:latin typeface="Times New Roman"/>
                <a:ea typeface="+mj-ea"/>
                <a:cs typeface="Times New Roman"/>
              </a:rPr>
              <a:t>.</a:t>
            </a:r>
          </a:p>
        </p:txBody>
      </p:sp>
      <p:pic>
        <p:nvPicPr>
          <p:cNvPr id="5" name="Imagem 4">
            <a:extLst>
              <a:ext uri="{FF2B5EF4-FFF2-40B4-BE49-F238E27FC236}">
                <a16:creationId xmlns:a16="http://schemas.microsoft.com/office/drawing/2014/main" id="{EA0C39CF-9B26-A68E-31AA-F1E101FDA2A8}"/>
              </a:ext>
            </a:extLst>
          </p:cNvPr>
          <p:cNvPicPr>
            <a:picLocks noChangeAspect="1"/>
          </p:cNvPicPr>
          <p:nvPr/>
        </p:nvPicPr>
        <p:blipFill>
          <a:blip r:embed="rId3"/>
          <a:stretch>
            <a:fillRect/>
          </a:stretch>
        </p:blipFill>
        <p:spPr>
          <a:xfrm>
            <a:off x="3595350" y="2089143"/>
            <a:ext cx="4991529" cy="3356251"/>
          </a:xfrm>
          <a:prstGeom prst="rect">
            <a:avLst/>
          </a:prstGeom>
        </p:spPr>
      </p:pic>
      <p:sp>
        <p:nvSpPr>
          <p:cNvPr id="6" name="Subtítulo 4">
            <a:extLst>
              <a:ext uri="{FF2B5EF4-FFF2-40B4-BE49-F238E27FC236}">
                <a16:creationId xmlns:a16="http://schemas.microsoft.com/office/drawing/2014/main" id="{4BBE1827-9428-8B03-8BB4-E7CA7E2E7A29}"/>
              </a:ext>
            </a:extLst>
          </p:cNvPr>
          <p:cNvSpPr txBox="1">
            <a:spLocks/>
          </p:cNvSpPr>
          <p:nvPr/>
        </p:nvSpPr>
        <p:spPr>
          <a:xfrm>
            <a:off x="3951394" y="5558070"/>
            <a:ext cx="4659206"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1. </a:t>
            </a:r>
            <a:r>
              <a:rPr lang="pt-BR" sz="1800" dirty="0" err="1">
                <a:solidFill>
                  <a:schemeClr val="bg1"/>
                </a:solidFill>
                <a:latin typeface="Times New Roman"/>
                <a:ea typeface="+mj-ea"/>
                <a:cs typeface="Times New Roman"/>
              </a:rPr>
              <a:t>Recursive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fibonacci</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function</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Slow</a:t>
            </a:r>
            <a:r>
              <a:rPr lang="pt-BR" sz="1800" dirty="0">
                <a:solidFill>
                  <a:schemeClr val="bg1"/>
                </a:solidFill>
                <a:latin typeface="Times New Roman"/>
                <a:ea typeface="+mj-ea"/>
                <a:cs typeface="Times New Roman"/>
              </a:rPr>
              <a:t>) </a:t>
            </a:r>
            <a:endParaRPr lang="pt-PT"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70252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542DE-6073-E320-21FF-F328372AEF8C}"/>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B7117F7E-8EF5-E529-9E78-F1ACDB56D447}"/>
              </a:ext>
            </a:extLst>
          </p:cNvPr>
          <p:cNvSpPr/>
          <p:nvPr/>
        </p:nvSpPr>
        <p:spPr>
          <a:xfrm>
            <a:off x="0"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FE221436-F5EF-2357-0564-0D83EAC15E75}"/>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9F01A489-5352-9619-D6F1-273FB62D7669}"/>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3072E051-F5BF-54DC-2045-01702D0A3134}"/>
              </a:ext>
            </a:extLst>
          </p:cNvPr>
          <p:cNvSpPr>
            <a:spLocks noGrp="1"/>
          </p:cNvSpPr>
          <p:nvPr>
            <p:ph type="sldNum" sz="quarter" idx="12"/>
          </p:nvPr>
        </p:nvSpPr>
        <p:spPr/>
        <p:txBody>
          <a:bodyPr/>
          <a:lstStyle/>
          <a:p>
            <a:fld id="{15A16595-07AD-4646-803E-1CCE41789BEC}" type="slidenum">
              <a:rPr lang="pt-PT" smtClean="0"/>
              <a:t>5</a:t>
            </a:fld>
            <a:endParaRPr lang="pt-PT" dirty="0"/>
          </a:p>
        </p:txBody>
      </p:sp>
      <p:sp>
        <p:nvSpPr>
          <p:cNvPr id="14" name="Marcador de Posição do Número do Diapositivo 9">
            <a:extLst>
              <a:ext uri="{FF2B5EF4-FFF2-40B4-BE49-F238E27FC236}">
                <a16:creationId xmlns:a16="http://schemas.microsoft.com/office/drawing/2014/main" id="{32D8411A-DF38-7289-A8D2-8071C9839C41}"/>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4" name="Subtítulo 4">
            <a:extLst>
              <a:ext uri="{FF2B5EF4-FFF2-40B4-BE49-F238E27FC236}">
                <a16:creationId xmlns:a16="http://schemas.microsoft.com/office/drawing/2014/main" id="{0AF1D3CA-1EC9-F5B8-727B-D633EC38C143}"/>
              </a:ext>
            </a:extLst>
          </p:cNvPr>
          <p:cNvSpPr txBox="1">
            <a:spLocks/>
          </p:cNvSpPr>
          <p:nvPr/>
        </p:nvSpPr>
        <p:spPr>
          <a:xfrm>
            <a:off x="449384" y="1613632"/>
            <a:ext cx="10904416" cy="463004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Procedure for the first measurement:</a:t>
            </a:r>
          </a:p>
          <a:p>
            <a:pPr marL="742950" lvl="1" indent="-285750" algn="l">
              <a:buFont typeface="Arial" panose="020B0604020202020204" pitchFamily="34" charset="0"/>
              <a:buChar char="•"/>
            </a:pPr>
            <a:r>
              <a:rPr lang="pt-PT" sz="1800" dirty="0">
                <a:solidFill>
                  <a:schemeClr val="bg1"/>
                </a:solidFill>
                <a:latin typeface="Times New Roman"/>
                <a:ea typeface="+mj-ea"/>
                <a:cs typeface="Times New Roman"/>
              </a:rPr>
              <a:t>For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execution</a:t>
            </a:r>
            <a:r>
              <a:rPr lang="pt-PT" sz="1800" dirty="0">
                <a:solidFill>
                  <a:schemeClr val="bg1"/>
                </a:solidFill>
                <a:latin typeface="Times New Roman"/>
                <a:ea typeface="+mj-ea"/>
                <a:cs typeface="Times New Roman"/>
              </a:rPr>
              <a:t> time </a:t>
            </a:r>
            <a:r>
              <a:rPr lang="pt-PT" sz="1800" dirty="0" err="1">
                <a:solidFill>
                  <a:schemeClr val="bg1"/>
                </a:solidFill>
                <a:latin typeface="Times New Roman"/>
                <a:ea typeface="+mj-ea"/>
                <a:cs typeface="Times New Roman"/>
              </a:rPr>
              <a:t>of</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approximately</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one</a:t>
            </a:r>
            <a:r>
              <a:rPr lang="pt-PT" sz="1800" dirty="0">
                <a:solidFill>
                  <a:schemeClr val="bg1"/>
                </a:solidFill>
                <a:latin typeface="Times New Roman"/>
                <a:ea typeface="+mj-ea"/>
                <a:cs typeface="Times New Roman"/>
              </a:rPr>
              <a:t> minute,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fibonacci</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function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was</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executed</a:t>
            </a:r>
            <a:r>
              <a:rPr lang="pt-PT" sz="1800" dirty="0">
                <a:solidFill>
                  <a:schemeClr val="bg1"/>
                </a:solidFill>
                <a:latin typeface="Times New Roman"/>
                <a:ea typeface="+mj-ea"/>
                <a:cs typeface="Times New Roman"/>
              </a:rPr>
              <a:t> for </a:t>
            </a:r>
            <a:r>
              <a:rPr lang="pt-PT" sz="1800" dirty="0" err="1">
                <a:solidFill>
                  <a:schemeClr val="bg1"/>
                </a:solidFill>
                <a:latin typeface="Times New Roman"/>
                <a:ea typeface="+mj-ea"/>
                <a:cs typeface="Times New Roman"/>
              </a:rPr>
              <a:t>an</a:t>
            </a:r>
            <a:r>
              <a:rPr lang="pt-PT" sz="1800" dirty="0">
                <a:solidFill>
                  <a:schemeClr val="bg1"/>
                </a:solidFill>
                <a:latin typeface="Times New Roman"/>
                <a:ea typeface="+mj-ea"/>
                <a:cs typeface="Times New Roman"/>
              </a:rPr>
              <a:t> input </a:t>
            </a:r>
            <a:r>
              <a:rPr lang="pt-PT" sz="1800" dirty="0" err="1">
                <a:solidFill>
                  <a:schemeClr val="bg1"/>
                </a:solidFill>
                <a:latin typeface="Times New Roman"/>
                <a:ea typeface="+mj-ea"/>
                <a:cs typeface="Times New Roman"/>
              </a:rPr>
              <a:t>of</a:t>
            </a:r>
            <a:r>
              <a:rPr lang="pt-PT" sz="1800" dirty="0">
                <a:solidFill>
                  <a:schemeClr val="bg1"/>
                </a:solidFill>
                <a:latin typeface="Times New Roman"/>
                <a:ea typeface="+mj-ea"/>
                <a:cs typeface="Times New Roman"/>
              </a:rPr>
              <a:t> 47.</a:t>
            </a:r>
          </a:p>
          <a:p>
            <a:pPr marL="742950" lvl="1" indent="-285750" algn="l">
              <a:buFont typeface="Arial" panose="020B0604020202020204" pitchFamily="34" charset="0"/>
              <a:buChar char="•"/>
            </a:pPr>
            <a:r>
              <a:rPr lang="pt-PT" sz="1800" dirty="0">
                <a:solidFill>
                  <a:schemeClr val="bg1"/>
                </a:solidFill>
                <a:latin typeface="Times New Roman"/>
                <a:ea typeface="+mj-ea"/>
                <a:cs typeface="Times New Roman"/>
              </a:rPr>
              <a:t>For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calibration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of</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temperatures</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of</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cores i </a:t>
            </a:r>
            <a:r>
              <a:rPr lang="pt-PT" sz="1800" dirty="0" err="1">
                <a:solidFill>
                  <a:schemeClr val="bg1"/>
                </a:solidFill>
                <a:latin typeface="Times New Roman"/>
                <a:ea typeface="+mj-ea"/>
                <a:cs typeface="Times New Roman"/>
              </a:rPr>
              <a:t>used</a:t>
            </a:r>
            <a:r>
              <a:rPr lang="pt-PT" sz="1800" dirty="0">
                <a:solidFill>
                  <a:schemeClr val="bg1"/>
                </a:solidFill>
                <a:latin typeface="Times New Roman"/>
                <a:ea typeface="+mj-ea"/>
                <a:cs typeface="Times New Roman"/>
              </a:rPr>
              <a:t> a </a:t>
            </a:r>
            <a:r>
              <a:rPr lang="pt-PT" sz="1800" dirty="0" err="1">
                <a:solidFill>
                  <a:schemeClr val="bg1"/>
                </a:solidFill>
                <a:latin typeface="Times New Roman"/>
                <a:ea typeface="+mj-ea"/>
                <a:cs typeface="Times New Roman"/>
              </a:rPr>
              <a:t>cooldown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of</a:t>
            </a:r>
            <a:r>
              <a:rPr lang="pt-PT" sz="1800" dirty="0">
                <a:solidFill>
                  <a:schemeClr val="bg1"/>
                </a:solidFill>
                <a:latin typeface="Times New Roman"/>
                <a:ea typeface="+mj-ea"/>
                <a:cs typeface="Times New Roman"/>
              </a:rPr>
              <a:t> 30 </a:t>
            </a:r>
            <a:r>
              <a:rPr lang="pt-PT" sz="1800" dirty="0" err="1">
                <a:solidFill>
                  <a:schemeClr val="bg1"/>
                </a:solidFill>
                <a:latin typeface="Times New Roman"/>
                <a:ea typeface="+mj-ea"/>
                <a:cs typeface="Times New Roman"/>
              </a:rPr>
              <a:t>seconds</a:t>
            </a:r>
            <a:r>
              <a:rPr lang="pt-PT" sz="1800" dirty="0">
                <a:solidFill>
                  <a:schemeClr val="bg1"/>
                </a:solidFill>
                <a:latin typeface="Times New Roman"/>
                <a:ea typeface="+mj-ea"/>
                <a:cs typeface="Times New Roman"/>
              </a:rPr>
              <a:t>.</a:t>
            </a:r>
          </a:p>
          <a:p>
            <a:pPr marL="742950" lvl="1" indent="-285750" algn="l">
              <a:buFont typeface="Arial" panose="020B0604020202020204" pitchFamily="34" charset="0"/>
              <a:buChar char="•"/>
            </a:pP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average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temperature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after</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calibration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was</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about</a:t>
            </a:r>
            <a:r>
              <a:rPr lang="pt-PT" sz="1800" dirty="0">
                <a:solidFill>
                  <a:schemeClr val="bg1"/>
                </a:solidFill>
                <a:latin typeface="Times New Roman"/>
                <a:ea typeface="+mj-ea"/>
                <a:cs typeface="Times New Roman"/>
              </a:rPr>
              <a:t> 29.5ºC.</a:t>
            </a:r>
          </a:p>
          <a:p>
            <a:pPr marL="742950" lvl="1" indent="-285750" algn="l">
              <a:buFont typeface="Arial" panose="020B0604020202020204" pitchFamily="34" charset="0"/>
              <a:buChar char="•"/>
            </a:pPr>
            <a:r>
              <a:rPr lang="pt-PT" sz="1800" dirty="0" err="1">
                <a:solidFill>
                  <a:schemeClr val="bg1"/>
                </a:solidFill>
                <a:latin typeface="Times New Roman"/>
                <a:ea typeface="+mj-ea"/>
                <a:cs typeface="Times New Roman"/>
              </a:rPr>
              <a:t>Using</a:t>
            </a:r>
            <a:r>
              <a:rPr lang="pt-PT" sz="1800" dirty="0">
                <a:solidFill>
                  <a:schemeClr val="bg1"/>
                </a:solidFill>
                <a:latin typeface="Times New Roman"/>
                <a:ea typeface="+mj-ea"/>
                <a:cs typeface="Times New Roman"/>
              </a:rPr>
              <a:t> RAPL i </a:t>
            </a:r>
            <a:r>
              <a:rPr lang="pt-PT" sz="1800" dirty="0" err="1">
                <a:solidFill>
                  <a:schemeClr val="bg1"/>
                </a:solidFill>
                <a:latin typeface="Times New Roman"/>
                <a:ea typeface="+mj-ea"/>
                <a:cs typeface="Times New Roman"/>
              </a:rPr>
              <a:t>measured</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energy</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consumption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of</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program</a:t>
            </a:r>
            <a:r>
              <a:rPr lang="pt-PT" sz="1800" dirty="0">
                <a:solidFill>
                  <a:schemeClr val="bg1"/>
                </a:solidFill>
                <a:latin typeface="Times New Roman"/>
                <a:ea typeface="+mj-ea"/>
                <a:cs typeface="Times New Roman"/>
              </a:rPr>
              <a:t>. </a:t>
            </a:r>
          </a:p>
          <a:p>
            <a:pPr marL="742950" lvl="1" indent="-285750" algn="l">
              <a:buFont typeface="Arial" panose="020B0604020202020204" pitchFamily="34" charset="0"/>
              <a:buChar char="•"/>
            </a:pP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program</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was</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executed</a:t>
            </a:r>
            <a:r>
              <a:rPr lang="pt-PT" sz="1800" dirty="0">
                <a:solidFill>
                  <a:schemeClr val="bg1"/>
                </a:solidFill>
                <a:latin typeface="Times New Roman"/>
                <a:ea typeface="+mj-ea"/>
                <a:cs typeface="Times New Roman"/>
              </a:rPr>
              <a:t> 10 times to </a:t>
            </a:r>
            <a:r>
              <a:rPr lang="pt-PT" sz="1800" dirty="0" err="1">
                <a:solidFill>
                  <a:schemeClr val="bg1"/>
                </a:solidFill>
                <a:latin typeface="Times New Roman"/>
                <a:ea typeface="+mj-ea"/>
                <a:cs typeface="Times New Roman"/>
              </a:rPr>
              <a:t>gather</a:t>
            </a:r>
            <a:r>
              <a:rPr lang="pt-PT" sz="1800" dirty="0">
                <a:solidFill>
                  <a:schemeClr val="bg1"/>
                </a:solidFill>
                <a:latin typeface="Times New Roman"/>
                <a:ea typeface="+mj-ea"/>
                <a:cs typeface="Times New Roman"/>
              </a:rPr>
              <a:t> data.</a:t>
            </a:r>
          </a:p>
          <a:p>
            <a:pPr marL="285750" indent="-285750" algn="l">
              <a:buFont typeface="Arial" panose="020B0604020202020204" pitchFamily="34" charset="0"/>
              <a:buChar char="•"/>
            </a:pPr>
            <a:endParaRPr lang="pt-PT" sz="1800" dirty="0">
              <a:solidFill>
                <a:schemeClr val="bg1"/>
              </a:solidFill>
              <a:latin typeface="Times New Roman"/>
              <a:ea typeface="+mj-ea"/>
              <a:cs typeface="Times New Roman"/>
            </a:endParaRPr>
          </a:p>
        </p:txBody>
      </p:sp>
      <p:pic>
        <p:nvPicPr>
          <p:cNvPr id="13" name="Imagem 12">
            <a:extLst>
              <a:ext uri="{FF2B5EF4-FFF2-40B4-BE49-F238E27FC236}">
                <a16:creationId xmlns:a16="http://schemas.microsoft.com/office/drawing/2014/main" id="{2F2EC0C2-1BB2-F17B-A39A-FC561BCFD0B3}"/>
              </a:ext>
            </a:extLst>
          </p:cNvPr>
          <p:cNvPicPr>
            <a:picLocks noChangeAspect="1"/>
          </p:cNvPicPr>
          <p:nvPr/>
        </p:nvPicPr>
        <p:blipFill>
          <a:blip r:embed="rId3"/>
          <a:stretch>
            <a:fillRect/>
          </a:stretch>
        </p:blipFill>
        <p:spPr>
          <a:xfrm>
            <a:off x="1432862" y="3656285"/>
            <a:ext cx="9326277" cy="2029108"/>
          </a:xfrm>
          <a:prstGeom prst="rect">
            <a:avLst/>
          </a:prstGeom>
        </p:spPr>
      </p:pic>
      <p:sp>
        <p:nvSpPr>
          <p:cNvPr id="15" name="Subtítulo 4">
            <a:extLst>
              <a:ext uri="{FF2B5EF4-FFF2-40B4-BE49-F238E27FC236}">
                <a16:creationId xmlns:a16="http://schemas.microsoft.com/office/drawing/2014/main" id="{F341EF7A-E901-5B6F-5B68-92ABC36EB7C2}"/>
              </a:ext>
            </a:extLst>
          </p:cNvPr>
          <p:cNvSpPr txBox="1">
            <a:spLocks/>
          </p:cNvSpPr>
          <p:nvPr/>
        </p:nvSpPr>
        <p:spPr>
          <a:xfrm>
            <a:off x="3622467" y="5766604"/>
            <a:ext cx="4947067"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2. RAPL data for input 47 </a:t>
            </a:r>
            <a:r>
              <a:rPr lang="pt-BR" sz="1800" dirty="0" err="1">
                <a:solidFill>
                  <a:schemeClr val="bg1"/>
                </a:solidFill>
                <a:latin typeface="Times New Roman"/>
                <a:ea typeface="+mj-ea"/>
                <a:cs typeface="Times New Roman"/>
              </a:rPr>
              <a:t>and</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ntimes</a:t>
            </a:r>
            <a:r>
              <a:rPr lang="pt-BR" sz="1800" dirty="0">
                <a:solidFill>
                  <a:schemeClr val="bg1"/>
                </a:solidFill>
                <a:latin typeface="Times New Roman"/>
                <a:ea typeface="+mj-ea"/>
                <a:cs typeface="Times New Roman"/>
              </a:rPr>
              <a:t> 10.</a:t>
            </a:r>
            <a:endParaRPr lang="pt-PT"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399515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05421060-961C-DF39-4843-A54AFF303133}"/>
              </a:ext>
            </a:extLst>
          </p:cNvPr>
          <p:cNvSpPr/>
          <p:nvPr/>
        </p:nvSpPr>
        <p:spPr>
          <a:xfrm>
            <a:off x="-12211"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47A40A9F-C9AB-7520-3D92-B0F160776466}"/>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C134E45F-5A53-FD7D-B5B5-8DBD4C854E14}"/>
              </a:ext>
            </a:extLst>
          </p:cNvPr>
          <p:cNvSpPr>
            <a:spLocks noGrp="1"/>
          </p:cNvSpPr>
          <p:nvPr>
            <p:ph type="sldNum" sz="quarter" idx="12"/>
          </p:nvPr>
        </p:nvSpPr>
        <p:spPr/>
        <p:txBody>
          <a:bodyPr/>
          <a:lstStyle/>
          <a:p>
            <a:fld id="{15A16595-07AD-4646-803E-1CCE41789BEC}" type="slidenum">
              <a:rPr lang="pt-PT" smtClean="0"/>
              <a:t>6</a:t>
            </a:fld>
            <a:endParaRPr lang="pt-PT" dirty="0"/>
          </a:p>
        </p:txBody>
      </p:sp>
      <p:pic>
        <p:nvPicPr>
          <p:cNvPr id="9" name="Imagem 8">
            <a:extLst>
              <a:ext uri="{FF2B5EF4-FFF2-40B4-BE49-F238E27FC236}">
                <a16:creationId xmlns:a16="http://schemas.microsoft.com/office/drawing/2014/main" id="{D54D92FF-18EA-3315-5942-D45A21C9DAFE}"/>
              </a:ext>
            </a:extLst>
          </p:cNvPr>
          <p:cNvPicPr>
            <a:picLocks noChangeAspect="1"/>
          </p:cNvPicPr>
          <p:nvPr/>
        </p:nvPicPr>
        <p:blipFill>
          <a:blip r:embed="rId3"/>
          <a:stretch>
            <a:fillRect/>
          </a:stretch>
        </p:blipFill>
        <p:spPr>
          <a:xfrm>
            <a:off x="443035" y="2010587"/>
            <a:ext cx="5652965" cy="3800993"/>
          </a:xfrm>
          <a:prstGeom prst="rect">
            <a:avLst/>
          </a:prstGeom>
        </p:spPr>
      </p:pic>
      <p:pic>
        <p:nvPicPr>
          <p:cNvPr id="12" name="Imagem 11">
            <a:extLst>
              <a:ext uri="{FF2B5EF4-FFF2-40B4-BE49-F238E27FC236}">
                <a16:creationId xmlns:a16="http://schemas.microsoft.com/office/drawing/2014/main" id="{E9DD54E2-22DE-E8EB-3614-84A6A22C1D2D}"/>
              </a:ext>
            </a:extLst>
          </p:cNvPr>
          <p:cNvPicPr>
            <a:picLocks noChangeAspect="1"/>
          </p:cNvPicPr>
          <p:nvPr/>
        </p:nvPicPr>
        <p:blipFill>
          <a:blip r:embed="rId4"/>
          <a:srcRect r="4853"/>
          <a:stretch/>
        </p:blipFill>
        <p:spPr>
          <a:xfrm>
            <a:off x="6498902" y="2010587"/>
            <a:ext cx="4701371" cy="3820153"/>
          </a:xfrm>
          <a:prstGeom prst="rect">
            <a:avLst/>
          </a:prstGeom>
        </p:spPr>
      </p:pic>
      <p:sp>
        <p:nvSpPr>
          <p:cNvPr id="14" name="Marcador de Posição do Número do Diapositivo 9">
            <a:extLst>
              <a:ext uri="{FF2B5EF4-FFF2-40B4-BE49-F238E27FC236}">
                <a16:creationId xmlns:a16="http://schemas.microsoft.com/office/drawing/2014/main" id="{30EDF624-F018-226F-45D9-7F83EFEFF113}"/>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15" name="Subtítulo 4">
            <a:extLst>
              <a:ext uri="{FF2B5EF4-FFF2-40B4-BE49-F238E27FC236}">
                <a16:creationId xmlns:a16="http://schemas.microsoft.com/office/drawing/2014/main" id="{CE9F3C82-4BCA-EBF2-A87F-58125C70F889}"/>
              </a:ext>
            </a:extLst>
          </p:cNvPr>
          <p:cNvSpPr txBox="1">
            <a:spLocks/>
          </p:cNvSpPr>
          <p:nvPr/>
        </p:nvSpPr>
        <p:spPr>
          <a:xfrm>
            <a:off x="1570218" y="5830740"/>
            <a:ext cx="4659206"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3. </a:t>
            </a:r>
            <a:r>
              <a:rPr lang="pt-BR" sz="1800" dirty="0" err="1">
                <a:solidFill>
                  <a:schemeClr val="bg1"/>
                </a:solidFill>
                <a:latin typeface="Times New Roman"/>
                <a:ea typeface="+mj-ea"/>
                <a:cs typeface="Times New Roman"/>
              </a:rPr>
              <a:t>Recursive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fibonacci</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function</a:t>
            </a:r>
            <a:endParaRPr lang="pt-PT" sz="1800" dirty="0">
              <a:solidFill>
                <a:schemeClr val="bg1"/>
              </a:solidFill>
              <a:latin typeface="Times New Roman"/>
              <a:ea typeface="+mj-ea"/>
              <a:cs typeface="Times New Roman"/>
            </a:endParaRPr>
          </a:p>
        </p:txBody>
      </p:sp>
      <p:sp>
        <p:nvSpPr>
          <p:cNvPr id="18" name="Subtítulo 4">
            <a:extLst>
              <a:ext uri="{FF2B5EF4-FFF2-40B4-BE49-F238E27FC236}">
                <a16:creationId xmlns:a16="http://schemas.microsoft.com/office/drawing/2014/main" id="{FDA7937A-5C71-E0B7-B9B7-712757AE0881}"/>
              </a:ext>
            </a:extLst>
          </p:cNvPr>
          <p:cNvSpPr txBox="1">
            <a:spLocks/>
          </p:cNvSpPr>
          <p:nvPr/>
        </p:nvSpPr>
        <p:spPr>
          <a:xfrm>
            <a:off x="7083410" y="5887078"/>
            <a:ext cx="4659206"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4. </a:t>
            </a:r>
            <a:r>
              <a:rPr lang="pt-BR" sz="1800" dirty="0" err="1">
                <a:solidFill>
                  <a:schemeClr val="bg1"/>
                </a:solidFill>
                <a:latin typeface="Times New Roman"/>
                <a:ea typeface="+mj-ea"/>
                <a:cs typeface="Times New Roman"/>
              </a:rPr>
              <a:t>Optimized</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fibonacci</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function</a:t>
            </a:r>
            <a:endParaRPr lang="pt-PT" sz="1800" dirty="0">
              <a:solidFill>
                <a:schemeClr val="bg1"/>
              </a:solidFill>
              <a:latin typeface="Times New Roman"/>
              <a:ea typeface="+mj-ea"/>
              <a:cs typeface="Times New Roman"/>
            </a:endParaRPr>
          </a:p>
        </p:txBody>
      </p:sp>
      <p:sp>
        <p:nvSpPr>
          <p:cNvPr id="4" name="Subtítulo 4">
            <a:extLst>
              <a:ext uri="{FF2B5EF4-FFF2-40B4-BE49-F238E27FC236}">
                <a16:creationId xmlns:a16="http://schemas.microsoft.com/office/drawing/2014/main" id="{4067F2EF-FA0D-669F-6AAC-626B18481BEB}"/>
              </a:ext>
            </a:extLst>
          </p:cNvPr>
          <p:cNvSpPr txBox="1">
            <a:spLocks/>
          </p:cNvSpPr>
          <p:nvPr/>
        </p:nvSpPr>
        <p:spPr>
          <a:xfrm>
            <a:off x="449384" y="1613632"/>
            <a:ext cx="10904416" cy="463004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pt-PT" sz="1800" dirty="0" err="1">
                <a:solidFill>
                  <a:schemeClr val="bg1"/>
                </a:solidFill>
                <a:latin typeface="Times New Roman"/>
                <a:ea typeface="+mj-ea"/>
                <a:cs typeface="Times New Roman"/>
              </a:rPr>
              <a:t>An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optimized</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version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of</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fibonacci</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fucntion</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was</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written</a:t>
            </a:r>
            <a:r>
              <a:rPr lang="pt-PT" sz="1800" dirty="0">
                <a:solidFill>
                  <a:schemeClr val="bg1"/>
                </a:solidFill>
                <a:latin typeface="Times New Roman"/>
                <a:ea typeface="+mj-ea"/>
                <a:cs typeface="Times New Roman"/>
              </a:rPr>
              <a:t> to execute in linear time.</a:t>
            </a:r>
          </a:p>
        </p:txBody>
      </p:sp>
    </p:spTree>
    <p:extLst>
      <p:ext uri="{BB962C8B-B14F-4D97-AF65-F5344CB8AC3E}">
        <p14:creationId xmlns:p14="http://schemas.microsoft.com/office/powerpoint/2010/main" val="2496993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A22F4-EFDC-955F-7FCE-FCEBC385ACD4}"/>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8FD8E764-0FEC-2F92-E497-5CEC2B7C1B4E}"/>
              </a:ext>
            </a:extLst>
          </p:cNvPr>
          <p:cNvSpPr/>
          <p:nvPr/>
        </p:nvSpPr>
        <p:spPr>
          <a:xfrm>
            <a:off x="0"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62230A25-2382-542F-9EC7-001B469A35A6}"/>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486BA4D0-523E-31C3-65BD-7C7AAC9B335E}"/>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D2E8660D-2070-C8DF-2935-A43BEBA8245E}"/>
              </a:ext>
            </a:extLst>
          </p:cNvPr>
          <p:cNvSpPr>
            <a:spLocks noGrp="1"/>
          </p:cNvSpPr>
          <p:nvPr>
            <p:ph type="sldNum" sz="quarter" idx="12"/>
          </p:nvPr>
        </p:nvSpPr>
        <p:spPr/>
        <p:txBody>
          <a:bodyPr/>
          <a:lstStyle/>
          <a:p>
            <a:fld id="{15A16595-07AD-4646-803E-1CCE41789BEC}" type="slidenum">
              <a:rPr lang="pt-PT" smtClean="0"/>
              <a:t>7</a:t>
            </a:fld>
            <a:endParaRPr lang="pt-PT" dirty="0"/>
          </a:p>
        </p:txBody>
      </p:sp>
      <p:sp>
        <p:nvSpPr>
          <p:cNvPr id="14" name="Marcador de Posição do Número do Diapositivo 9">
            <a:extLst>
              <a:ext uri="{FF2B5EF4-FFF2-40B4-BE49-F238E27FC236}">
                <a16:creationId xmlns:a16="http://schemas.microsoft.com/office/drawing/2014/main" id="{2CA5343A-021A-0F67-2315-616903B6F828}"/>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4" name="Subtítulo 4">
            <a:extLst>
              <a:ext uri="{FF2B5EF4-FFF2-40B4-BE49-F238E27FC236}">
                <a16:creationId xmlns:a16="http://schemas.microsoft.com/office/drawing/2014/main" id="{00931094-2F0B-635C-0574-0F7703C15C5C}"/>
              </a:ext>
            </a:extLst>
          </p:cNvPr>
          <p:cNvSpPr txBox="1">
            <a:spLocks/>
          </p:cNvSpPr>
          <p:nvPr/>
        </p:nvSpPr>
        <p:spPr>
          <a:xfrm>
            <a:off x="449384" y="1613632"/>
            <a:ext cx="10904416" cy="463004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A variety of inputs were used to gather the data. For each input, the energy consumption of both the recursive and the optimized Fibonacci implementations were measured, with and without compiler optimizations.</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compiler optimization flag used was `-O2`.</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input values tested were: 47, 46, 45, 30, 20, and 10.</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program was executed 10 times to ensure accurate data collection.</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To calibrate the core temperatures, a 30-second cooldown period was applied before measurement.</a:t>
            </a:r>
          </a:p>
          <a:p>
            <a:pPr algn="l"/>
            <a:endParaRPr lang="en-US" sz="1800" dirty="0">
              <a:solidFill>
                <a:schemeClr val="bg1"/>
              </a:solidFill>
              <a:latin typeface="Times New Roman"/>
              <a:ea typeface="+mj-ea"/>
              <a:cs typeface="Times New Roman"/>
            </a:endParaRPr>
          </a:p>
          <a:p>
            <a:pPr algn="l"/>
            <a:endParaRPr lang="pt-PT" sz="18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pt-PT" sz="1800" dirty="0">
              <a:solidFill>
                <a:schemeClr val="bg1"/>
              </a:solidFill>
              <a:latin typeface="Times New Roman"/>
              <a:ea typeface="+mj-ea"/>
              <a:cs typeface="Times New Roman"/>
            </a:endParaRPr>
          </a:p>
        </p:txBody>
      </p:sp>
      <p:pic>
        <p:nvPicPr>
          <p:cNvPr id="11" name="Imagem 10">
            <a:extLst>
              <a:ext uri="{FF2B5EF4-FFF2-40B4-BE49-F238E27FC236}">
                <a16:creationId xmlns:a16="http://schemas.microsoft.com/office/drawing/2014/main" id="{0BD5D56A-A1E3-4979-C8FE-8E6B6A57A294}"/>
              </a:ext>
            </a:extLst>
          </p:cNvPr>
          <p:cNvPicPr>
            <a:picLocks noChangeAspect="1"/>
          </p:cNvPicPr>
          <p:nvPr/>
        </p:nvPicPr>
        <p:blipFill>
          <a:blip r:embed="rId3"/>
          <a:stretch>
            <a:fillRect/>
          </a:stretch>
        </p:blipFill>
        <p:spPr>
          <a:xfrm>
            <a:off x="838200" y="3871618"/>
            <a:ext cx="1562318" cy="2372056"/>
          </a:xfrm>
          <a:prstGeom prst="rect">
            <a:avLst/>
          </a:prstGeom>
        </p:spPr>
      </p:pic>
      <p:sp>
        <p:nvSpPr>
          <p:cNvPr id="16" name="CaixaDeTexto 15">
            <a:extLst>
              <a:ext uri="{FF2B5EF4-FFF2-40B4-BE49-F238E27FC236}">
                <a16:creationId xmlns:a16="http://schemas.microsoft.com/office/drawing/2014/main" id="{1813B296-837A-665D-414E-A8612C04B6D0}"/>
              </a:ext>
            </a:extLst>
          </p:cNvPr>
          <p:cNvSpPr txBox="1"/>
          <p:nvPr/>
        </p:nvSpPr>
        <p:spPr>
          <a:xfrm>
            <a:off x="2400518" y="4734480"/>
            <a:ext cx="6604502" cy="646331"/>
          </a:xfrm>
          <a:prstGeom prst="rect">
            <a:avLst/>
          </a:prstGeom>
          <a:noFill/>
        </p:spPr>
        <p:txBody>
          <a:bodyPr wrap="square">
            <a:spAutoFit/>
          </a:body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This procedure resulted in about 24 csv files and around 240 individual measurements.</a:t>
            </a:r>
          </a:p>
        </p:txBody>
      </p:sp>
      <p:sp>
        <p:nvSpPr>
          <p:cNvPr id="18" name="Subtítulo 4">
            <a:extLst>
              <a:ext uri="{FF2B5EF4-FFF2-40B4-BE49-F238E27FC236}">
                <a16:creationId xmlns:a16="http://schemas.microsoft.com/office/drawing/2014/main" id="{990F2958-6BE5-B602-2806-FDB809FD49F1}"/>
              </a:ext>
            </a:extLst>
          </p:cNvPr>
          <p:cNvSpPr txBox="1">
            <a:spLocks/>
          </p:cNvSpPr>
          <p:nvPr/>
        </p:nvSpPr>
        <p:spPr>
          <a:xfrm>
            <a:off x="2501857" y="5957818"/>
            <a:ext cx="3681660" cy="141553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5. Preview </a:t>
            </a:r>
            <a:r>
              <a:rPr lang="pt-BR" sz="1800" dirty="0" err="1">
                <a:solidFill>
                  <a:schemeClr val="bg1"/>
                </a:solidFill>
                <a:latin typeface="Times New Roman"/>
                <a:ea typeface="+mj-ea"/>
                <a:cs typeface="Times New Roman"/>
              </a:rPr>
              <a:t>of</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the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results</a:t>
            </a:r>
            <a:endParaRPr lang="pt-PT"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1205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0E2C3-CDE3-188E-AE6E-43924D4F90A6}"/>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E95E9A52-FAD3-D860-E81D-3CD2242B4D21}"/>
              </a:ext>
            </a:extLst>
          </p:cNvPr>
          <p:cNvSpPr/>
          <p:nvPr/>
        </p:nvSpPr>
        <p:spPr>
          <a:xfrm>
            <a:off x="0"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B52B0DBF-869F-6C6E-40F5-C09F16253902}"/>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A325010B-540E-E9DD-4A1A-63A454C242CA}"/>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0386CBA7-50A5-63A0-D42E-F46C3D05FD5F}"/>
              </a:ext>
            </a:extLst>
          </p:cNvPr>
          <p:cNvSpPr>
            <a:spLocks noGrp="1"/>
          </p:cNvSpPr>
          <p:nvPr>
            <p:ph type="sldNum" sz="quarter" idx="12"/>
          </p:nvPr>
        </p:nvSpPr>
        <p:spPr/>
        <p:txBody>
          <a:bodyPr/>
          <a:lstStyle/>
          <a:p>
            <a:fld id="{15A16595-07AD-4646-803E-1CCE41789BEC}" type="slidenum">
              <a:rPr lang="pt-PT" smtClean="0"/>
              <a:t>8</a:t>
            </a:fld>
            <a:endParaRPr lang="pt-PT" dirty="0"/>
          </a:p>
        </p:txBody>
      </p:sp>
      <p:sp>
        <p:nvSpPr>
          <p:cNvPr id="14" name="Marcador de Posição do Número do Diapositivo 9">
            <a:extLst>
              <a:ext uri="{FF2B5EF4-FFF2-40B4-BE49-F238E27FC236}">
                <a16:creationId xmlns:a16="http://schemas.microsoft.com/office/drawing/2014/main" id="{CCD6BEED-9DE0-67F3-1383-105B5787AF16}"/>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4" name="Subtítulo 4">
            <a:extLst>
              <a:ext uri="{FF2B5EF4-FFF2-40B4-BE49-F238E27FC236}">
                <a16:creationId xmlns:a16="http://schemas.microsoft.com/office/drawing/2014/main" id="{4B785ED6-A419-2BC5-104B-5914469F25F3}"/>
              </a:ext>
            </a:extLst>
          </p:cNvPr>
          <p:cNvSpPr txBox="1">
            <a:spLocks/>
          </p:cNvSpPr>
          <p:nvPr/>
        </p:nvSpPr>
        <p:spPr>
          <a:xfrm>
            <a:off x="449384" y="1613632"/>
            <a:ext cx="10904416" cy="463004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For each CSV file, a Python script was used to remove the rows containing the maximum and minimum values in the 'Package' column. This column exhibited the greatest variation among all columns, making it the best choice for filtering out extreme values and obtaining more concise and reliable results.</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With the remaining lines the median of each column was calculated, and the output was saved as a file.</a:t>
            </a:r>
          </a:p>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results of this procedure allowed to gather data to create graphs and measure trends in energy consumption, providing a clearer understanding of the impact of different inputs and optimizations on performance.</a:t>
            </a:r>
            <a:endParaRPr lang="pt-PT" sz="1800" dirty="0">
              <a:solidFill>
                <a:schemeClr val="bg1"/>
              </a:solidFill>
              <a:latin typeface="Times New Roman"/>
              <a:ea typeface="+mj-ea"/>
              <a:cs typeface="Times New Roman"/>
            </a:endParaRPr>
          </a:p>
          <a:p>
            <a:pPr marL="285750" indent="-285750" algn="l">
              <a:buFont typeface="Arial" panose="020B0604020202020204" pitchFamily="34" charset="0"/>
              <a:buChar char="•"/>
            </a:pPr>
            <a:endParaRPr lang="pt-PT" sz="1800" dirty="0">
              <a:solidFill>
                <a:schemeClr val="bg1"/>
              </a:solidFill>
              <a:latin typeface="Times New Roman"/>
              <a:ea typeface="+mj-ea"/>
              <a:cs typeface="Times New Roman"/>
            </a:endParaRPr>
          </a:p>
          <a:p>
            <a:pPr marL="285750" indent="-285750" algn="l">
              <a:buFont typeface="Arial" panose="020B0604020202020204" pitchFamily="34" charset="0"/>
              <a:buChar char="•"/>
            </a:pP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following</a:t>
            </a:r>
            <a:r>
              <a:rPr lang="pt-PT" sz="1800" dirty="0">
                <a:solidFill>
                  <a:schemeClr val="bg1"/>
                </a:solidFill>
                <a:latin typeface="Times New Roman"/>
                <a:ea typeface="+mj-ea"/>
                <a:cs typeface="Times New Roman"/>
              </a:rPr>
              <a:t> formulas </a:t>
            </a:r>
            <a:r>
              <a:rPr lang="pt-PT" sz="1800" dirty="0" err="1">
                <a:solidFill>
                  <a:schemeClr val="bg1"/>
                </a:solidFill>
                <a:latin typeface="Times New Roman"/>
                <a:ea typeface="+mj-ea"/>
                <a:cs typeface="Times New Roman"/>
              </a:rPr>
              <a:t>were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used</a:t>
            </a:r>
            <a:r>
              <a:rPr lang="pt-PT" sz="1800" dirty="0">
                <a:solidFill>
                  <a:schemeClr val="bg1"/>
                </a:solidFill>
                <a:latin typeface="Times New Roman"/>
                <a:ea typeface="+mj-ea"/>
                <a:cs typeface="Times New Roman"/>
              </a:rPr>
              <a:t> to compare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performance </a:t>
            </a:r>
            <a:r>
              <a:rPr lang="pt-PT" sz="1800" dirty="0" err="1">
                <a:solidFill>
                  <a:schemeClr val="bg1"/>
                </a:solidFill>
                <a:latin typeface="Times New Roman"/>
                <a:ea typeface="+mj-ea"/>
                <a:cs typeface="Times New Roman"/>
              </a:rPr>
              <a:t>of</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the</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fibonacci</a:t>
            </a:r>
            <a:r>
              <a:rPr lang="pt-PT" sz="1800" dirty="0">
                <a:solidFill>
                  <a:schemeClr val="bg1"/>
                </a:solidFill>
                <a:latin typeface="Times New Roman"/>
                <a:ea typeface="+mj-ea"/>
                <a:cs typeface="Times New Roman"/>
              </a:rPr>
              <a:t> </a:t>
            </a:r>
            <a:r>
              <a:rPr lang="pt-PT" sz="1800" dirty="0" err="1">
                <a:solidFill>
                  <a:schemeClr val="bg1"/>
                </a:solidFill>
                <a:latin typeface="Times New Roman"/>
                <a:ea typeface="+mj-ea"/>
                <a:cs typeface="Times New Roman"/>
              </a:rPr>
              <a:t>functions</a:t>
            </a:r>
            <a:r>
              <a:rPr lang="pt-PT" sz="1800" dirty="0">
                <a:solidFill>
                  <a:schemeClr val="bg1"/>
                </a:solidFill>
                <a:latin typeface="Times New Roman"/>
                <a:ea typeface="+mj-ea"/>
                <a:cs typeface="Times New Roman"/>
              </a:rPr>
              <a:t>:</a:t>
            </a:r>
          </a:p>
        </p:txBody>
      </p:sp>
      <p:pic>
        <p:nvPicPr>
          <p:cNvPr id="5" name="Imagem 4">
            <a:extLst>
              <a:ext uri="{FF2B5EF4-FFF2-40B4-BE49-F238E27FC236}">
                <a16:creationId xmlns:a16="http://schemas.microsoft.com/office/drawing/2014/main" id="{9E758906-FDC9-73DE-EACE-5FE6B09C0092}"/>
              </a:ext>
            </a:extLst>
          </p:cNvPr>
          <p:cNvPicPr>
            <a:picLocks noChangeAspect="1"/>
          </p:cNvPicPr>
          <p:nvPr/>
        </p:nvPicPr>
        <p:blipFill>
          <a:blip r:embed="rId3"/>
          <a:stretch>
            <a:fillRect/>
          </a:stretch>
        </p:blipFill>
        <p:spPr>
          <a:xfrm>
            <a:off x="449384" y="4825211"/>
            <a:ext cx="2363149" cy="838314"/>
          </a:xfrm>
          <a:prstGeom prst="rect">
            <a:avLst/>
          </a:prstGeom>
        </p:spPr>
      </p:pic>
      <p:pic>
        <p:nvPicPr>
          <p:cNvPr id="6" name="Imagem 5">
            <a:extLst>
              <a:ext uri="{FF2B5EF4-FFF2-40B4-BE49-F238E27FC236}">
                <a16:creationId xmlns:a16="http://schemas.microsoft.com/office/drawing/2014/main" id="{AE5254C0-7AB7-FACF-EBE2-F677787CF9F7}"/>
              </a:ext>
            </a:extLst>
          </p:cNvPr>
          <p:cNvPicPr>
            <a:picLocks noChangeAspect="1"/>
          </p:cNvPicPr>
          <p:nvPr/>
        </p:nvPicPr>
        <p:blipFill>
          <a:blip r:embed="rId4"/>
          <a:stretch>
            <a:fillRect/>
          </a:stretch>
        </p:blipFill>
        <p:spPr>
          <a:xfrm>
            <a:off x="4244122" y="4753276"/>
            <a:ext cx="2361727" cy="910249"/>
          </a:xfrm>
          <a:prstGeom prst="rect">
            <a:avLst/>
          </a:prstGeom>
        </p:spPr>
      </p:pic>
      <p:pic>
        <p:nvPicPr>
          <p:cNvPr id="7" name="Imagem 6">
            <a:extLst>
              <a:ext uri="{FF2B5EF4-FFF2-40B4-BE49-F238E27FC236}">
                <a16:creationId xmlns:a16="http://schemas.microsoft.com/office/drawing/2014/main" id="{3BA23F35-8456-E6D1-1F8C-A24681782092}"/>
              </a:ext>
            </a:extLst>
          </p:cNvPr>
          <p:cNvPicPr>
            <a:picLocks noChangeAspect="1"/>
          </p:cNvPicPr>
          <p:nvPr/>
        </p:nvPicPr>
        <p:blipFill>
          <a:blip r:embed="rId5"/>
          <a:stretch>
            <a:fillRect/>
          </a:stretch>
        </p:blipFill>
        <p:spPr>
          <a:xfrm>
            <a:off x="7842635" y="4753275"/>
            <a:ext cx="3772980" cy="910249"/>
          </a:xfrm>
          <a:prstGeom prst="rect">
            <a:avLst/>
          </a:prstGeom>
        </p:spPr>
      </p:pic>
      <p:sp>
        <p:nvSpPr>
          <p:cNvPr id="9" name="Subtítulo 4">
            <a:extLst>
              <a:ext uri="{FF2B5EF4-FFF2-40B4-BE49-F238E27FC236}">
                <a16:creationId xmlns:a16="http://schemas.microsoft.com/office/drawing/2014/main" id="{62A626F2-D3E2-B7DC-F6E0-AB41BD8C35FC}"/>
              </a:ext>
            </a:extLst>
          </p:cNvPr>
          <p:cNvSpPr txBox="1">
            <a:spLocks/>
          </p:cNvSpPr>
          <p:nvPr/>
        </p:nvSpPr>
        <p:spPr>
          <a:xfrm>
            <a:off x="449384" y="5718963"/>
            <a:ext cx="2363149"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6. </a:t>
            </a:r>
            <a:r>
              <a:rPr lang="pt-BR" sz="1800" dirty="0" err="1">
                <a:solidFill>
                  <a:schemeClr val="bg1"/>
                </a:solidFill>
                <a:latin typeface="Times New Roman"/>
                <a:ea typeface="+mj-ea"/>
                <a:cs typeface="Times New Roman"/>
              </a:rPr>
              <a:t>Speedup</a:t>
            </a:r>
            <a:r>
              <a:rPr lang="pt-BR" sz="1800" dirty="0">
                <a:solidFill>
                  <a:schemeClr val="bg1"/>
                </a:solidFill>
                <a:latin typeface="Times New Roman"/>
                <a:ea typeface="+mj-ea"/>
                <a:cs typeface="Times New Roman"/>
              </a:rPr>
              <a:t> formula</a:t>
            </a:r>
            <a:endParaRPr lang="pt-PT" sz="1800" dirty="0">
              <a:solidFill>
                <a:schemeClr val="bg1"/>
              </a:solidFill>
              <a:latin typeface="Times New Roman"/>
              <a:ea typeface="+mj-ea"/>
              <a:cs typeface="Times New Roman"/>
            </a:endParaRPr>
          </a:p>
        </p:txBody>
      </p:sp>
      <p:sp>
        <p:nvSpPr>
          <p:cNvPr id="12" name="Subtítulo 4">
            <a:extLst>
              <a:ext uri="{FF2B5EF4-FFF2-40B4-BE49-F238E27FC236}">
                <a16:creationId xmlns:a16="http://schemas.microsoft.com/office/drawing/2014/main" id="{1B9E2C84-0A33-50AF-BE72-D5B026C54120}"/>
              </a:ext>
            </a:extLst>
          </p:cNvPr>
          <p:cNvSpPr txBox="1">
            <a:spLocks/>
          </p:cNvSpPr>
          <p:nvPr/>
        </p:nvSpPr>
        <p:spPr>
          <a:xfrm>
            <a:off x="4257273" y="5718963"/>
            <a:ext cx="2363149"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7. </a:t>
            </a:r>
            <a:r>
              <a:rPr lang="pt-BR" sz="1800" dirty="0" err="1">
                <a:solidFill>
                  <a:schemeClr val="bg1"/>
                </a:solidFill>
                <a:latin typeface="Times New Roman"/>
                <a:ea typeface="+mj-ea"/>
                <a:cs typeface="Times New Roman"/>
              </a:rPr>
              <a:t>Greenup</a:t>
            </a:r>
            <a:r>
              <a:rPr lang="pt-BR" sz="1800" dirty="0">
                <a:solidFill>
                  <a:schemeClr val="bg1"/>
                </a:solidFill>
                <a:latin typeface="Times New Roman"/>
                <a:ea typeface="+mj-ea"/>
                <a:cs typeface="Times New Roman"/>
              </a:rPr>
              <a:t> formula</a:t>
            </a:r>
            <a:endParaRPr lang="pt-PT" sz="1800" dirty="0">
              <a:solidFill>
                <a:schemeClr val="bg1"/>
              </a:solidFill>
              <a:latin typeface="Times New Roman"/>
              <a:ea typeface="+mj-ea"/>
              <a:cs typeface="Times New Roman"/>
            </a:endParaRPr>
          </a:p>
        </p:txBody>
      </p:sp>
      <p:sp>
        <p:nvSpPr>
          <p:cNvPr id="13" name="Subtítulo 4">
            <a:extLst>
              <a:ext uri="{FF2B5EF4-FFF2-40B4-BE49-F238E27FC236}">
                <a16:creationId xmlns:a16="http://schemas.microsoft.com/office/drawing/2014/main" id="{FF2E803D-8B51-90EB-6243-D513228F1717}"/>
              </a:ext>
            </a:extLst>
          </p:cNvPr>
          <p:cNvSpPr txBox="1">
            <a:spLocks/>
          </p:cNvSpPr>
          <p:nvPr/>
        </p:nvSpPr>
        <p:spPr>
          <a:xfrm>
            <a:off x="8610600" y="5717146"/>
            <a:ext cx="2633804"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8. </a:t>
            </a:r>
            <a:r>
              <a:rPr lang="pt-BR" sz="1800" dirty="0" err="1">
                <a:solidFill>
                  <a:schemeClr val="bg1"/>
                </a:solidFill>
                <a:latin typeface="Times New Roman"/>
                <a:ea typeface="+mj-ea"/>
                <a:cs typeface="Times New Roman"/>
              </a:rPr>
              <a:t>Powerup</a:t>
            </a:r>
            <a:r>
              <a:rPr lang="pt-BR" sz="1800" dirty="0">
                <a:solidFill>
                  <a:schemeClr val="bg1"/>
                </a:solidFill>
                <a:latin typeface="Times New Roman"/>
                <a:ea typeface="+mj-ea"/>
                <a:cs typeface="Times New Roman"/>
              </a:rPr>
              <a:t> formula</a:t>
            </a:r>
            <a:endParaRPr lang="pt-PT" sz="1800" dirty="0">
              <a:solidFill>
                <a:schemeClr val="bg1"/>
              </a:solidFill>
              <a:latin typeface="Times New Roman"/>
              <a:ea typeface="+mj-ea"/>
              <a:cs typeface="Times New Roman"/>
            </a:endParaRPr>
          </a:p>
        </p:txBody>
      </p:sp>
    </p:spTree>
    <p:extLst>
      <p:ext uri="{BB962C8B-B14F-4D97-AF65-F5344CB8AC3E}">
        <p14:creationId xmlns:p14="http://schemas.microsoft.com/office/powerpoint/2010/main" val="1177495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73BDD-3708-7324-47B8-A15313B67E97}"/>
            </a:ext>
          </a:extLst>
        </p:cNvPr>
        <p:cNvGrpSpPr/>
        <p:nvPr/>
      </p:nvGrpSpPr>
      <p:grpSpPr>
        <a:xfrm>
          <a:off x="0" y="0"/>
          <a:ext cx="0" cy="0"/>
          <a:chOff x="0" y="0"/>
          <a:chExt cx="0" cy="0"/>
        </a:xfrm>
      </p:grpSpPr>
      <p:sp>
        <p:nvSpPr>
          <p:cNvPr id="8" name="Retângulo 7">
            <a:extLst>
              <a:ext uri="{FF2B5EF4-FFF2-40B4-BE49-F238E27FC236}">
                <a16:creationId xmlns:a16="http://schemas.microsoft.com/office/drawing/2014/main" id="{FAA79977-71D0-8E7D-4221-D90C6BDF7230}"/>
              </a:ext>
            </a:extLst>
          </p:cNvPr>
          <p:cNvSpPr/>
          <p:nvPr/>
        </p:nvSpPr>
        <p:spPr>
          <a:xfrm>
            <a:off x="-9769" y="0"/>
            <a:ext cx="12201769" cy="686776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 name="Título 1">
            <a:extLst>
              <a:ext uri="{FF2B5EF4-FFF2-40B4-BE49-F238E27FC236}">
                <a16:creationId xmlns:a16="http://schemas.microsoft.com/office/drawing/2014/main" id="{FB78F1A6-D271-55EB-574A-DF904DBD71E9}"/>
              </a:ext>
            </a:extLst>
          </p:cNvPr>
          <p:cNvSpPr>
            <a:spLocks noGrp="1"/>
          </p:cNvSpPr>
          <p:nvPr>
            <p:ph type="ctrTitle"/>
          </p:nvPr>
        </p:nvSpPr>
        <p:spPr>
          <a:xfrm>
            <a:off x="449384" y="467823"/>
            <a:ext cx="9978929" cy="677986"/>
          </a:xfrm>
        </p:spPr>
        <p:txBody>
          <a:bodyPr>
            <a:normAutofit fontScale="90000"/>
          </a:bodyPr>
          <a:lstStyle/>
          <a:p>
            <a:pPr algn="l"/>
            <a:br>
              <a:rPr lang="pt-PT" sz="4800" dirty="0">
                <a:latin typeface="Times New Roman"/>
                <a:cs typeface="Calibri Light"/>
              </a:rPr>
            </a:br>
            <a:r>
              <a:rPr lang="pt-PT" sz="4800" dirty="0">
                <a:solidFill>
                  <a:schemeClr val="bg1"/>
                </a:solidFill>
                <a:latin typeface="Times New Roman"/>
                <a:cs typeface="Times New Roman"/>
              </a:rPr>
              <a:t>1. </a:t>
            </a:r>
            <a:r>
              <a:rPr lang="pt-PT" sz="4800" dirty="0" err="1">
                <a:solidFill>
                  <a:schemeClr val="bg1"/>
                </a:solidFill>
                <a:latin typeface="Times New Roman"/>
                <a:cs typeface="Times New Roman"/>
              </a:rPr>
              <a:t>Exercise</a:t>
            </a:r>
            <a:r>
              <a:rPr lang="pt-PT" sz="4800" dirty="0">
                <a:solidFill>
                  <a:schemeClr val="bg1"/>
                </a:solidFill>
                <a:latin typeface="Times New Roman"/>
                <a:cs typeface="Times New Roman"/>
              </a:rPr>
              <a:t> #1</a:t>
            </a:r>
            <a:endParaRPr lang="pt-PT" sz="4800" dirty="0">
              <a:solidFill>
                <a:schemeClr val="bg1"/>
              </a:solidFill>
              <a:latin typeface="Times New Roman"/>
              <a:cs typeface="Calibri Light"/>
            </a:endParaRPr>
          </a:p>
        </p:txBody>
      </p:sp>
      <p:sp>
        <p:nvSpPr>
          <p:cNvPr id="3" name="Marcador de Posição do Rodapé 2">
            <a:extLst>
              <a:ext uri="{FF2B5EF4-FFF2-40B4-BE49-F238E27FC236}">
                <a16:creationId xmlns:a16="http://schemas.microsoft.com/office/drawing/2014/main" id="{BE86A2FA-A11F-E246-E4FC-5FB9FC1FB564}"/>
              </a:ext>
            </a:extLst>
          </p:cNvPr>
          <p:cNvSpPr>
            <a:spLocks noGrp="1"/>
          </p:cNvSpPr>
          <p:nvPr>
            <p:ph type="ftr" sz="quarter" idx="11"/>
          </p:nvPr>
        </p:nvSpPr>
        <p:spPr>
          <a:xfrm>
            <a:off x="-1004048" y="6389968"/>
            <a:ext cx="5652965" cy="365125"/>
          </a:xfrm>
        </p:spPr>
        <p:txBody>
          <a:bodyPr/>
          <a:lstStyle/>
          <a:p>
            <a:r>
              <a:rPr lang="pt-PT" dirty="0"/>
              <a:t>Miguel Ângelo Martins Guimarães, PG55986</a:t>
            </a:r>
          </a:p>
        </p:txBody>
      </p:sp>
      <p:sp>
        <p:nvSpPr>
          <p:cNvPr id="10" name="Marcador de Posição do Número do Diapositivo 9">
            <a:extLst>
              <a:ext uri="{FF2B5EF4-FFF2-40B4-BE49-F238E27FC236}">
                <a16:creationId xmlns:a16="http://schemas.microsoft.com/office/drawing/2014/main" id="{0389A4E1-639B-E5B5-F981-3B5A1F34DA3C}"/>
              </a:ext>
            </a:extLst>
          </p:cNvPr>
          <p:cNvSpPr>
            <a:spLocks noGrp="1"/>
          </p:cNvSpPr>
          <p:nvPr>
            <p:ph type="sldNum" sz="quarter" idx="12"/>
          </p:nvPr>
        </p:nvSpPr>
        <p:spPr/>
        <p:txBody>
          <a:bodyPr/>
          <a:lstStyle/>
          <a:p>
            <a:fld id="{15A16595-07AD-4646-803E-1CCE41789BEC}" type="slidenum">
              <a:rPr lang="pt-PT" smtClean="0"/>
              <a:t>9</a:t>
            </a:fld>
            <a:endParaRPr lang="pt-PT" dirty="0"/>
          </a:p>
        </p:txBody>
      </p:sp>
      <p:sp>
        <p:nvSpPr>
          <p:cNvPr id="14" name="Marcador de Posição do Número do Diapositivo 9">
            <a:extLst>
              <a:ext uri="{FF2B5EF4-FFF2-40B4-BE49-F238E27FC236}">
                <a16:creationId xmlns:a16="http://schemas.microsoft.com/office/drawing/2014/main" id="{C88BA73C-6830-8C52-96B9-C2AF7114AE8B}"/>
              </a:ext>
            </a:extLst>
          </p:cNvPr>
          <p:cNvSpPr txBox="1">
            <a:spLocks/>
          </p:cNvSpPr>
          <p:nvPr/>
        </p:nvSpPr>
        <p:spPr>
          <a:xfrm>
            <a:off x="8872415" y="535864"/>
            <a:ext cx="2743200" cy="535380"/>
          </a:xfrm>
          <a:prstGeom prst="rect">
            <a:avLst/>
          </a:prstGeom>
        </p:spPr>
        <p:txBody>
          <a:bodyPr vert="horz" lIns="91440" tIns="45720" rIns="91440" bIns="45720" rtlCol="0" anchor="ctr"/>
          <a:lstStyle>
            <a:defPPr>
              <a:defRPr lang="pt-PT"/>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PT" dirty="0"/>
              <a:t>Desenvolvimento, Validação e Manutenção de Software (SDVM)</a:t>
            </a:r>
            <a:br>
              <a:rPr lang="pt-PT" dirty="0"/>
            </a:br>
            <a:endParaRPr lang="pt-PT" dirty="0"/>
          </a:p>
        </p:txBody>
      </p:sp>
      <p:sp>
        <p:nvSpPr>
          <p:cNvPr id="4" name="Subtítulo 4">
            <a:extLst>
              <a:ext uri="{FF2B5EF4-FFF2-40B4-BE49-F238E27FC236}">
                <a16:creationId xmlns:a16="http://schemas.microsoft.com/office/drawing/2014/main" id="{E401187D-962B-8A04-C2F0-87B0BEED33E6}"/>
              </a:ext>
            </a:extLst>
          </p:cNvPr>
          <p:cNvSpPr txBox="1">
            <a:spLocks/>
          </p:cNvSpPr>
          <p:nvPr/>
        </p:nvSpPr>
        <p:spPr>
          <a:xfrm>
            <a:off x="449384" y="1613632"/>
            <a:ext cx="10904416" cy="237894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Arial" panose="020B0604020202020204" pitchFamily="34" charset="0"/>
              <a:buChar char="•"/>
            </a:pPr>
            <a:r>
              <a:rPr lang="en-US" sz="1800" dirty="0">
                <a:solidFill>
                  <a:schemeClr val="bg1"/>
                </a:solidFill>
                <a:latin typeface="Times New Roman"/>
                <a:ea typeface="+mj-ea"/>
                <a:cs typeface="Times New Roman"/>
              </a:rPr>
              <a:t>The following results were obtained: </a:t>
            </a:r>
            <a:r>
              <a:rPr lang="en-US" sz="1800" i="1" dirty="0">
                <a:solidFill>
                  <a:schemeClr val="bg1"/>
                </a:solidFill>
                <a:latin typeface="Times New Roman"/>
                <a:ea typeface="+mj-ea"/>
                <a:cs typeface="Times New Roman"/>
              </a:rPr>
              <a:t>`-O0` </a:t>
            </a:r>
            <a:r>
              <a:rPr lang="en-US" sz="1800" dirty="0">
                <a:solidFill>
                  <a:schemeClr val="bg1"/>
                </a:solidFill>
                <a:latin typeface="Times New Roman"/>
                <a:ea typeface="+mj-ea"/>
                <a:cs typeface="Times New Roman"/>
              </a:rPr>
              <a:t>corresponds to execution without compiler optimizations and `-O2` corresponds to execution with compiler optimizations. </a:t>
            </a:r>
            <a:endParaRPr lang="pt-PT" sz="1800" dirty="0">
              <a:solidFill>
                <a:schemeClr val="bg1"/>
              </a:solidFill>
              <a:latin typeface="Times New Roman"/>
              <a:ea typeface="+mj-ea"/>
              <a:cs typeface="Times New Roman"/>
            </a:endParaRPr>
          </a:p>
          <a:p>
            <a:pPr algn="l"/>
            <a:endParaRPr lang="pt-PT" sz="1800" b="1" dirty="0">
              <a:solidFill>
                <a:schemeClr val="bg1"/>
              </a:solidFill>
              <a:latin typeface="Times New Roman"/>
              <a:ea typeface="+mj-ea"/>
              <a:cs typeface="Times New Roman"/>
            </a:endParaRPr>
          </a:p>
        </p:txBody>
      </p:sp>
      <p:sp>
        <p:nvSpPr>
          <p:cNvPr id="13" name="Subtítulo 4">
            <a:extLst>
              <a:ext uri="{FF2B5EF4-FFF2-40B4-BE49-F238E27FC236}">
                <a16:creationId xmlns:a16="http://schemas.microsoft.com/office/drawing/2014/main" id="{D1C628C6-8B7D-E780-C358-96A0F8B78121}"/>
              </a:ext>
            </a:extLst>
          </p:cNvPr>
          <p:cNvSpPr txBox="1">
            <a:spLocks/>
          </p:cNvSpPr>
          <p:nvPr/>
        </p:nvSpPr>
        <p:spPr>
          <a:xfrm>
            <a:off x="4422422" y="6069640"/>
            <a:ext cx="2958339" cy="46927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pt-BR" sz="1800" dirty="0" err="1">
                <a:solidFill>
                  <a:schemeClr val="bg1"/>
                </a:solidFill>
                <a:latin typeface="Times New Roman"/>
                <a:ea typeface="+mj-ea"/>
                <a:cs typeface="Times New Roman"/>
              </a:rPr>
              <a:t>Fig</a:t>
            </a:r>
            <a:r>
              <a:rPr lang="pt-BR" sz="1800" dirty="0">
                <a:solidFill>
                  <a:schemeClr val="bg1"/>
                </a:solidFill>
                <a:latin typeface="Times New Roman"/>
                <a:ea typeface="+mj-ea"/>
                <a:cs typeface="Times New Roman"/>
              </a:rPr>
              <a:t> 9. </a:t>
            </a:r>
            <a:r>
              <a:rPr lang="pt-BR" sz="1800" dirty="0" err="1">
                <a:solidFill>
                  <a:schemeClr val="bg1"/>
                </a:solidFill>
                <a:latin typeface="Times New Roman"/>
                <a:ea typeface="+mj-ea"/>
                <a:cs typeface="Times New Roman"/>
              </a:rPr>
              <a:t>Results</a:t>
            </a:r>
            <a:r>
              <a:rPr lang="pt-BR" sz="1800" dirty="0">
                <a:solidFill>
                  <a:schemeClr val="bg1"/>
                </a:solidFill>
                <a:latin typeface="Times New Roman"/>
                <a:ea typeface="+mj-ea"/>
                <a:cs typeface="Times New Roman"/>
              </a:rPr>
              <a:t> for </a:t>
            </a:r>
            <a:r>
              <a:rPr lang="pt-BR" sz="1800" dirty="0" err="1">
                <a:solidFill>
                  <a:schemeClr val="bg1"/>
                </a:solidFill>
                <a:latin typeface="Times New Roman"/>
                <a:ea typeface="+mj-ea"/>
                <a:cs typeface="Times New Roman"/>
              </a:rPr>
              <a:t>the</a:t>
            </a:r>
            <a:r>
              <a:rPr lang="pt-BR" sz="1800" dirty="0">
                <a:solidFill>
                  <a:schemeClr val="bg1"/>
                </a:solidFill>
                <a:latin typeface="Times New Roman"/>
                <a:ea typeface="+mj-ea"/>
                <a:cs typeface="Times New Roman"/>
              </a:rPr>
              <a:t> </a:t>
            </a:r>
            <a:r>
              <a:rPr lang="pt-BR" sz="1800" dirty="0" err="1">
                <a:solidFill>
                  <a:schemeClr val="bg1"/>
                </a:solidFill>
                <a:latin typeface="Times New Roman"/>
                <a:ea typeface="+mj-ea"/>
                <a:cs typeface="Times New Roman"/>
              </a:rPr>
              <a:t>metrics</a:t>
            </a:r>
            <a:endParaRPr lang="pt-PT" sz="1800" dirty="0">
              <a:solidFill>
                <a:schemeClr val="bg1"/>
              </a:solidFill>
              <a:latin typeface="Times New Roman"/>
              <a:ea typeface="+mj-ea"/>
              <a:cs typeface="Times New Roman"/>
            </a:endParaRPr>
          </a:p>
        </p:txBody>
      </p:sp>
      <p:pic>
        <p:nvPicPr>
          <p:cNvPr id="16" name="Imagem 15">
            <a:extLst>
              <a:ext uri="{FF2B5EF4-FFF2-40B4-BE49-F238E27FC236}">
                <a16:creationId xmlns:a16="http://schemas.microsoft.com/office/drawing/2014/main" id="{E3C676F1-0427-9660-6265-DC1B2D7D61E2}"/>
              </a:ext>
            </a:extLst>
          </p:cNvPr>
          <p:cNvPicPr>
            <a:picLocks noChangeAspect="1"/>
          </p:cNvPicPr>
          <p:nvPr/>
        </p:nvPicPr>
        <p:blipFill>
          <a:blip r:embed="rId3"/>
          <a:stretch>
            <a:fillRect/>
          </a:stretch>
        </p:blipFill>
        <p:spPr>
          <a:xfrm>
            <a:off x="1513782" y="2384327"/>
            <a:ext cx="9154665" cy="3564282"/>
          </a:xfrm>
          <a:prstGeom prst="rect">
            <a:avLst/>
          </a:prstGeom>
        </p:spPr>
      </p:pic>
    </p:spTree>
    <p:extLst>
      <p:ext uri="{BB962C8B-B14F-4D97-AF65-F5344CB8AC3E}">
        <p14:creationId xmlns:p14="http://schemas.microsoft.com/office/powerpoint/2010/main" val="18980113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4e0b8ae-114f-4d71-8084-e3c9fbc9342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A6D2C9E21ECB64792957D7760AD6882" ma:contentTypeVersion="7" ma:contentTypeDescription="Criar um novo documento." ma:contentTypeScope="" ma:versionID="9d84fc32f34e5b06bc453ad59cb63f63">
  <xsd:schema xmlns:xsd="http://www.w3.org/2001/XMLSchema" xmlns:xs="http://www.w3.org/2001/XMLSchema" xmlns:p="http://schemas.microsoft.com/office/2006/metadata/properties" xmlns:ns3="e4e0b8ae-114f-4d71-8084-e3c9fbc9342d" xmlns:ns4="bdba7d8c-a91a-4731-812d-34635dcbc0de" targetNamespace="http://schemas.microsoft.com/office/2006/metadata/properties" ma:root="true" ma:fieldsID="acba5602f72f1fc6d077b8d6f0a137ad" ns3:_="" ns4:_="">
    <xsd:import namespace="e4e0b8ae-114f-4d71-8084-e3c9fbc9342d"/>
    <xsd:import namespace="bdba7d8c-a91a-4731-812d-34635dcbc0de"/>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e0b8ae-114f-4d71-8084-e3c9fbc934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ba7d8c-a91a-4731-812d-34635dcbc0de" elementFormDefault="qualified">
    <xsd:import namespace="http://schemas.microsoft.com/office/2006/documentManagement/types"/>
    <xsd:import namespace="http://schemas.microsoft.com/office/infopath/2007/PartnerControls"/>
    <xsd:element name="SharedWithUsers" ma:index="11"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hes de Partilhado Com" ma:internalName="SharedWithDetails" ma:readOnly="true">
      <xsd:simpleType>
        <xsd:restriction base="dms:Note">
          <xsd:maxLength value="255"/>
        </xsd:restriction>
      </xsd:simpleType>
    </xsd:element>
    <xsd:element name="SharingHintHash" ma:index="13" nillable="true" ma:displayName="Hash de Sugestão de Partilh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6DFEC7-DE06-4A26-9CCC-CA5B02E45415}">
  <ds:schemaRefs>
    <ds:schemaRef ds:uri="bdba7d8c-a91a-4731-812d-34635dcbc0de"/>
    <ds:schemaRef ds:uri="e4e0b8ae-114f-4d71-8084-e3c9fbc93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B48A3B0-757D-47B1-9075-BF173E0F1844}">
  <ds:schemaRefs>
    <ds:schemaRef ds:uri="http://schemas.microsoft.com/sharepoint/v3/contenttype/forms"/>
  </ds:schemaRefs>
</ds:datastoreItem>
</file>

<file path=customXml/itemProps3.xml><?xml version="1.0" encoding="utf-8"?>
<ds:datastoreItem xmlns:ds="http://schemas.openxmlformats.org/officeDocument/2006/customXml" ds:itemID="{47C2B7CD-A385-4685-9B9B-8DB6B422C82E}">
  <ds:schemaRefs>
    <ds:schemaRef ds:uri="bdba7d8c-a91a-4731-812d-34635dcbc0de"/>
    <ds:schemaRef ds:uri="e4e0b8ae-114f-4d71-8084-e3c9fbc93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1339</TotalTime>
  <Words>3380</Words>
  <Application>Microsoft Office PowerPoint</Application>
  <PresentationFormat>Ecrã Panorâmico</PresentationFormat>
  <Paragraphs>511</Paragraphs>
  <Slides>35</Slides>
  <Notes>34</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35</vt:i4>
      </vt:variant>
    </vt:vector>
  </HeadingPairs>
  <TitlesOfParts>
    <vt:vector size="40" baseType="lpstr">
      <vt:lpstr>Arial</vt:lpstr>
      <vt:lpstr>Calibri</vt:lpstr>
      <vt:lpstr>Calibri Light</vt:lpstr>
      <vt:lpstr>Times New Roman</vt:lpstr>
      <vt:lpstr>Office Theme</vt:lpstr>
      <vt:lpstr>Tópicos de Desenvolvimento de Software  Desenvolvimento, Validação e Manutenção de Software (SDVM) </vt:lpstr>
      <vt:lpstr>Project structure</vt:lpstr>
      <vt:lpstr> 0. Machine specifications</vt:lpstr>
      <vt:lpstr> 1. Exercise #1</vt:lpstr>
      <vt:lpstr> 1. Exercise #1</vt:lpstr>
      <vt:lpstr> 1. Exercise #1</vt:lpstr>
      <vt:lpstr> 1. Exercise #1</vt:lpstr>
      <vt:lpstr> 1. Exercise #1</vt:lpstr>
      <vt:lpstr> 1. Exercise #1</vt:lpstr>
      <vt:lpstr> 1. Exercise #1</vt:lpstr>
      <vt:lpstr> 1. Exercise #1</vt:lpstr>
      <vt:lpstr> 1. Exercise #1</vt:lpstr>
      <vt:lpstr> 1. Exercise #1</vt:lpstr>
      <vt:lpstr> 1. Exercise #1</vt:lpstr>
      <vt:lpstr> 1. Exercise #1</vt:lpstr>
      <vt:lpstr> 2. Exercise #2</vt:lpstr>
      <vt:lpstr> 2. Exercise #2</vt:lpstr>
      <vt:lpstr> 2. Exercise #2</vt:lpstr>
      <vt:lpstr> 2. Exercise #2</vt:lpstr>
      <vt:lpstr> 2. Exercise #2</vt:lpstr>
      <vt:lpstr> 2. Exercise #2</vt:lpstr>
      <vt:lpstr> 2. Exercise #2</vt:lpstr>
      <vt:lpstr> 2. Exercise #2</vt:lpstr>
      <vt:lpstr> 2. Exercise #2</vt:lpstr>
      <vt:lpstr> 2. Exercise #2</vt:lpstr>
      <vt:lpstr> 2. Exercise #2</vt:lpstr>
      <vt:lpstr> 2. Exercise #2</vt:lpstr>
      <vt:lpstr> 2. Exercise #2</vt:lpstr>
      <vt:lpstr> 2. Exercise #2</vt:lpstr>
      <vt:lpstr> 3. Extra exercise</vt:lpstr>
      <vt:lpstr> 3. Extra exercise</vt:lpstr>
      <vt:lpstr> 4. Conclusion</vt:lpstr>
      <vt:lpstr> 5. Gathered Data</vt:lpstr>
      <vt:lpstr> 6. References</vt:lpstr>
      <vt:lpstr>Tópicos de Desenvolvimento de Software  Desenvolvimento, Validação e Manutenção de Software (SDVM)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
  <cp:lastModifiedBy>Miguel Ângelo Martins Guimarães</cp:lastModifiedBy>
  <cp:revision>55</cp:revision>
  <dcterms:created xsi:type="dcterms:W3CDTF">2023-03-15T16:16:16Z</dcterms:created>
  <dcterms:modified xsi:type="dcterms:W3CDTF">2025-03-11T20:48:29Z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0x0101009A6D2C9E21ECB64792957D7760AD6882</vt:lpwstr>
  </property>
</Properties>
</file>