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Tomassito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Miguel Pérez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B4D88-4E07-4B23-86CF-EC3BFCCAC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3" y="1808532"/>
            <a:ext cx="430590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CD04-7959-4B82-871D-F4CD36B8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es </a:t>
            </a:r>
            <a:r>
              <a:rPr lang="es-419" dirty="0" err="1"/>
              <a:t>Tomassito</a:t>
            </a:r>
            <a:r>
              <a:rPr lang="es-419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DFCB-9688-4087-A1D8-0141DAB9D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sz="2800" dirty="0" err="1"/>
              <a:t>Tomassito</a:t>
            </a:r>
            <a:r>
              <a:rPr lang="es-419" sz="2800" dirty="0"/>
              <a:t> es un Robot Car impreso con materiales en 3D y puede andar siguiendo lógica.</a:t>
            </a:r>
          </a:p>
          <a:p>
            <a:r>
              <a:rPr lang="es-419" sz="2800" dirty="0" err="1"/>
              <a:t>Tomassito</a:t>
            </a:r>
            <a:r>
              <a:rPr lang="es-419" sz="2800" dirty="0"/>
              <a:t> en un principio era autónomo, pero no era lo suficientemente inteligente.</a:t>
            </a:r>
          </a:p>
          <a:p>
            <a:r>
              <a:rPr lang="es-419" sz="2800" dirty="0"/>
              <a:t>Faltaba integrarle algún tipo de comunicación externo para comunicarse.</a:t>
            </a:r>
          </a:p>
        </p:txBody>
      </p:sp>
    </p:spTree>
    <p:extLst>
      <p:ext uri="{BB962C8B-B14F-4D97-AF65-F5344CB8AC3E}">
        <p14:creationId xmlns:p14="http://schemas.microsoft.com/office/powerpoint/2010/main" val="26576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8D46-910C-4EBB-9D6C-40B728A1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se pretendió?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50D0-11C8-46AA-9E7E-FC4C47B5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sz="2400" dirty="0"/>
              <a:t>Con </a:t>
            </a:r>
            <a:r>
              <a:rPr lang="es-419" sz="2400" dirty="0" err="1"/>
              <a:t>Tomassito</a:t>
            </a:r>
            <a:r>
              <a:rPr lang="es-419" sz="2400" dirty="0"/>
              <a:t> se planteo el poder realizar un dispositivo autosuficiente, en el sentido que uno pueda conectarse para configurarlo para no tener que </a:t>
            </a:r>
            <a:r>
              <a:rPr lang="es-419" sz="2400" dirty="0" err="1"/>
              <a:t>flashearle</a:t>
            </a:r>
            <a:r>
              <a:rPr lang="es-419" sz="2400" dirty="0"/>
              <a:t> cada vez una configuración nueva.</a:t>
            </a:r>
          </a:p>
          <a:p>
            <a:r>
              <a:rPr lang="es-419" sz="2400" dirty="0"/>
              <a:t>Además, poder controlarlo remotamente a través de un dispositivo móvil con MQTT.</a:t>
            </a:r>
          </a:p>
          <a:p>
            <a:r>
              <a:rPr lang="es-419" sz="2400" dirty="0"/>
              <a:t>Servir a los clientes conectados una interfaz para controlar a </a:t>
            </a:r>
            <a:r>
              <a:rPr lang="es-419" sz="2400" dirty="0" err="1"/>
              <a:t>Tomassito</a:t>
            </a:r>
            <a:r>
              <a:rPr lang="es-419" sz="2400" dirty="0"/>
              <a:t> utilizando HTML y </a:t>
            </a:r>
            <a:r>
              <a:rPr lang="es-419" sz="2400" dirty="0" err="1"/>
              <a:t>Javascript</a:t>
            </a:r>
            <a:r>
              <a:rPr lang="es-419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9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BEE3-A9AF-48C3-97D3-31F1960D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se logro?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0D9A-BC6B-4CA2-9E49-FE0A6C29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sz="2800" dirty="0"/>
              <a:t>Se logro:</a:t>
            </a:r>
          </a:p>
          <a:p>
            <a:pPr lvl="1"/>
            <a:r>
              <a:rPr lang="es-419" sz="2600" dirty="0"/>
              <a:t>Poder controlar </a:t>
            </a:r>
            <a:r>
              <a:rPr lang="es-419" sz="2600" dirty="0" err="1"/>
              <a:t>Tomassito</a:t>
            </a:r>
            <a:r>
              <a:rPr lang="es-419" sz="2600" dirty="0"/>
              <a:t> por MQTT con un dispositivo móvil</a:t>
            </a:r>
          </a:p>
          <a:p>
            <a:pPr lvl="1"/>
            <a:r>
              <a:rPr lang="es-419" sz="2600" dirty="0"/>
              <a:t>Configurar la red de </a:t>
            </a:r>
            <a:r>
              <a:rPr lang="es-419" sz="2600" dirty="0" err="1"/>
              <a:t>WiFi</a:t>
            </a:r>
            <a:r>
              <a:rPr lang="es-419" sz="2600" dirty="0"/>
              <a:t> a conectar a través de un dispositivo móvil</a:t>
            </a:r>
          </a:p>
          <a:p>
            <a:pPr lvl="1"/>
            <a:endParaRPr lang="es-419" sz="2600" dirty="0"/>
          </a:p>
          <a:p>
            <a:pPr lvl="1"/>
            <a:endParaRPr lang="es-419" sz="2600" dirty="0"/>
          </a:p>
          <a:p>
            <a:pPr marL="274320" lvl="1" indent="0">
              <a:buNone/>
            </a:pPr>
            <a:r>
              <a:rPr lang="es-419" sz="2600" dirty="0"/>
              <a:t>Pero algunas cosas no eran posibles.</a:t>
            </a:r>
          </a:p>
        </p:txBody>
      </p:sp>
    </p:spTree>
    <p:extLst>
      <p:ext uri="{BB962C8B-B14F-4D97-AF65-F5344CB8AC3E}">
        <p14:creationId xmlns:p14="http://schemas.microsoft.com/office/powerpoint/2010/main" val="67572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D117-D8D9-47FA-B0E1-B85F62C3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no se pudo lograr?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5985-18D7-417F-85CB-52B0017F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419" sz="2000" dirty="0"/>
              <a:t>Al pretender que sea autosuficiente para configurar, se pretendía que uno pudiera configurarle la red </a:t>
            </a:r>
            <a:r>
              <a:rPr lang="es-419" sz="2000" dirty="0" err="1"/>
              <a:t>WiFi</a:t>
            </a:r>
            <a:r>
              <a:rPr lang="es-419" sz="2000" dirty="0"/>
              <a:t> a conectar. A pesar de que eso funciona, para realizar algún tipo de conexión con </a:t>
            </a:r>
            <a:r>
              <a:rPr lang="es-419" sz="2000" dirty="0" err="1"/>
              <a:t>Tomassito</a:t>
            </a:r>
            <a:r>
              <a:rPr lang="es-419" sz="2000" dirty="0"/>
              <a:t> se </a:t>
            </a:r>
            <a:r>
              <a:rPr lang="es-419" sz="2000" dirty="0" err="1"/>
              <a:t>require</a:t>
            </a:r>
            <a:r>
              <a:rPr lang="es-419" sz="2000" dirty="0"/>
              <a:t> de su dirección IP al conectarse. Lamentablemente no es posible conocerla sin tener acceso a la monitor de serial a no ser que se disponga de una pantalla para </a:t>
            </a:r>
            <a:r>
              <a:rPr lang="es-419" sz="2000" dirty="0" err="1"/>
              <a:t>Tomassito</a:t>
            </a:r>
            <a:r>
              <a:rPr lang="es-419" sz="2000" dirty="0"/>
              <a:t>.</a:t>
            </a:r>
          </a:p>
          <a:p>
            <a:r>
              <a:rPr lang="es-419" sz="2000" dirty="0"/>
              <a:t>La interfaz de usuario que se pretendía servir a través de </a:t>
            </a:r>
            <a:r>
              <a:rPr lang="es-419" sz="2000" dirty="0" err="1"/>
              <a:t>Tomassito</a:t>
            </a:r>
            <a:r>
              <a:rPr lang="es-419" sz="2000" dirty="0"/>
              <a:t> para controlarlo quedo en pleno desarrollo. No por tiempo, sino que en </a:t>
            </a:r>
            <a:r>
              <a:rPr lang="es-419" sz="2000" dirty="0" err="1"/>
              <a:t>Javascript</a:t>
            </a:r>
            <a:r>
              <a:rPr lang="es-419" sz="2000" dirty="0"/>
              <a:t> podemos enviar mensajes por MQTT, pero lamentablemente debe ser a través de </a:t>
            </a:r>
            <a:r>
              <a:rPr lang="es-419" sz="2000" dirty="0" err="1"/>
              <a:t>Websockets</a:t>
            </a:r>
            <a:r>
              <a:rPr lang="es-419" sz="2000" dirty="0"/>
              <a:t>. Y </a:t>
            </a:r>
            <a:r>
              <a:rPr lang="es-419" sz="2000" dirty="0" err="1"/>
              <a:t>Tomassito</a:t>
            </a:r>
            <a:r>
              <a:rPr lang="es-419" sz="2000" dirty="0"/>
              <a:t>, que corre en un ESP8266 no posee el rendimiento suficiente para correr todo un </a:t>
            </a:r>
            <a:r>
              <a:rPr lang="es-419" sz="2000" dirty="0" err="1"/>
              <a:t>stack</a:t>
            </a:r>
            <a:r>
              <a:rPr lang="es-419" sz="2000" dirty="0"/>
              <a:t> de </a:t>
            </a:r>
            <a:r>
              <a:rPr lang="es-419" sz="2000" dirty="0" err="1"/>
              <a:t>Websocket</a:t>
            </a:r>
            <a:r>
              <a:rPr lang="es-419" sz="2000" dirty="0"/>
              <a:t> sin sacrificar quizás gran parte de su funcionalidad. De hecho </a:t>
            </a:r>
            <a:r>
              <a:rPr lang="es-419" sz="2000" dirty="0" err="1"/>
              <a:t>nisiquiera</a:t>
            </a:r>
            <a:r>
              <a:rPr lang="es-419" sz="2000" dirty="0"/>
              <a:t> hay librerías para implementar </a:t>
            </a:r>
            <a:r>
              <a:rPr lang="es-419" sz="2000" dirty="0" err="1"/>
              <a:t>Websocket</a:t>
            </a:r>
            <a:r>
              <a:rPr lang="es-419" sz="2000" dirty="0"/>
              <a:t> en esp8266.</a:t>
            </a:r>
          </a:p>
          <a:p>
            <a:endParaRPr lang="es-419" sz="2000" dirty="0"/>
          </a:p>
          <a:p>
            <a:endParaRPr lang="es-419" sz="2400" dirty="0"/>
          </a:p>
          <a:p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3225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E1CF-FD86-450A-9DB4-EF62654C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Imagenes</a:t>
            </a:r>
            <a:endParaRPr lang="es-419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BF665B-EE9A-49AD-BE8E-923DBAE7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301343" cy="3849624"/>
          </a:xfrm>
        </p:spPr>
        <p:txBody>
          <a:bodyPr/>
          <a:lstStyle/>
          <a:p>
            <a:r>
              <a:rPr lang="es-419" dirty="0"/>
              <a:t>Esta página, con su index.html y </a:t>
            </a:r>
            <a:r>
              <a:rPr lang="es-419" dirty="0" err="1"/>
              <a:t>javascript</a:t>
            </a:r>
            <a:r>
              <a:rPr lang="es-419" dirty="0"/>
              <a:t> en el mismo archivo, se </a:t>
            </a:r>
            <a:r>
              <a:rPr lang="es-419" dirty="0" err="1"/>
              <a:t>parseaba</a:t>
            </a:r>
            <a:r>
              <a:rPr lang="es-419" dirty="0"/>
              <a:t> a C </a:t>
            </a:r>
            <a:r>
              <a:rPr lang="es-419" dirty="0" err="1"/>
              <a:t>String</a:t>
            </a:r>
            <a:r>
              <a:rPr lang="es-419" dirty="0"/>
              <a:t>, se importaba y se </a:t>
            </a:r>
            <a:r>
              <a:rPr lang="es-419" dirty="0" err="1"/>
              <a:t>servia</a:t>
            </a:r>
            <a:r>
              <a:rPr lang="es-419" dirty="0"/>
              <a:t> a través de del mismo </a:t>
            </a:r>
            <a:r>
              <a:rPr lang="es-419" dirty="0" err="1"/>
              <a:t>WebServer</a:t>
            </a:r>
            <a:r>
              <a:rPr lang="es-419" dirty="0"/>
              <a:t> del Esp8266.</a:t>
            </a:r>
          </a:p>
          <a:p>
            <a:r>
              <a:rPr lang="es-419" dirty="0"/>
              <a:t>Lamentablemente sin la tecnología de </a:t>
            </a:r>
            <a:r>
              <a:rPr lang="es-419" dirty="0" err="1"/>
              <a:t>websockets</a:t>
            </a:r>
            <a:r>
              <a:rPr lang="es-419" dirty="0"/>
              <a:t> en el esp8266 no podemos obtener la información del sitio.</a:t>
            </a:r>
          </a:p>
          <a:p>
            <a:r>
              <a:rPr lang="es-419" dirty="0"/>
              <a:t>Además igual debía conocerse la dirección de </a:t>
            </a:r>
            <a:r>
              <a:rPr lang="es-419" dirty="0" err="1"/>
              <a:t>ip</a:t>
            </a:r>
            <a:r>
              <a:rPr lang="es-419" dirty="0"/>
              <a:t> para acceder dentro de la red.</a:t>
            </a:r>
          </a:p>
          <a:p>
            <a:r>
              <a:rPr lang="es-419" dirty="0"/>
              <a:t>Si se podría traspasar a Android, pero se pretendía que fuese universal para </a:t>
            </a:r>
            <a:r>
              <a:rPr lang="es-419" dirty="0" err="1"/>
              <a:t>Iphone</a:t>
            </a:r>
            <a:r>
              <a:rPr lang="es-419" dirty="0"/>
              <a:t> igual.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DD26BD-AAA7-456B-BAAD-2067E1188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57" y="642594"/>
            <a:ext cx="4429743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7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ADC0-1E05-4BE0-BADE-EBC97AA9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Materiales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A5E11-002A-49BF-BB2D-906F7E15D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240" y="0"/>
            <a:ext cx="5678117" cy="7191523"/>
          </a:xfrm>
        </p:spPr>
      </p:pic>
    </p:spTree>
    <p:extLst>
      <p:ext uri="{BB962C8B-B14F-4D97-AF65-F5344CB8AC3E}">
        <p14:creationId xmlns:p14="http://schemas.microsoft.com/office/powerpoint/2010/main" val="3011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260B-065A-44CB-AD09-F0533495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Cableado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DFDF-52CA-4E1C-815F-A7EFC0E5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0AAC8-81A4-44D7-AD1F-C9DF3958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732" y="980924"/>
            <a:ext cx="5779649" cy="49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20F6-57C5-4EF3-BF81-451B2C7B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Conclusión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9EC8-53B6-4EC7-8E3E-98E19089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2000" dirty="0"/>
              <a:t>Mejorar </a:t>
            </a:r>
            <a:r>
              <a:rPr lang="es-419" sz="2000" dirty="0" err="1"/>
              <a:t>Tomassito</a:t>
            </a:r>
            <a:r>
              <a:rPr lang="es-419" sz="2000" dirty="0"/>
              <a:t> fue un </a:t>
            </a:r>
            <a:r>
              <a:rPr lang="es-419" sz="2000" dirty="0" err="1"/>
              <a:t>desafio</a:t>
            </a:r>
            <a:r>
              <a:rPr lang="es-419" sz="2000" dirty="0"/>
              <a:t>, simplemente porque para añadir mas cosas se debe de conocer bien la infraestructura a trabajar, en este caso la ESP8266. Sin embargo tiene bastantes limitaciones a la hora de poder cumplir con varias de estas tareas de mejora. Quizás con la unión de otro esp8266 o finalmente intermediando con algún otro dispositivo si se podrían llevar acabo varios de estos arreglos.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79137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{08B04796-8EBB-40B2-9FE3-CC3AA7A03685}tf78438558_win32</Template>
  <TotalTime>31</TotalTime>
  <Words>469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Tomassito</vt:lpstr>
      <vt:lpstr>¿Qué es Tomassito?</vt:lpstr>
      <vt:lpstr>¿Qué se pretendió?</vt:lpstr>
      <vt:lpstr>¿Qué se logro?</vt:lpstr>
      <vt:lpstr>¿Qué no se pudo lograr?</vt:lpstr>
      <vt:lpstr>Imagenes</vt:lpstr>
      <vt:lpstr>Materiales</vt:lpstr>
      <vt:lpstr>Cableado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Tomassito</dc:title>
  <dc:creator>MIGUEL ALEJANDRO PÉREZ GONZÁLEZ</dc:creator>
  <cp:lastModifiedBy>MIGUEL ALEJANDRO PÉREZ GONZÁLEZ</cp:lastModifiedBy>
  <cp:revision>1</cp:revision>
  <dcterms:created xsi:type="dcterms:W3CDTF">2021-12-02T09:23:00Z</dcterms:created>
  <dcterms:modified xsi:type="dcterms:W3CDTF">2021-12-02T09:54:01Z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