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9" r:id="rId3"/>
    <p:sldId id="257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10/23/2020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86223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017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113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032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383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062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967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826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992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10/23/2020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86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90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599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1" r:id="rId6"/>
    <p:sldLayoutId id="2147483697" r:id="rId7"/>
    <p:sldLayoutId id="2147483698" r:id="rId8"/>
    <p:sldLayoutId id="2147483699" r:id="rId9"/>
    <p:sldLayoutId id="2147483700" r:id="rId10"/>
    <p:sldLayoutId id="214748370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7" name="Rectangle 206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Map&#10;&#10;Description automatically generated">
            <a:extLst>
              <a:ext uri="{FF2B5EF4-FFF2-40B4-BE49-F238E27FC236}">
                <a16:creationId xmlns:a16="http://schemas.microsoft.com/office/drawing/2014/main" id="{C52CA846-F336-4D95-87AB-AD8285BF846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00" r="21695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09" name="Rectangle 208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2C9795-C5BD-409B-BAA9-E5DD094A5F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579794" cy="3204134"/>
          </a:xfrm>
        </p:spPr>
        <p:txBody>
          <a:bodyPr anchor="b">
            <a:normAutofit/>
          </a:bodyPr>
          <a:lstStyle/>
          <a:p>
            <a:r>
              <a:rPr lang="en-GB" sz="4800" dirty="0" err="1"/>
              <a:t>IronHack</a:t>
            </a:r>
            <a:r>
              <a:rPr lang="en-GB" sz="4800" dirty="0"/>
              <a:t> Project 1-Risk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BD1EAA-E9FD-4960-9744-7F3E649902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r>
              <a:rPr lang="en-GB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By: Miguel Chacón</a:t>
            </a:r>
          </a:p>
          <a:p>
            <a:r>
              <a:rPr lang="en-GB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Teacher: </a:t>
            </a:r>
            <a:r>
              <a:rPr lang="en-GB" sz="20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Guillem</a:t>
            </a:r>
            <a:r>
              <a:rPr lang="en-GB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sz="20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Perdigó</a:t>
            </a:r>
            <a:endParaRPr lang="en-GB" sz="2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3" name="Rectangle 21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2695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9">
            <a:extLst>
              <a:ext uri="{FF2B5EF4-FFF2-40B4-BE49-F238E27FC236}">
                <a16:creationId xmlns:a16="http://schemas.microsoft.com/office/drawing/2014/main" id="{F94AA2BD-2E3F-4B1D-8127-5744B81153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3956D6-A494-4DF7-8252-C431C0B5D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87552"/>
            <a:ext cx="4485861" cy="1088136"/>
          </a:xfrm>
        </p:spPr>
        <p:txBody>
          <a:bodyPr anchor="b">
            <a:normAutofit/>
          </a:bodyPr>
          <a:lstStyle/>
          <a:p>
            <a:r>
              <a:rPr lang="en-GB" sz="3400" dirty="0"/>
              <a:t>The Game - Alexander</a:t>
            </a:r>
          </a:p>
        </p:txBody>
      </p:sp>
      <p:sp>
        <p:nvSpPr>
          <p:cNvPr id="25" name="Rectangle 11">
            <a:extLst>
              <a:ext uri="{FF2B5EF4-FFF2-40B4-BE49-F238E27FC236}">
                <a16:creationId xmlns:a16="http://schemas.microsoft.com/office/drawing/2014/main" id="{4BD02261-2DC8-4AA8-9E16-7751AE892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angle 13">
            <a:extLst>
              <a:ext uri="{FF2B5EF4-FFF2-40B4-BE49-F238E27FC236}">
                <a16:creationId xmlns:a16="http://schemas.microsoft.com/office/drawing/2014/main" id="{3D752CF2-2291-40B5-B462-C17B174C1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6000"/>
            <a:ext cx="43891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1877F-CD83-4EAD-8B6B-BE0FA676E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79" y="2688336"/>
            <a:ext cx="4498848" cy="3584448"/>
          </a:xfrm>
        </p:spPr>
        <p:txBody>
          <a:bodyPr anchor="t">
            <a:normAutofit/>
          </a:bodyPr>
          <a:lstStyle/>
          <a:p>
            <a:r>
              <a:rPr lang="en-GB" sz="2400" dirty="0"/>
              <a:t>The game takes place in 334 BC and follows the historical campaigns of Alexander the Great.</a:t>
            </a:r>
          </a:p>
          <a:p>
            <a:endParaRPr lang="en-GB" sz="2400" dirty="0"/>
          </a:p>
        </p:txBody>
      </p:sp>
      <p:pic>
        <p:nvPicPr>
          <p:cNvPr id="5" name="Picture 4" descr="A picture containing text, book&#10;&#10;Description automatically generated">
            <a:extLst>
              <a:ext uri="{FF2B5EF4-FFF2-40B4-BE49-F238E27FC236}">
                <a16:creationId xmlns:a16="http://schemas.microsoft.com/office/drawing/2014/main" id="{5CC70F5E-E1F8-4114-AF13-12DC06DF942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74" r="13666" b="1"/>
          <a:stretch/>
        </p:blipFill>
        <p:spPr>
          <a:xfrm>
            <a:off x="5308052" y="10"/>
            <a:ext cx="6883948" cy="6857990"/>
          </a:xfrm>
          <a:custGeom>
            <a:avLst/>
            <a:gdLst/>
            <a:ahLst/>
            <a:cxnLst/>
            <a:rect l="l" t="t" r="r" b="b"/>
            <a:pathLst>
              <a:path w="6883948" h="6858000">
                <a:moveTo>
                  <a:pt x="365648" y="0"/>
                </a:moveTo>
                <a:lnTo>
                  <a:pt x="6883948" y="0"/>
                </a:lnTo>
                <a:lnTo>
                  <a:pt x="6883948" y="6858000"/>
                </a:lnTo>
                <a:lnTo>
                  <a:pt x="365648" y="6858000"/>
                </a:lnTo>
                <a:lnTo>
                  <a:pt x="360213" y="6835050"/>
                </a:lnTo>
                <a:cubicBezTo>
                  <a:pt x="128263" y="5788167"/>
                  <a:pt x="0" y="4637179"/>
                  <a:pt x="0" y="3429001"/>
                </a:cubicBezTo>
                <a:cubicBezTo>
                  <a:pt x="0" y="2220824"/>
                  <a:pt x="128263" y="1069835"/>
                  <a:pt x="360213" y="22952"/>
                </a:cubicBezTo>
                <a:close/>
              </a:path>
            </a:pathLst>
          </a:custGeom>
          <a:effectLst>
            <a:outerShdw blurRad="50800" dist="38100" dir="10800000" algn="r" rotWithShape="0">
              <a:schemeClr val="bg1">
                <a:lumMod val="85000"/>
                <a:alpha val="3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70808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34C7C-C015-44D3-9C32-B4B217260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247E1D-6856-4E1B-9996-CB4388189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6199632" cy="3694176"/>
          </a:xfrm>
        </p:spPr>
        <p:txBody>
          <a:bodyPr>
            <a:normAutofit lnSpcReduction="10000"/>
          </a:bodyPr>
          <a:lstStyle/>
          <a:p>
            <a:pPr marL="514350" indent="-514350">
              <a:spcBef>
                <a:spcPts val="2000"/>
              </a:spcBef>
              <a:buFont typeface="+mj-lt"/>
              <a:buAutoNum type="arabicPeriod"/>
            </a:pPr>
            <a:r>
              <a:rPr lang="en-GB" sz="2000" dirty="0"/>
              <a:t>The player must capture all nine regions to win.</a:t>
            </a:r>
          </a:p>
          <a:p>
            <a:pPr marL="514350" indent="-514350">
              <a:spcBef>
                <a:spcPts val="2000"/>
              </a:spcBef>
              <a:buFont typeface="+mj-lt"/>
              <a:buAutoNum type="arabicPeriod"/>
            </a:pPr>
            <a:r>
              <a:rPr lang="en-GB" sz="2000" dirty="0"/>
              <a:t>The player has 27 infantry.</a:t>
            </a:r>
          </a:p>
          <a:p>
            <a:pPr marL="514350" indent="-514350">
              <a:spcBef>
                <a:spcPts val="2000"/>
              </a:spcBef>
              <a:buFont typeface="+mj-lt"/>
              <a:buAutoNum type="arabicPeriod"/>
            </a:pPr>
            <a:r>
              <a:rPr lang="en-GB" sz="2000" dirty="0"/>
              <a:t>Each region is defended by 3 infantry.</a:t>
            </a:r>
          </a:p>
          <a:p>
            <a:pPr marL="514350" indent="-514350">
              <a:spcBef>
                <a:spcPts val="2000"/>
              </a:spcBef>
              <a:buFont typeface="+mj-lt"/>
              <a:buAutoNum type="arabicPeriod"/>
            </a:pPr>
            <a:r>
              <a:rPr lang="en-GB" sz="2000" dirty="0"/>
              <a:t>Once the player decided to attack a region, they must keep attacking until the defender falls or the attacker is defeated.</a:t>
            </a:r>
          </a:p>
          <a:p>
            <a:pPr marL="514350" indent="-514350">
              <a:spcBef>
                <a:spcPts val="2000"/>
              </a:spcBef>
              <a:buFont typeface="+mj-lt"/>
              <a:buAutoNum type="arabicPeriod"/>
            </a:pPr>
            <a:r>
              <a:rPr lang="en-GB" sz="2000" dirty="0"/>
              <a:t>Once a region falls, the attacker moves on to attack a new one</a:t>
            </a:r>
          </a:p>
        </p:txBody>
      </p:sp>
      <p:pic>
        <p:nvPicPr>
          <p:cNvPr id="6" name="Picture 5" descr="A picture containing object, game, clock&#10;&#10;Description automatically generated">
            <a:extLst>
              <a:ext uri="{FF2B5EF4-FFF2-40B4-BE49-F238E27FC236}">
                <a16:creationId xmlns:a16="http://schemas.microsoft.com/office/drawing/2014/main" id="{62D938F9-CDAE-4A52-A2C3-3D3EBFBF8A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9125" y="2478024"/>
            <a:ext cx="3143250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405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AEAC5-A6E1-4855-8839-88D6B73F2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Battle Mechanics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694EE6-34F4-457D-81AE-A7C55D8554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The attacker rolls a number of dice that matches the number of troops they have, up to a maximum of three.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The defender rolls a number of dice that matches the number of troops they have, up to a maximum of two.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Each player’s highest and second highest dice is matched, respectively.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Each player loses a piece of infantry for each dice match they lose.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If two dice of the same value are matched against each other, the defender wins that die.</a:t>
            </a:r>
          </a:p>
          <a:p>
            <a:pPr marL="514350" indent="-514350">
              <a:buFont typeface="+mj-lt"/>
              <a:buAutoNum type="arabicPeriod"/>
            </a:pPr>
            <a:endParaRPr lang="en-GB" dirty="0"/>
          </a:p>
          <a:p>
            <a:pPr marL="514350" indent="-514350">
              <a:buFont typeface="+mj-lt"/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7074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41923-62C5-4EED-BBC6-AEF8BB42A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The code</a:t>
            </a:r>
          </a:p>
        </p:txBody>
      </p:sp>
      <p:pic>
        <p:nvPicPr>
          <p:cNvPr id="7" name="Content Placeholder 4" descr="Clipboard Checked">
            <a:extLst>
              <a:ext uri="{FF2B5EF4-FFF2-40B4-BE49-F238E27FC236}">
                <a16:creationId xmlns:a16="http://schemas.microsoft.com/office/drawing/2014/main" id="{CD7795E7-F911-4A93-AD11-642B31019E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2057971" y="3064674"/>
            <a:ext cx="720000" cy="72000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04F78CD-3BD9-4C68-AA2B-3E4012253F8C}"/>
              </a:ext>
            </a:extLst>
          </p:cNvPr>
          <p:cNvCxnSpPr/>
          <p:nvPr/>
        </p:nvCxnSpPr>
        <p:spPr>
          <a:xfrm>
            <a:off x="1140243" y="3064674"/>
            <a:ext cx="25554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73343FC-A140-4BF0-97E4-5D7AF3A80B36}"/>
              </a:ext>
            </a:extLst>
          </p:cNvPr>
          <p:cNvSpPr txBox="1"/>
          <p:nvPr/>
        </p:nvSpPr>
        <p:spPr>
          <a:xfrm>
            <a:off x="997370" y="2490689"/>
            <a:ext cx="30289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/>
              <a:t>Definitions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E7A1AD0-4472-4E14-83FE-8299D7845EFC}"/>
              </a:ext>
            </a:extLst>
          </p:cNvPr>
          <p:cNvSpPr txBox="1"/>
          <p:nvPr/>
        </p:nvSpPr>
        <p:spPr>
          <a:xfrm>
            <a:off x="1140243" y="3924300"/>
            <a:ext cx="288607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Regions available are keys in a dictionary. Number of soldiers are elements.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Empty list with regions held by player.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dirty="0"/>
          </a:p>
        </p:txBody>
      </p:sp>
      <p:pic>
        <p:nvPicPr>
          <p:cNvPr id="17" name="Content Placeholder 4" descr="Dice">
            <a:extLst>
              <a:ext uri="{FF2B5EF4-FFF2-40B4-BE49-F238E27FC236}">
                <a16:creationId xmlns:a16="http://schemas.microsoft.com/office/drawing/2014/main" id="{8418EF66-BA92-495E-A967-2032958DC9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9712057" y="3064674"/>
            <a:ext cx="720000" cy="720000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57AEFA3-2590-40CE-95A4-3BC58E671D45}"/>
              </a:ext>
            </a:extLst>
          </p:cNvPr>
          <p:cNvCxnSpPr/>
          <p:nvPr/>
        </p:nvCxnSpPr>
        <p:spPr>
          <a:xfrm>
            <a:off x="8794329" y="3064674"/>
            <a:ext cx="25554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3E85BA7-78F8-4B3E-A2AF-2FB7C6BD56C6}"/>
              </a:ext>
            </a:extLst>
          </p:cNvPr>
          <p:cNvSpPr txBox="1"/>
          <p:nvPr/>
        </p:nvSpPr>
        <p:spPr>
          <a:xfrm>
            <a:off x="8651456" y="2490689"/>
            <a:ext cx="30289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 </a:t>
            </a:r>
            <a:r>
              <a:rPr lang="en-GB" sz="2800" b="1" dirty="0"/>
              <a:t>Dice Function</a:t>
            </a:r>
            <a:r>
              <a:rPr lang="en-GB" sz="2800" dirty="0"/>
              <a:t> </a:t>
            </a:r>
          </a:p>
        </p:txBody>
      </p:sp>
      <p:pic>
        <p:nvPicPr>
          <p:cNvPr id="25" name="Content Placeholder 4" descr="Chess pieces">
            <a:extLst>
              <a:ext uri="{FF2B5EF4-FFF2-40B4-BE49-F238E27FC236}">
                <a16:creationId xmlns:a16="http://schemas.microsoft.com/office/drawing/2014/main" id="{538D3D8F-437A-4381-9D6C-02167212F92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876493" y="3064674"/>
            <a:ext cx="720000" cy="72000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E5E48E3-FD78-45D1-BB35-4F0F226C1C70}"/>
              </a:ext>
            </a:extLst>
          </p:cNvPr>
          <p:cNvCxnSpPr>
            <a:cxnSpLocks/>
          </p:cNvCxnSpPr>
          <p:nvPr/>
        </p:nvCxnSpPr>
        <p:spPr>
          <a:xfrm>
            <a:off x="4958765" y="3064674"/>
            <a:ext cx="25554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B73A163-7531-421B-892B-8FF8B6B3B2CC}"/>
              </a:ext>
            </a:extLst>
          </p:cNvPr>
          <p:cNvSpPr txBox="1"/>
          <p:nvPr/>
        </p:nvSpPr>
        <p:spPr>
          <a:xfrm>
            <a:off x="4722018" y="2490689"/>
            <a:ext cx="30289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/>
              <a:t>Input Function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60AD1AD-E5A7-4BFC-A919-ABC6F60FF304}"/>
              </a:ext>
            </a:extLst>
          </p:cNvPr>
          <p:cNvSpPr txBox="1"/>
          <p:nvPr/>
        </p:nvSpPr>
        <p:spPr>
          <a:xfrm>
            <a:off x="4517230" y="3924300"/>
            <a:ext cx="343852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Input must be region from dictionary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If the input is valid and the region is not captured, it connects to dice function and displays soldiers on each side.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If no regions remain, the game ends.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If the player has no troops remaining, the game ends.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1A3ECC8-1CBD-40A9-94F2-B380B36F59AE}"/>
              </a:ext>
            </a:extLst>
          </p:cNvPr>
          <p:cNvSpPr txBox="1"/>
          <p:nvPr/>
        </p:nvSpPr>
        <p:spPr>
          <a:xfrm>
            <a:off x="8446667" y="3924300"/>
            <a:ext cx="343852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Six combinations in total – one for each combination of dice.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If region is captured, it is added to the captured list and the input function is launched.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If the player has no troops remaining the input function is launched.</a:t>
            </a:r>
          </a:p>
        </p:txBody>
      </p:sp>
    </p:spTree>
    <p:extLst>
      <p:ext uri="{BB962C8B-B14F-4D97-AF65-F5344CB8AC3E}">
        <p14:creationId xmlns:p14="http://schemas.microsoft.com/office/powerpoint/2010/main" val="4270559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6B9AB-EDD6-41B5-B575-7BFC6BD85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Let’s check it out!</a:t>
            </a:r>
          </a:p>
        </p:txBody>
      </p:sp>
    </p:spTree>
    <p:extLst>
      <p:ext uri="{BB962C8B-B14F-4D97-AF65-F5344CB8AC3E}">
        <p14:creationId xmlns:p14="http://schemas.microsoft.com/office/powerpoint/2010/main" val="626962849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317</Words>
  <Application>Microsoft Office PowerPoint</Application>
  <PresentationFormat>Widescreen</PresentationFormat>
  <Paragraphs>31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Avenir Next LT Pro</vt:lpstr>
      <vt:lpstr>Calibri</vt:lpstr>
      <vt:lpstr>Calibri Light</vt:lpstr>
      <vt:lpstr>AccentBoxVTI</vt:lpstr>
      <vt:lpstr>IronHack Project 1-Risk</vt:lpstr>
      <vt:lpstr>The Game - Alexander</vt:lpstr>
      <vt:lpstr>Rules</vt:lpstr>
      <vt:lpstr>Battle Mechanics</vt:lpstr>
      <vt:lpstr>The code</vt:lpstr>
      <vt:lpstr>Let’s check it out!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IronHack Project 1-Risk</dc:title>
  <dc:creator>Chacon Rodriguez , Miguel</dc:creator>
  <cp:lastModifiedBy>Chacon Rodriguez , Miguel</cp:lastModifiedBy>
  <cp:revision>3</cp:revision>
  <dcterms:created xsi:type="dcterms:W3CDTF">2020-10-23T11:41:53Z</dcterms:created>
  <dcterms:modified xsi:type="dcterms:W3CDTF">2020-10-23T12:21:24Z</dcterms:modified>
</cp:coreProperties>
</file>