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notesSlides/notesSlide15.xml" ContentType="application/vnd.openxmlformats-officedocument.presentationml.notesSlide+xml"/>
  <Override PartName="/ppt/ink/ink15.xml" ContentType="application/inkml+xml"/>
  <Override PartName="/ppt/ink/ink16.xml" ContentType="application/inkml+xml"/>
  <Override PartName="/ppt/notesSlides/notesSlide16.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70" r:id="rId4"/>
    <p:sldId id="259" r:id="rId5"/>
    <p:sldId id="257" r:id="rId6"/>
    <p:sldId id="271" r:id="rId7"/>
    <p:sldId id="288" r:id="rId8"/>
    <p:sldId id="273" r:id="rId9"/>
    <p:sldId id="258" r:id="rId10"/>
    <p:sldId id="274" r:id="rId11"/>
    <p:sldId id="276" r:id="rId12"/>
    <p:sldId id="277" r:id="rId13"/>
    <p:sldId id="278" r:id="rId14"/>
    <p:sldId id="279" r:id="rId15"/>
    <p:sldId id="280" r:id="rId16"/>
    <p:sldId id="265" r:id="rId17"/>
    <p:sldId id="282" r:id="rId18"/>
    <p:sldId id="286" r:id="rId19"/>
    <p:sldId id="284"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9C518-8883-4C13-BF2F-EBF4F5974D3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F4EA15-9940-4BC5-A470-D6563A05D308}">
      <dgm:prSet/>
      <dgm:spPr/>
      <dgm:t>
        <a:bodyPr/>
        <a:lstStyle/>
        <a:p>
          <a:pPr>
            <a:lnSpc>
              <a:spcPct val="100000"/>
            </a:lnSpc>
          </a:pPr>
          <a:r>
            <a:rPr lang="en-GB" dirty="0"/>
            <a:t>1. Define Goals</a:t>
          </a:r>
          <a:endParaRPr lang="en-US" dirty="0"/>
        </a:p>
      </dgm:t>
    </dgm:pt>
    <dgm:pt modelId="{151A5CF2-AD31-4DCD-BFB5-ECD2E77C5D51}" type="parTrans" cxnId="{4F42AEE7-76A3-444E-AA6B-06E7FE56C104}">
      <dgm:prSet/>
      <dgm:spPr/>
      <dgm:t>
        <a:bodyPr/>
        <a:lstStyle/>
        <a:p>
          <a:endParaRPr lang="en-US"/>
        </a:p>
      </dgm:t>
    </dgm:pt>
    <dgm:pt modelId="{B91DD4E1-7A16-42B7-BFE6-13606D4D3E8C}" type="sibTrans" cxnId="{4F42AEE7-76A3-444E-AA6B-06E7FE56C104}">
      <dgm:prSet/>
      <dgm:spPr/>
      <dgm:t>
        <a:bodyPr/>
        <a:lstStyle/>
        <a:p>
          <a:endParaRPr lang="en-US"/>
        </a:p>
      </dgm:t>
    </dgm:pt>
    <dgm:pt modelId="{D68065A3-CDEF-4E31-9FC9-72775928BE26}">
      <dgm:prSet/>
      <dgm:spPr/>
      <dgm:t>
        <a:bodyPr/>
        <a:lstStyle/>
        <a:p>
          <a:pPr>
            <a:lnSpc>
              <a:spcPct val="100000"/>
            </a:lnSpc>
          </a:pPr>
          <a:r>
            <a:rPr lang="en-GB" dirty="0"/>
            <a:t>2. Data Preparation</a:t>
          </a:r>
          <a:endParaRPr lang="en-US" dirty="0"/>
        </a:p>
      </dgm:t>
    </dgm:pt>
    <dgm:pt modelId="{90B978D5-5875-4CD9-BC73-C951DC3C7638}" type="parTrans" cxnId="{FD1AA4AC-63DC-4C07-A09C-5636BE2DF70D}">
      <dgm:prSet/>
      <dgm:spPr/>
      <dgm:t>
        <a:bodyPr/>
        <a:lstStyle/>
        <a:p>
          <a:endParaRPr lang="en-US"/>
        </a:p>
      </dgm:t>
    </dgm:pt>
    <dgm:pt modelId="{29C40150-E00E-409B-9BBB-B11514BFABB6}" type="sibTrans" cxnId="{FD1AA4AC-63DC-4C07-A09C-5636BE2DF70D}">
      <dgm:prSet/>
      <dgm:spPr/>
      <dgm:t>
        <a:bodyPr/>
        <a:lstStyle/>
        <a:p>
          <a:endParaRPr lang="en-US"/>
        </a:p>
      </dgm:t>
    </dgm:pt>
    <dgm:pt modelId="{7F0FFC77-3280-466D-A54A-3DB6D6FD4C4F}">
      <dgm:prSet/>
      <dgm:spPr/>
      <dgm:t>
        <a:bodyPr/>
        <a:lstStyle/>
        <a:p>
          <a:pPr>
            <a:lnSpc>
              <a:spcPct val="100000"/>
            </a:lnSpc>
          </a:pPr>
          <a:r>
            <a:rPr lang="en-GB" dirty="0"/>
            <a:t>4. Evaluate Model</a:t>
          </a:r>
          <a:endParaRPr lang="en-US" dirty="0"/>
        </a:p>
      </dgm:t>
    </dgm:pt>
    <dgm:pt modelId="{3F62EE9A-6466-44C9-A22A-FD7AEFFEA9BF}" type="parTrans" cxnId="{161D7EBD-E261-418D-BE39-F7AAB47D63D2}">
      <dgm:prSet/>
      <dgm:spPr/>
      <dgm:t>
        <a:bodyPr/>
        <a:lstStyle/>
        <a:p>
          <a:endParaRPr lang="en-US"/>
        </a:p>
      </dgm:t>
    </dgm:pt>
    <dgm:pt modelId="{B5E40F9B-21F3-450B-926D-13970B609E08}" type="sibTrans" cxnId="{161D7EBD-E261-418D-BE39-F7AAB47D63D2}">
      <dgm:prSet/>
      <dgm:spPr/>
      <dgm:t>
        <a:bodyPr/>
        <a:lstStyle/>
        <a:p>
          <a:endParaRPr lang="en-US"/>
        </a:p>
      </dgm:t>
    </dgm:pt>
    <dgm:pt modelId="{0B3E6C74-64C7-4BDB-85D0-C993A06FB3A2}">
      <dgm:prSet/>
      <dgm:spPr/>
      <dgm:t>
        <a:bodyPr/>
        <a:lstStyle/>
        <a:p>
          <a:pPr>
            <a:lnSpc>
              <a:spcPct val="100000"/>
            </a:lnSpc>
          </a:pPr>
          <a:r>
            <a:rPr lang="en-GB"/>
            <a:t>5. Refine Model</a:t>
          </a:r>
          <a:endParaRPr lang="en-US"/>
        </a:p>
      </dgm:t>
    </dgm:pt>
    <dgm:pt modelId="{41EFB122-287B-41C2-A76C-314E5F142353}" type="parTrans" cxnId="{D38AB392-611E-4D9A-8FD7-42245D9E1F25}">
      <dgm:prSet/>
      <dgm:spPr/>
      <dgm:t>
        <a:bodyPr/>
        <a:lstStyle/>
        <a:p>
          <a:endParaRPr lang="en-US"/>
        </a:p>
      </dgm:t>
    </dgm:pt>
    <dgm:pt modelId="{487BACA2-B273-440B-AD91-C9EABAB38DAE}" type="sibTrans" cxnId="{D38AB392-611E-4D9A-8FD7-42245D9E1F25}">
      <dgm:prSet/>
      <dgm:spPr/>
      <dgm:t>
        <a:bodyPr/>
        <a:lstStyle/>
        <a:p>
          <a:endParaRPr lang="en-US"/>
        </a:p>
      </dgm:t>
    </dgm:pt>
    <dgm:pt modelId="{5A4B8EE4-0379-435B-B606-5D5D476669B2}">
      <dgm:prSet/>
      <dgm:spPr/>
      <dgm:t>
        <a:bodyPr/>
        <a:lstStyle/>
        <a:p>
          <a:pPr>
            <a:lnSpc>
              <a:spcPct val="100000"/>
            </a:lnSpc>
          </a:pPr>
          <a:r>
            <a:rPr lang="en-GB" dirty="0"/>
            <a:t>6. Implement and Test</a:t>
          </a:r>
          <a:endParaRPr lang="en-US" dirty="0"/>
        </a:p>
      </dgm:t>
    </dgm:pt>
    <dgm:pt modelId="{46B30E98-4685-494A-96DE-1A57F071D3CA}" type="parTrans" cxnId="{F046A724-7D25-45EC-9904-F5B4AC4B2758}">
      <dgm:prSet/>
      <dgm:spPr/>
      <dgm:t>
        <a:bodyPr/>
        <a:lstStyle/>
        <a:p>
          <a:endParaRPr lang="en-US"/>
        </a:p>
      </dgm:t>
    </dgm:pt>
    <dgm:pt modelId="{3349A3ED-594B-4FD2-8A9F-7E664DB883FB}" type="sibTrans" cxnId="{F046A724-7D25-45EC-9904-F5B4AC4B2758}">
      <dgm:prSet/>
      <dgm:spPr/>
      <dgm:t>
        <a:bodyPr/>
        <a:lstStyle/>
        <a:p>
          <a:endParaRPr lang="en-US"/>
        </a:p>
      </dgm:t>
    </dgm:pt>
    <dgm:pt modelId="{541210D2-CA12-43A6-B04D-BBE65AF4FD3A}">
      <dgm:prSet/>
      <dgm:spPr/>
      <dgm:t>
        <a:bodyPr/>
        <a:lstStyle/>
        <a:p>
          <a:pPr>
            <a:lnSpc>
              <a:spcPct val="100000"/>
            </a:lnSpc>
          </a:pPr>
          <a:r>
            <a:rPr lang="en-GB" dirty="0"/>
            <a:t>3. Create Model</a:t>
          </a:r>
          <a:endParaRPr lang="en-US" dirty="0"/>
        </a:p>
      </dgm:t>
    </dgm:pt>
    <dgm:pt modelId="{513AA54E-0510-41F7-A0F8-520AB6F58040}" type="parTrans" cxnId="{7A88E78C-7EA9-4346-BD4A-0156F29C1C72}">
      <dgm:prSet/>
      <dgm:spPr/>
      <dgm:t>
        <a:bodyPr/>
        <a:lstStyle/>
        <a:p>
          <a:endParaRPr lang="en-GB"/>
        </a:p>
      </dgm:t>
    </dgm:pt>
    <dgm:pt modelId="{2FBF7452-44E2-47F3-9F97-5898FD008828}" type="sibTrans" cxnId="{7A88E78C-7EA9-4346-BD4A-0156F29C1C72}">
      <dgm:prSet/>
      <dgm:spPr/>
      <dgm:t>
        <a:bodyPr/>
        <a:lstStyle/>
        <a:p>
          <a:endParaRPr lang="en-GB"/>
        </a:p>
      </dgm:t>
    </dgm:pt>
    <dgm:pt modelId="{260EAFCB-8628-4E21-9220-5039D6E27716}" type="pres">
      <dgm:prSet presAssocID="{0DB9C518-8883-4C13-BF2F-EBF4F5974D36}" presName="root" presStyleCnt="0">
        <dgm:presLayoutVars>
          <dgm:dir/>
          <dgm:resizeHandles val="exact"/>
        </dgm:presLayoutVars>
      </dgm:prSet>
      <dgm:spPr/>
    </dgm:pt>
    <dgm:pt modelId="{36DB56AD-1339-408B-87C7-8463C5334D0B}" type="pres">
      <dgm:prSet presAssocID="{73F4EA15-9940-4BC5-A470-D6563A05D308}" presName="compNode" presStyleCnt="0"/>
      <dgm:spPr/>
    </dgm:pt>
    <dgm:pt modelId="{EE92623E-ABE7-4861-8248-F10B8C9E6E4F}" type="pres">
      <dgm:prSet presAssocID="{73F4EA15-9940-4BC5-A470-D6563A05D3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647CAB8-6CB2-4A47-BA2C-C8CFE218EBF4}" type="pres">
      <dgm:prSet presAssocID="{73F4EA15-9940-4BC5-A470-D6563A05D308}" presName="spaceRect" presStyleCnt="0"/>
      <dgm:spPr/>
    </dgm:pt>
    <dgm:pt modelId="{510C6D9B-E010-469A-A75E-7F46DA66F811}" type="pres">
      <dgm:prSet presAssocID="{73F4EA15-9940-4BC5-A470-D6563A05D308}" presName="textRect" presStyleLbl="revTx" presStyleIdx="0" presStyleCnt="6">
        <dgm:presLayoutVars>
          <dgm:chMax val="1"/>
          <dgm:chPref val="1"/>
        </dgm:presLayoutVars>
      </dgm:prSet>
      <dgm:spPr/>
    </dgm:pt>
    <dgm:pt modelId="{14161A07-BC2D-4863-AC8E-4871798A3410}" type="pres">
      <dgm:prSet presAssocID="{B91DD4E1-7A16-42B7-BFE6-13606D4D3E8C}" presName="sibTrans" presStyleCnt="0"/>
      <dgm:spPr/>
    </dgm:pt>
    <dgm:pt modelId="{5A54A57E-38DA-446B-AFFF-ACC18ABFBD5C}" type="pres">
      <dgm:prSet presAssocID="{D68065A3-CDEF-4E31-9FC9-72775928BE26}" presName="compNode" presStyleCnt="0"/>
      <dgm:spPr/>
    </dgm:pt>
    <dgm:pt modelId="{69FDA092-0D33-42B0-8425-328DB4608BCE}" type="pres">
      <dgm:prSet presAssocID="{D68065A3-CDEF-4E31-9FC9-72775928BE2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22AB87E-8EA0-4DA6-A851-9D1004991C95}" type="pres">
      <dgm:prSet presAssocID="{D68065A3-CDEF-4E31-9FC9-72775928BE26}" presName="spaceRect" presStyleCnt="0"/>
      <dgm:spPr/>
    </dgm:pt>
    <dgm:pt modelId="{AF4E3F5D-A47E-4531-A8B7-3E5E5C08C487}" type="pres">
      <dgm:prSet presAssocID="{D68065A3-CDEF-4E31-9FC9-72775928BE26}" presName="textRect" presStyleLbl="revTx" presStyleIdx="1" presStyleCnt="6">
        <dgm:presLayoutVars>
          <dgm:chMax val="1"/>
          <dgm:chPref val="1"/>
        </dgm:presLayoutVars>
      </dgm:prSet>
      <dgm:spPr/>
    </dgm:pt>
    <dgm:pt modelId="{16D09FCC-1131-4802-8FF0-197849F28D16}" type="pres">
      <dgm:prSet presAssocID="{29C40150-E00E-409B-9BBB-B11514BFABB6}" presName="sibTrans" presStyleCnt="0"/>
      <dgm:spPr/>
    </dgm:pt>
    <dgm:pt modelId="{20E260CE-F99A-4729-9E58-BFD157A850A1}" type="pres">
      <dgm:prSet presAssocID="{541210D2-CA12-43A6-B04D-BBE65AF4FD3A}" presName="compNode" presStyleCnt="0"/>
      <dgm:spPr/>
    </dgm:pt>
    <dgm:pt modelId="{0BAC6C38-7B70-43C6-BC1E-BDF0F8C26D69}" type="pres">
      <dgm:prSet presAssocID="{541210D2-CA12-43A6-B04D-BBE65AF4FD3A}"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esentation with bar chart"/>
        </a:ext>
      </dgm:extLst>
    </dgm:pt>
    <dgm:pt modelId="{BF114F32-CE85-400F-8768-98EB93D11FE2}" type="pres">
      <dgm:prSet presAssocID="{541210D2-CA12-43A6-B04D-BBE65AF4FD3A}" presName="spaceRect" presStyleCnt="0"/>
      <dgm:spPr/>
    </dgm:pt>
    <dgm:pt modelId="{BA44A71A-606A-4860-A7A2-845B94F90C6B}" type="pres">
      <dgm:prSet presAssocID="{541210D2-CA12-43A6-B04D-BBE65AF4FD3A}" presName="textRect" presStyleLbl="revTx" presStyleIdx="2" presStyleCnt="6">
        <dgm:presLayoutVars>
          <dgm:chMax val="1"/>
          <dgm:chPref val="1"/>
        </dgm:presLayoutVars>
      </dgm:prSet>
      <dgm:spPr/>
    </dgm:pt>
    <dgm:pt modelId="{E0E01C3E-1D4F-42A8-A10E-21883AE9122A}" type="pres">
      <dgm:prSet presAssocID="{2FBF7452-44E2-47F3-9F97-5898FD008828}" presName="sibTrans" presStyleCnt="0"/>
      <dgm:spPr/>
    </dgm:pt>
    <dgm:pt modelId="{5C26A1D8-6140-489D-B661-4ACB704DF335}" type="pres">
      <dgm:prSet presAssocID="{7F0FFC77-3280-466D-A54A-3DB6D6FD4C4F}" presName="compNode" presStyleCnt="0"/>
      <dgm:spPr/>
    </dgm:pt>
    <dgm:pt modelId="{5242426B-F5E1-46DA-BBFC-E30014615319}" type="pres">
      <dgm:prSet presAssocID="{7F0FFC77-3280-466D-A54A-3DB6D6FD4C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316F9B4-7D38-4BBF-B0DC-21195DF7E157}" type="pres">
      <dgm:prSet presAssocID="{7F0FFC77-3280-466D-A54A-3DB6D6FD4C4F}" presName="spaceRect" presStyleCnt="0"/>
      <dgm:spPr/>
    </dgm:pt>
    <dgm:pt modelId="{88563B5E-38B7-4C88-A633-60E0CC36E41B}" type="pres">
      <dgm:prSet presAssocID="{7F0FFC77-3280-466D-A54A-3DB6D6FD4C4F}" presName="textRect" presStyleLbl="revTx" presStyleIdx="3" presStyleCnt="6">
        <dgm:presLayoutVars>
          <dgm:chMax val="1"/>
          <dgm:chPref val="1"/>
        </dgm:presLayoutVars>
      </dgm:prSet>
      <dgm:spPr/>
    </dgm:pt>
    <dgm:pt modelId="{54D80E8A-F1B1-4408-8291-9D84C1C320F8}" type="pres">
      <dgm:prSet presAssocID="{B5E40F9B-21F3-450B-926D-13970B609E08}" presName="sibTrans" presStyleCnt="0"/>
      <dgm:spPr/>
    </dgm:pt>
    <dgm:pt modelId="{0FA327E3-1419-4C94-B7DF-AEFAEF65912D}" type="pres">
      <dgm:prSet presAssocID="{0B3E6C74-64C7-4BDB-85D0-C993A06FB3A2}" presName="compNode" presStyleCnt="0"/>
      <dgm:spPr/>
    </dgm:pt>
    <dgm:pt modelId="{50DF798F-EEAE-4CE1-B971-0CF861D911C4}" type="pres">
      <dgm:prSet presAssocID="{0B3E6C74-64C7-4BDB-85D0-C993A06FB3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ABA9D8C-C58B-4C6C-8BB6-5E88354CD711}" type="pres">
      <dgm:prSet presAssocID="{0B3E6C74-64C7-4BDB-85D0-C993A06FB3A2}" presName="spaceRect" presStyleCnt="0"/>
      <dgm:spPr/>
    </dgm:pt>
    <dgm:pt modelId="{87ECEC4A-942C-4B66-B14D-AA50B51A0E20}" type="pres">
      <dgm:prSet presAssocID="{0B3E6C74-64C7-4BDB-85D0-C993A06FB3A2}" presName="textRect" presStyleLbl="revTx" presStyleIdx="4" presStyleCnt="6">
        <dgm:presLayoutVars>
          <dgm:chMax val="1"/>
          <dgm:chPref val="1"/>
        </dgm:presLayoutVars>
      </dgm:prSet>
      <dgm:spPr/>
    </dgm:pt>
    <dgm:pt modelId="{D840C63E-BE94-4A70-938F-83500F5C2D22}" type="pres">
      <dgm:prSet presAssocID="{487BACA2-B273-440B-AD91-C9EABAB38DAE}" presName="sibTrans" presStyleCnt="0"/>
      <dgm:spPr/>
    </dgm:pt>
    <dgm:pt modelId="{8B6E9372-C0B6-4A39-B816-0981F799B44F}" type="pres">
      <dgm:prSet presAssocID="{5A4B8EE4-0379-435B-B606-5D5D476669B2}" presName="compNode" presStyleCnt="0"/>
      <dgm:spPr/>
    </dgm:pt>
    <dgm:pt modelId="{4F76FC60-1B4E-4B10-B7F8-B66FA17D4453}" type="pres">
      <dgm:prSet presAssocID="{5A4B8EE4-0379-435B-B606-5D5D476669B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B4FD1E64-2958-4A6A-86A6-9173C5003185}" type="pres">
      <dgm:prSet presAssocID="{5A4B8EE4-0379-435B-B606-5D5D476669B2}" presName="spaceRect" presStyleCnt="0"/>
      <dgm:spPr/>
    </dgm:pt>
    <dgm:pt modelId="{36F876AF-D852-489F-870C-984400CAEBB2}" type="pres">
      <dgm:prSet presAssocID="{5A4B8EE4-0379-435B-B606-5D5D476669B2}" presName="textRect" presStyleLbl="revTx" presStyleIdx="5" presStyleCnt="6">
        <dgm:presLayoutVars>
          <dgm:chMax val="1"/>
          <dgm:chPref val="1"/>
        </dgm:presLayoutVars>
      </dgm:prSet>
      <dgm:spPr/>
    </dgm:pt>
  </dgm:ptLst>
  <dgm:cxnLst>
    <dgm:cxn modelId="{0F7AFC22-15CA-4FE6-B477-17F82C5C6C47}" type="presOf" srcId="{73F4EA15-9940-4BC5-A470-D6563A05D308}" destId="{510C6D9B-E010-469A-A75E-7F46DA66F811}" srcOrd="0" destOrd="0" presId="urn:microsoft.com/office/officeart/2018/2/layout/IconLabelList"/>
    <dgm:cxn modelId="{F046A724-7D25-45EC-9904-F5B4AC4B2758}" srcId="{0DB9C518-8883-4C13-BF2F-EBF4F5974D36}" destId="{5A4B8EE4-0379-435B-B606-5D5D476669B2}" srcOrd="5" destOrd="0" parTransId="{46B30E98-4685-494A-96DE-1A57F071D3CA}" sibTransId="{3349A3ED-594B-4FD2-8A9F-7E664DB883FB}"/>
    <dgm:cxn modelId="{E953FA38-6C59-4E49-B571-FE4DF7007A16}" type="presOf" srcId="{D68065A3-CDEF-4E31-9FC9-72775928BE26}" destId="{AF4E3F5D-A47E-4531-A8B7-3E5E5C08C487}" srcOrd="0" destOrd="0" presId="urn:microsoft.com/office/officeart/2018/2/layout/IconLabelList"/>
    <dgm:cxn modelId="{21254364-1762-4441-83C7-223396355B1D}" type="presOf" srcId="{541210D2-CA12-43A6-B04D-BBE65AF4FD3A}" destId="{BA44A71A-606A-4860-A7A2-845B94F90C6B}" srcOrd="0" destOrd="0" presId="urn:microsoft.com/office/officeart/2018/2/layout/IconLabelList"/>
    <dgm:cxn modelId="{7A88E78C-7EA9-4346-BD4A-0156F29C1C72}" srcId="{0DB9C518-8883-4C13-BF2F-EBF4F5974D36}" destId="{541210D2-CA12-43A6-B04D-BBE65AF4FD3A}" srcOrd="2" destOrd="0" parTransId="{513AA54E-0510-41F7-A0F8-520AB6F58040}" sibTransId="{2FBF7452-44E2-47F3-9F97-5898FD008828}"/>
    <dgm:cxn modelId="{D38AB392-611E-4D9A-8FD7-42245D9E1F25}" srcId="{0DB9C518-8883-4C13-BF2F-EBF4F5974D36}" destId="{0B3E6C74-64C7-4BDB-85D0-C993A06FB3A2}" srcOrd="4" destOrd="0" parTransId="{41EFB122-287B-41C2-A76C-314E5F142353}" sibTransId="{487BACA2-B273-440B-AD91-C9EABAB38DAE}"/>
    <dgm:cxn modelId="{FD1AA4AC-63DC-4C07-A09C-5636BE2DF70D}" srcId="{0DB9C518-8883-4C13-BF2F-EBF4F5974D36}" destId="{D68065A3-CDEF-4E31-9FC9-72775928BE26}" srcOrd="1" destOrd="0" parTransId="{90B978D5-5875-4CD9-BC73-C951DC3C7638}" sibTransId="{29C40150-E00E-409B-9BBB-B11514BFABB6}"/>
    <dgm:cxn modelId="{161D7EBD-E261-418D-BE39-F7AAB47D63D2}" srcId="{0DB9C518-8883-4C13-BF2F-EBF4F5974D36}" destId="{7F0FFC77-3280-466D-A54A-3DB6D6FD4C4F}" srcOrd="3" destOrd="0" parTransId="{3F62EE9A-6466-44C9-A22A-FD7AEFFEA9BF}" sibTransId="{B5E40F9B-21F3-450B-926D-13970B609E08}"/>
    <dgm:cxn modelId="{9542B0CF-2D1B-4AD3-985E-E36EB329C668}" type="presOf" srcId="{5A4B8EE4-0379-435B-B606-5D5D476669B2}" destId="{36F876AF-D852-489F-870C-984400CAEBB2}" srcOrd="0" destOrd="0" presId="urn:microsoft.com/office/officeart/2018/2/layout/IconLabelList"/>
    <dgm:cxn modelId="{84B753D7-5060-463F-AAA6-950046998FB7}" type="presOf" srcId="{0B3E6C74-64C7-4BDB-85D0-C993A06FB3A2}" destId="{87ECEC4A-942C-4B66-B14D-AA50B51A0E20}" srcOrd="0" destOrd="0" presId="urn:microsoft.com/office/officeart/2018/2/layout/IconLabelList"/>
    <dgm:cxn modelId="{40035ADC-C5BE-4299-B554-F07265DFB58B}" type="presOf" srcId="{7F0FFC77-3280-466D-A54A-3DB6D6FD4C4F}" destId="{88563B5E-38B7-4C88-A633-60E0CC36E41B}" srcOrd="0" destOrd="0" presId="urn:microsoft.com/office/officeart/2018/2/layout/IconLabelList"/>
    <dgm:cxn modelId="{4F42AEE7-76A3-444E-AA6B-06E7FE56C104}" srcId="{0DB9C518-8883-4C13-BF2F-EBF4F5974D36}" destId="{73F4EA15-9940-4BC5-A470-D6563A05D308}" srcOrd="0" destOrd="0" parTransId="{151A5CF2-AD31-4DCD-BFB5-ECD2E77C5D51}" sibTransId="{B91DD4E1-7A16-42B7-BFE6-13606D4D3E8C}"/>
    <dgm:cxn modelId="{D4940AF7-EF53-426B-8292-7D0B7B958E74}" type="presOf" srcId="{0DB9C518-8883-4C13-BF2F-EBF4F5974D36}" destId="{260EAFCB-8628-4E21-9220-5039D6E27716}" srcOrd="0" destOrd="0" presId="urn:microsoft.com/office/officeart/2018/2/layout/IconLabelList"/>
    <dgm:cxn modelId="{23707F41-65FE-4F8C-9B6B-03DD700EE212}" type="presParOf" srcId="{260EAFCB-8628-4E21-9220-5039D6E27716}" destId="{36DB56AD-1339-408B-87C7-8463C5334D0B}" srcOrd="0" destOrd="0" presId="urn:microsoft.com/office/officeart/2018/2/layout/IconLabelList"/>
    <dgm:cxn modelId="{1518EA7D-87FE-4D80-8C83-868106C532F5}" type="presParOf" srcId="{36DB56AD-1339-408B-87C7-8463C5334D0B}" destId="{EE92623E-ABE7-4861-8248-F10B8C9E6E4F}" srcOrd="0" destOrd="0" presId="urn:microsoft.com/office/officeart/2018/2/layout/IconLabelList"/>
    <dgm:cxn modelId="{5F44DD8A-96F1-4804-820C-A7E50786516B}" type="presParOf" srcId="{36DB56AD-1339-408B-87C7-8463C5334D0B}" destId="{C647CAB8-6CB2-4A47-BA2C-C8CFE218EBF4}" srcOrd="1" destOrd="0" presId="urn:microsoft.com/office/officeart/2018/2/layout/IconLabelList"/>
    <dgm:cxn modelId="{8FB28B10-5546-42DD-B5BE-ADD0016B1E83}" type="presParOf" srcId="{36DB56AD-1339-408B-87C7-8463C5334D0B}" destId="{510C6D9B-E010-469A-A75E-7F46DA66F811}" srcOrd="2" destOrd="0" presId="urn:microsoft.com/office/officeart/2018/2/layout/IconLabelList"/>
    <dgm:cxn modelId="{36BF5828-894A-4035-A855-DD500A5A2C03}" type="presParOf" srcId="{260EAFCB-8628-4E21-9220-5039D6E27716}" destId="{14161A07-BC2D-4863-AC8E-4871798A3410}" srcOrd="1" destOrd="0" presId="urn:microsoft.com/office/officeart/2018/2/layout/IconLabelList"/>
    <dgm:cxn modelId="{4BFAF858-CECA-4B5F-B0FF-7413AA67CB0E}" type="presParOf" srcId="{260EAFCB-8628-4E21-9220-5039D6E27716}" destId="{5A54A57E-38DA-446B-AFFF-ACC18ABFBD5C}" srcOrd="2" destOrd="0" presId="urn:microsoft.com/office/officeart/2018/2/layout/IconLabelList"/>
    <dgm:cxn modelId="{DD5BD715-1574-40D7-A6DB-10EDFF4F437F}" type="presParOf" srcId="{5A54A57E-38DA-446B-AFFF-ACC18ABFBD5C}" destId="{69FDA092-0D33-42B0-8425-328DB4608BCE}" srcOrd="0" destOrd="0" presId="urn:microsoft.com/office/officeart/2018/2/layout/IconLabelList"/>
    <dgm:cxn modelId="{99048F95-5032-48B7-9392-80DEDFC25D02}" type="presParOf" srcId="{5A54A57E-38DA-446B-AFFF-ACC18ABFBD5C}" destId="{422AB87E-8EA0-4DA6-A851-9D1004991C95}" srcOrd="1" destOrd="0" presId="urn:microsoft.com/office/officeart/2018/2/layout/IconLabelList"/>
    <dgm:cxn modelId="{F7CB3A09-698C-4609-9E2D-1785BEA5A80B}" type="presParOf" srcId="{5A54A57E-38DA-446B-AFFF-ACC18ABFBD5C}" destId="{AF4E3F5D-A47E-4531-A8B7-3E5E5C08C487}" srcOrd="2" destOrd="0" presId="urn:microsoft.com/office/officeart/2018/2/layout/IconLabelList"/>
    <dgm:cxn modelId="{9A7BFC7E-D7D7-42DB-94A0-0EFA3536C170}" type="presParOf" srcId="{260EAFCB-8628-4E21-9220-5039D6E27716}" destId="{16D09FCC-1131-4802-8FF0-197849F28D16}" srcOrd="3" destOrd="0" presId="urn:microsoft.com/office/officeart/2018/2/layout/IconLabelList"/>
    <dgm:cxn modelId="{B37A68A1-380E-47A3-9E90-CA40DF28640D}" type="presParOf" srcId="{260EAFCB-8628-4E21-9220-5039D6E27716}" destId="{20E260CE-F99A-4729-9E58-BFD157A850A1}" srcOrd="4" destOrd="0" presId="urn:microsoft.com/office/officeart/2018/2/layout/IconLabelList"/>
    <dgm:cxn modelId="{C1A9D283-0FC5-460F-9FC8-DF3A7E1A3FC6}" type="presParOf" srcId="{20E260CE-F99A-4729-9E58-BFD157A850A1}" destId="{0BAC6C38-7B70-43C6-BC1E-BDF0F8C26D69}" srcOrd="0" destOrd="0" presId="urn:microsoft.com/office/officeart/2018/2/layout/IconLabelList"/>
    <dgm:cxn modelId="{0B128C3E-B60F-4368-9927-CA5AD5C17F8A}" type="presParOf" srcId="{20E260CE-F99A-4729-9E58-BFD157A850A1}" destId="{BF114F32-CE85-400F-8768-98EB93D11FE2}" srcOrd="1" destOrd="0" presId="urn:microsoft.com/office/officeart/2018/2/layout/IconLabelList"/>
    <dgm:cxn modelId="{D6D95483-8D4D-4EDD-9AD4-C0BBDBB64FD2}" type="presParOf" srcId="{20E260CE-F99A-4729-9E58-BFD157A850A1}" destId="{BA44A71A-606A-4860-A7A2-845B94F90C6B}" srcOrd="2" destOrd="0" presId="urn:microsoft.com/office/officeart/2018/2/layout/IconLabelList"/>
    <dgm:cxn modelId="{FBB26DC0-516B-4670-A997-BA2E90035A89}" type="presParOf" srcId="{260EAFCB-8628-4E21-9220-5039D6E27716}" destId="{E0E01C3E-1D4F-42A8-A10E-21883AE9122A}" srcOrd="5" destOrd="0" presId="urn:microsoft.com/office/officeart/2018/2/layout/IconLabelList"/>
    <dgm:cxn modelId="{31855EE4-4D18-42D0-BA2C-7509BDCE1062}" type="presParOf" srcId="{260EAFCB-8628-4E21-9220-5039D6E27716}" destId="{5C26A1D8-6140-489D-B661-4ACB704DF335}" srcOrd="6" destOrd="0" presId="urn:microsoft.com/office/officeart/2018/2/layout/IconLabelList"/>
    <dgm:cxn modelId="{C056F711-9D6F-48F0-96BA-4A4B3B8D7E82}" type="presParOf" srcId="{5C26A1D8-6140-489D-B661-4ACB704DF335}" destId="{5242426B-F5E1-46DA-BBFC-E30014615319}" srcOrd="0" destOrd="0" presId="urn:microsoft.com/office/officeart/2018/2/layout/IconLabelList"/>
    <dgm:cxn modelId="{C3249A66-6A9A-4BC0-A44A-A59DA8DAC232}" type="presParOf" srcId="{5C26A1D8-6140-489D-B661-4ACB704DF335}" destId="{F316F9B4-7D38-4BBF-B0DC-21195DF7E157}" srcOrd="1" destOrd="0" presId="urn:microsoft.com/office/officeart/2018/2/layout/IconLabelList"/>
    <dgm:cxn modelId="{D5FD96B8-4D30-466C-9B5C-89647E4726B5}" type="presParOf" srcId="{5C26A1D8-6140-489D-B661-4ACB704DF335}" destId="{88563B5E-38B7-4C88-A633-60E0CC36E41B}" srcOrd="2" destOrd="0" presId="urn:microsoft.com/office/officeart/2018/2/layout/IconLabelList"/>
    <dgm:cxn modelId="{98C54F38-2068-4A1F-A557-FCD6A4B6A613}" type="presParOf" srcId="{260EAFCB-8628-4E21-9220-5039D6E27716}" destId="{54D80E8A-F1B1-4408-8291-9D84C1C320F8}" srcOrd="7" destOrd="0" presId="urn:microsoft.com/office/officeart/2018/2/layout/IconLabelList"/>
    <dgm:cxn modelId="{C9830444-1008-4638-8231-9D103F99C21F}" type="presParOf" srcId="{260EAFCB-8628-4E21-9220-5039D6E27716}" destId="{0FA327E3-1419-4C94-B7DF-AEFAEF65912D}" srcOrd="8" destOrd="0" presId="urn:microsoft.com/office/officeart/2018/2/layout/IconLabelList"/>
    <dgm:cxn modelId="{44998470-977D-4A74-B0CF-3FD0510F6246}" type="presParOf" srcId="{0FA327E3-1419-4C94-B7DF-AEFAEF65912D}" destId="{50DF798F-EEAE-4CE1-B971-0CF861D911C4}" srcOrd="0" destOrd="0" presId="urn:microsoft.com/office/officeart/2018/2/layout/IconLabelList"/>
    <dgm:cxn modelId="{F843D092-AC6C-44FD-85F5-AB353EF6C303}" type="presParOf" srcId="{0FA327E3-1419-4C94-B7DF-AEFAEF65912D}" destId="{4ABA9D8C-C58B-4C6C-8BB6-5E88354CD711}" srcOrd="1" destOrd="0" presId="urn:microsoft.com/office/officeart/2018/2/layout/IconLabelList"/>
    <dgm:cxn modelId="{A8E4DA5C-EC02-4AD5-AA2C-890243BF9C5D}" type="presParOf" srcId="{0FA327E3-1419-4C94-B7DF-AEFAEF65912D}" destId="{87ECEC4A-942C-4B66-B14D-AA50B51A0E20}" srcOrd="2" destOrd="0" presId="urn:microsoft.com/office/officeart/2018/2/layout/IconLabelList"/>
    <dgm:cxn modelId="{9DFC2549-934F-4EA4-BF06-87CCDEB20249}" type="presParOf" srcId="{260EAFCB-8628-4E21-9220-5039D6E27716}" destId="{D840C63E-BE94-4A70-938F-83500F5C2D22}" srcOrd="9" destOrd="0" presId="urn:microsoft.com/office/officeart/2018/2/layout/IconLabelList"/>
    <dgm:cxn modelId="{C9885711-DCFC-4923-8DA2-E07F37913916}" type="presParOf" srcId="{260EAFCB-8628-4E21-9220-5039D6E27716}" destId="{8B6E9372-C0B6-4A39-B816-0981F799B44F}" srcOrd="10" destOrd="0" presId="urn:microsoft.com/office/officeart/2018/2/layout/IconLabelList"/>
    <dgm:cxn modelId="{4EB68322-2130-4E46-A83C-722D9D4914BE}" type="presParOf" srcId="{8B6E9372-C0B6-4A39-B816-0981F799B44F}" destId="{4F76FC60-1B4E-4B10-B7F8-B66FA17D4453}" srcOrd="0" destOrd="0" presId="urn:microsoft.com/office/officeart/2018/2/layout/IconLabelList"/>
    <dgm:cxn modelId="{6D2E49E8-04AA-44D2-8150-40EE1C41BDE2}" type="presParOf" srcId="{8B6E9372-C0B6-4A39-B816-0981F799B44F}" destId="{B4FD1E64-2958-4A6A-86A6-9173C5003185}" srcOrd="1" destOrd="0" presId="urn:microsoft.com/office/officeart/2018/2/layout/IconLabelList"/>
    <dgm:cxn modelId="{394166F4-8B12-4146-9B21-E1A6D481C611}" type="presParOf" srcId="{8B6E9372-C0B6-4A39-B816-0981F799B44F}" destId="{36F876AF-D852-489F-870C-984400CAEB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79F73-556B-4A6B-869B-84D2FE4A7A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BEBF578-A399-4E51-BDCC-58825C000E83}">
      <dgm:prSet/>
      <dgm:spPr/>
      <dgm:t>
        <a:bodyPr/>
        <a:lstStyle/>
        <a:p>
          <a:r>
            <a:rPr lang="en-GB" b="1"/>
            <a:t>Unit of Analysis:</a:t>
          </a:r>
          <a:endParaRPr lang="en-US"/>
        </a:p>
      </dgm:t>
    </dgm:pt>
    <dgm:pt modelId="{AB5C71BC-9EFC-425F-9317-4FCB1FE9B5C0}" type="parTrans" cxnId="{5473DA8B-F19C-4A87-87BF-2ED986DF47C1}">
      <dgm:prSet/>
      <dgm:spPr/>
      <dgm:t>
        <a:bodyPr/>
        <a:lstStyle/>
        <a:p>
          <a:endParaRPr lang="en-US"/>
        </a:p>
      </dgm:t>
    </dgm:pt>
    <dgm:pt modelId="{3608C22E-1FBF-4D4A-8B27-858E25A69792}" type="sibTrans" cxnId="{5473DA8B-F19C-4A87-87BF-2ED986DF47C1}">
      <dgm:prSet/>
      <dgm:spPr/>
      <dgm:t>
        <a:bodyPr/>
        <a:lstStyle/>
        <a:p>
          <a:endParaRPr lang="en-US"/>
        </a:p>
      </dgm:t>
    </dgm:pt>
    <dgm:pt modelId="{6B0335A4-C65D-4CD7-8C20-30A53D88BE5E}">
      <dgm:prSet/>
      <dgm:spPr/>
      <dgm:t>
        <a:bodyPr/>
        <a:lstStyle/>
        <a:p>
          <a:r>
            <a:rPr lang="en-US" dirty="0"/>
            <a:t>Instances of Sales Phone Calls</a:t>
          </a:r>
        </a:p>
      </dgm:t>
    </dgm:pt>
    <dgm:pt modelId="{C4FD041F-FC05-4241-9D46-01541297D71F}" type="parTrans" cxnId="{A78F79D4-19A2-42BE-BD2C-8249C2000952}">
      <dgm:prSet/>
      <dgm:spPr/>
      <dgm:t>
        <a:bodyPr/>
        <a:lstStyle/>
        <a:p>
          <a:endParaRPr lang="en-US"/>
        </a:p>
      </dgm:t>
    </dgm:pt>
    <dgm:pt modelId="{35FAD4BB-D272-47DC-A138-4D8B6BAD0B3A}" type="sibTrans" cxnId="{A78F79D4-19A2-42BE-BD2C-8249C2000952}">
      <dgm:prSet/>
      <dgm:spPr/>
      <dgm:t>
        <a:bodyPr/>
        <a:lstStyle/>
        <a:p>
          <a:endParaRPr lang="en-US"/>
        </a:p>
      </dgm:t>
    </dgm:pt>
    <dgm:pt modelId="{8B29C1CB-FD67-4DF0-AB80-3E2B36BE5E60}">
      <dgm:prSet/>
      <dgm:spPr/>
      <dgm:t>
        <a:bodyPr/>
        <a:lstStyle/>
        <a:p>
          <a:r>
            <a:rPr lang="en-GB" b="1"/>
            <a:t>Prediction Target:</a:t>
          </a:r>
          <a:endParaRPr lang="en-US"/>
        </a:p>
      </dgm:t>
    </dgm:pt>
    <dgm:pt modelId="{59206D19-FE4A-4BE0-9879-60D1A0274267}" type="parTrans" cxnId="{32522E4C-28DD-45CB-A5AB-51C817264763}">
      <dgm:prSet/>
      <dgm:spPr/>
      <dgm:t>
        <a:bodyPr/>
        <a:lstStyle/>
        <a:p>
          <a:endParaRPr lang="en-US"/>
        </a:p>
      </dgm:t>
    </dgm:pt>
    <dgm:pt modelId="{248CBA19-85D4-4508-AB43-3AD52EDB506F}" type="sibTrans" cxnId="{32522E4C-28DD-45CB-A5AB-51C817264763}">
      <dgm:prSet/>
      <dgm:spPr/>
      <dgm:t>
        <a:bodyPr/>
        <a:lstStyle/>
        <a:p>
          <a:endParaRPr lang="en-US"/>
        </a:p>
      </dgm:t>
    </dgm:pt>
    <dgm:pt modelId="{509D0CEC-517C-4434-B793-CF842E304524}">
      <dgm:prSet/>
      <dgm:spPr/>
      <dgm:t>
        <a:bodyPr/>
        <a:lstStyle/>
        <a:p>
          <a:r>
            <a:rPr lang="en-US" dirty="0"/>
            <a:t>Term Deposit (Binary)</a:t>
          </a:r>
        </a:p>
      </dgm:t>
    </dgm:pt>
    <dgm:pt modelId="{DFA02E08-AB1D-40A3-9D34-7E674C4834E9}" type="parTrans" cxnId="{B070AC68-1C72-4D13-88AB-4D89410013DF}">
      <dgm:prSet/>
      <dgm:spPr/>
      <dgm:t>
        <a:bodyPr/>
        <a:lstStyle/>
        <a:p>
          <a:endParaRPr lang="en-US"/>
        </a:p>
      </dgm:t>
    </dgm:pt>
    <dgm:pt modelId="{1DEDFBA5-82E3-48FC-AB22-7F425759AA3F}" type="sibTrans" cxnId="{B070AC68-1C72-4D13-88AB-4D89410013DF}">
      <dgm:prSet/>
      <dgm:spPr/>
      <dgm:t>
        <a:bodyPr/>
        <a:lstStyle/>
        <a:p>
          <a:endParaRPr lang="en-US"/>
        </a:p>
      </dgm:t>
    </dgm:pt>
    <dgm:pt modelId="{AA30884A-1B76-440C-AED7-E191531FDDD4}">
      <dgm:prSet/>
      <dgm:spPr/>
      <dgm:t>
        <a:bodyPr/>
        <a:lstStyle/>
        <a:p>
          <a:r>
            <a:rPr lang="en-GB" b="1"/>
            <a:t>Model Criteria:</a:t>
          </a:r>
          <a:endParaRPr lang="en-US"/>
        </a:p>
      </dgm:t>
    </dgm:pt>
    <dgm:pt modelId="{BF7CE9B8-4A35-4AEC-A0FE-35635F8A0CC6}" type="parTrans" cxnId="{7898113D-3730-4F0D-98C3-CF66599A5FC5}">
      <dgm:prSet/>
      <dgm:spPr/>
      <dgm:t>
        <a:bodyPr/>
        <a:lstStyle/>
        <a:p>
          <a:endParaRPr lang="en-US"/>
        </a:p>
      </dgm:t>
    </dgm:pt>
    <dgm:pt modelId="{2A907CD0-EE56-465B-8E55-991C40E96317}" type="sibTrans" cxnId="{7898113D-3730-4F0D-98C3-CF66599A5FC5}">
      <dgm:prSet/>
      <dgm:spPr/>
      <dgm:t>
        <a:bodyPr/>
        <a:lstStyle/>
        <a:p>
          <a:endParaRPr lang="en-US"/>
        </a:p>
      </dgm:t>
    </dgm:pt>
    <dgm:pt modelId="{653CBB78-85F7-4285-8986-EC0FAC47CEE3}">
      <dgm:prSet/>
      <dgm:spPr/>
      <dgm:t>
        <a:bodyPr/>
        <a:lstStyle/>
        <a:p>
          <a:r>
            <a:rPr lang="en-US" dirty="0"/>
            <a:t>F1 Score</a:t>
          </a:r>
        </a:p>
      </dgm:t>
    </dgm:pt>
    <dgm:pt modelId="{0B7A4559-372D-4330-8646-0E5D091F3F59}" type="parTrans" cxnId="{620209CB-80A6-4E2C-B579-0DF1506D69A2}">
      <dgm:prSet/>
      <dgm:spPr/>
      <dgm:t>
        <a:bodyPr/>
        <a:lstStyle/>
        <a:p>
          <a:endParaRPr lang="en-US"/>
        </a:p>
      </dgm:t>
    </dgm:pt>
    <dgm:pt modelId="{A786C76A-002C-4186-B62E-0534A4EDAC93}" type="sibTrans" cxnId="{620209CB-80A6-4E2C-B579-0DF1506D69A2}">
      <dgm:prSet/>
      <dgm:spPr/>
      <dgm:t>
        <a:bodyPr/>
        <a:lstStyle/>
        <a:p>
          <a:endParaRPr lang="en-US"/>
        </a:p>
      </dgm:t>
    </dgm:pt>
    <dgm:pt modelId="{D405AF75-7DB3-41F6-8365-4FBAEF3BA16F}">
      <dgm:prSet/>
      <dgm:spPr/>
      <dgm:t>
        <a:bodyPr/>
        <a:lstStyle/>
        <a:p>
          <a:r>
            <a:rPr lang="en-US" dirty="0"/>
            <a:t>Recall</a:t>
          </a:r>
        </a:p>
      </dgm:t>
    </dgm:pt>
    <dgm:pt modelId="{764E9981-6E88-4EE0-88EC-9FE95F79C485}" type="parTrans" cxnId="{30E71033-1EE9-4946-97BB-3D33B0C55856}">
      <dgm:prSet/>
      <dgm:spPr/>
      <dgm:t>
        <a:bodyPr/>
        <a:lstStyle/>
        <a:p>
          <a:endParaRPr lang="en-GB"/>
        </a:p>
      </dgm:t>
    </dgm:pt>
    <dgm:pt modelId="{FDEBDD18-B237-4DB7-A085-CFD91BA7440B}" type="sibTrans" cxnId="{30E71033-1EE9-4946-97BB-3D33B0C55856}">
      <dgm:prSet/>
      <dgm:spPr/>
      <dgm:t>
        <a:bodyPr/>
        <a:lstStyle/>
        <a:p>
          <a:endParaRPr lang="en-GB"/>
        </a:p>
      </dgm:t>
    </dgm:pt>
    <dgm:pt modelId="{6679B067-4DA1-432F-85C4-782EA2B3EDBD}" type="pres">
      <dgm:prSet presAssocID="{7F679F73-556B-4A6B-869B-84D2FE4A7A6E}" presName="linear" presStyleCnt="0">
        <dgm:presLayoutVars>
          <dgm:dir/>
          <dgm:animLvl val="lvl"/>
          <dgm:resizeHandles val="exact"/>
        </dgm:presLayoutVars>
      </dgm:prSet>
      <dgm:spPr/>
    </dgm:pt>
    <dgm:pt modelId="{CDA030DA-7EF2-4872-8EEE-0FDA90F7DC59}" type="pres">
      <dgm:prSet presAssocID="{3BEBF578-A399-4E51-BDCC-58825C000E83}" presName="parentLin" presStyleCnt="0"/>
      <dgm:spPr/>
    </dgm:pt>
    <dgm:pt modelId="{5318A913-DCA8-4179-BAC1-6EE4DBDE9F34}" type="pres">
      <dgm:prSet presAssocID="{3BEBF578-A399-4E51-BDCC-58825C000E83}" presName="parentLeftMargin" presStyleLbl="node1" presStyleIdx="0" presStyleCnt="3"/>
      <dgm:spPr/>
    </dgm:pt>
    <dgm:pt modelId="{CB345E38-72CE-45BB-9AED-6245AA755436}" type="pres">
      <dgm:prSet presAssocID="{3BEBF578-A399-4E51-BDCC-58825C000E83}" presName="parentText" presStyleLbl="node1" presStyleIdx="0" presStyleCnt="3">
        <dgm:presLayoutVars>
          <dgm:chMax val="0"/>
          <dgm:bulletEnabled val="1"/>
        </dgm:presLayoutVars>
      </dgm:prSet>
      <dgm:spPr/>
    </dgm:pt>
    <dgm:pt modelId="{DEC576AA-C18D-40E7-895E-D701F0BB90DD}" type="pres">
      <dgm:prSet presAssocID="{3BEBF578-A399-4E51-BDCC-58825C000E83}" presName="negativeSpace" presStyleCnt="0"/>
      <dgm:spPr/>
    </dgm:pt>
    <dgm:pt modelId="{822C1729-689B-411E-9B3E-8D6A2A63C2B2}" type="pres">
      <dgm:prSet presAssocID="{3BEBF578-A399-4E51-BDCC-58825C000E83}" presName="childText" presStyleLbl="conFgAcc1" presStyleIdx="0" presStyleCnt="3">
        <dgm:presLayoutVars>
          <dgm:bulletEnabled val="1"/>
        </dgm:presLayoutVars>
      </dgm:prSet>
      <dgm:spPr/>
    </dgm:pt>
    <dgm:pt modelId="{4455F4B7-B98A-4CFF-9F9B-F92B6D52B5EF}" type="pres">
      <dgm:prSet presAssocID="{3608C22E-1FBF-4D4A-8B27-858E25A69792}" presName="spaceBetweenRectangles" presStyleCnt="0"/>
      <dgm:spPr/>
    </dgm:pt>
    <dgm:pt modelId="{39C3840E-A53F-4615-BEDF-71FA54FC3A5C}" type="pres">
      <dgm:prSet presAssocID="{8B29C1CB-FD67-4DF0-AB80-3E2B36BE5E60}" presName="parentLin" presStyleCnt="0"/>
      <dgm:spPr/>
    </dgm:pt>
    <dgm:pt modelId="{79E19125-686F-4BF5-B212-9D3F1FA5901C}" type="pres">
      <dgm:prSet presAssocID="{8B29C1CB-FD67-4DF0-AB80-3E2B36BE5E60}" presName="parentLeftMargin" presStyleLbl="node1" presStyleIdx="0" presStyleCnt="3"/>
      <dgm:spPr/>
    </dgm:pt>
    <dgm:pt modelId="{5AABDF1B-D5B3-4E96-A921-CBA3DE476D09}" type="pres">
      <dgm:prSet presAssocID="{8B29C1CB-FD67-4DF0-AB80-3E2B36BE5E60}" presName="parentText" presStyleLbl="node1" presStyleIdx="1" presStyleCnt="3">
        <dgm:presLayoutVars>
          <dgm:chMax val="0"/>
          <dgm:bulletEnabled val="1"/>
        </dgm:presLayoutVars>
      </dgm:prSet>
      <dgm:spPr/>
    </dgm:pt>
    <dgm:pt modelId="{30DE6B74-C73E-40A0-B0B7-47C38D7590F3}" type="pres">
      <dgm:prSet presAssocID="{8B29C1CB-FD67-4DF0-AB80-3E2B36BE5E60}" presName="negativeSpace" presStyleCnt="0"/>
      <dgm:spPr/>
    </dgm:pt>
    <dgm:pt modelId="{71E5DC23-86F1-4804-8EF0-2ACFF37435DE}" type="pres">
      <dgm:prSet presAssocID="{8B29C1CB-FD67-4DF0-AB80-3E2B36BE5E60}" presName="childText" presStyleLbl="conFgAcc1" presStyleIdx="1" presStyleCnt="3">
        <dgm:presLayoutVars>
          <dgm:bulletEnabled val="1"/>
        </dgm:presLayoutVars>
      </dgm:prSet>
      <dgm:spPr/>
    </dgm:pt>
    <dgm:pt modelId="{081B06EA-686F-4E27-93E1-B2175B709838}" type="pres">
      <dgm:prSet presAssocID="{248CBA19-85D4-4508-AB43-3AD52EDB506F}" presName="spaceBetweenRectangles" presStyleCnt="0"/>
      <dgm:spPr/>
    </dgm:pt>
    <dgm:pt modelId="{938F2CCD-A098-4378-9F26-C317C92AA0C7}" type="pres">
      <dgm:prSet presAssocID="{AA30884A-1B76-440C-AED7-E191531FDDD4}" presName="parentLin" presStyleCnt="0"/>
      <dgm:spPr/>
    </dgm:pt>
    <dgm:pt modelId="{B16105B2-2E0F-4E58-9906-5448559EBEB3}" type="pres">
      <dgm:prSet presAssocID="{AA30884A-1B76-440C-AED7-E191531FDDD4}" presName="parentLeftMargin" presStyleLbl="node1" presStyleIdx="1" presStyleCnt="3"/>
      <dgm:spPr/>
    </dgm:pt>
    <dgm:pt modelId="{4AE8B048-FDB1-45C9-AC37-179CCAEA0320}" type="pres">
      <dgm:prSet presAssocID="{AA30884A-1B76-440C-AED7-E191531FDDD4}" presName="parentText" presStyleLbl="node1" presStyleIdx="2" presStyleCnt="3">
        <dgm:presLayoutVars>
          <dgm:chMax val="0"/>
          <dgm:bulletEnabled val="1"/>
        </dgm:presLayoutVars>
      </dgm:prSet>
      <dgm:spPr/>
    </dgm:pt>
    <dgm:pt modelId="{B3012CA3-A51D-4CB9-83CA-77389E0FD698}" type="pres">
      <dgm:prSet presAssocID="{AA30884A-1B76-440C-AED7-E191531FDDD4}" presName="negativeSpace" presStyleCnt="0"/>
      <dgm:spPr/>
    </dgm:pt>
    <dgm:pt modelId="{130E73BA-6AD1-42C8-BB7E-C38519C7255F}" type="pres">
      <dgm:prSet presAssocID="{AA30884A-1B76-440C-AED7-E191531FDDD4}" presName="childText" presStyleLbl="conFgAcc1" presStyleIdx="2" presStyleCnt="3">
        <dgm:presLayoutVars>
          <dgm:bulletEnabled val="1"/>
        </dgm:presLayoutVars>
      </dgm:prSet>
      <dgm:spPr/>
    </dgm:pt>
  </dgm:ptLst>
  <dgm:cxnLst>
    <dgm:cxn modelId="{1C55A302-0EDB-40E7-B22E-62F971C0AFB0}" type="presOf" srcId="{D405AF75-7DB3-41F6-8365-4FBAEF3BA16F}" destId="{130E73BA-6AD1-42C8-BB7E-C38519C7255F}" srcOrd="0" destOrd="1" presId="urn:microsoft.com/office/officeart/2005/8/layout/list1"/>
    <dgm:cxn modelId="{2326CF1E-3485-49C8-AEF2-B7A1D18EAB14}" type="presOf" srcId="{8B29C1CB-FD67-4DF0-AB80-3E2B36BE5E60}" destId="{79E19125-686F-4BF5-B212-9D3F1FA5901C}" srcOrd="0" destOrd="0" presId="urn:microsoft.com/office/officeart/2005/8/layout/list1"/>
    <dgm:cxn modelId="{30E71033-1EE9-4946-97BB-3D33B0C55856}" srcId="{AA30884A-1B76-440C-AED7-E191531FDDD4}" destId="{D405AF75-7DB3-41F6-8365-4FBAEF3BA16F}" srcOrd="1" destOrd="0" parTransId="{764E9981-6E88-4EE0-88EC-9FE95F79C485}" sibTransId="{FDEBDD18-B237-4DB7-A085-CFD91BA7440B}"/>
    <dgm:cxn modelId="{7898113D-3730-4F0D-98C3-CF66599A5FC5}" srcId="{7F679F73-556B-4A6B-869B-84D2FE4A7A6E}" destId="{AA30884A-1B76-440C-AED7-E191531FDDD4}" srcOrd="2" destOrd="0" parTransId="{BF7CE9B8-4A35-4AEC-A0FE-35635F8A0CC6}" sibTransId="{2A907CD0-EE56-465B-8E55-991C40E96317}"/>
    <dgm:cxn modelId="{8A1BDA3F-DFFA-4D10-9FC6-CC32D99669EB}" type="presOf" srcId="{653CBB78-85F7-4285-8986-EC0FAC47CEE3}" destId="{130E73BA-6AD1-42C8-BB7E-C38519C7255F}" srcOrd="0" destOrd="0" presId="urn:microsoft.com/office/officeart/2005/8/layout/list1"/>
    <dgm:cxn modelId="{B070AC68-1C72-4D13-88AB-4D89410013DF}" srcId="{8B29C1CB-FD67-4DF0-AB80-3E2B36BE5E60}" destId="{509D0CEC-517C-4434-B793-CF842E304524}" srcOrd="0" destOrd="0" parTransId="{DFA02E08-AB1D-40A3-9D34-7E674C4834E9}" sibTransId="{1DEDFBA5-82E3-48FC-AB22-7F425759AA3F}"/>
    <dgm:cxn modelId="{32522E4C-28DD-45CB-A5AB-51C817264763}" srcId="{7F679F73-556B-4A6B-869B-84D2FE4A7A6E}" destId="{8B29C1CB-FD67-4DF0-AB80-3E2B36BE5E60}" srcOrd="1" destOrd="0" parTransId="{59206D19-FE4A-4BE0-9879-60D1A0274267}" sibTransId="{248CBA19-85D4-4508-AB43-3AD52EDB506F}"/>
    <dgm:cxn modelId="{E821344E-BFDF-45D4-9976-BFD83B6FA52B}" type="presOf" srcId="{3BEBF578-A399-4E51-BDCC-58825C000E83}" destId="{CB345E38-72CE-45BB-9AED-6245AA755436}" srcOrd="1" destOrd="0" presId="urn:microsoft.com/office/officeart/2005/8/layout/list1"/>
    <dgm:cxn modelId="{5473DA8B-F19C-4A87-87BF-2ED986DF47C1}" srcId="{7F679F73-556B-4A6B-869B-84D2FE4A7A6E}" destId="{3BEBF578-A399-4E51-BDCC-58825C000E83}" srcOrd="0" destOrd="0" parTransId="{AB5C71BC-9EFC-425F-9317-4FCB1FE9B5C0}" sibTransId="{3608C22E-1FBF-4D4A-8B27-858E25A69792}"/>
    <dgm:cxn modelId="{62E6AFA4-66DA-4E68-8441-88A7A6EE7A9C}" type="presOf" srcId="{509D0CEC-517C-4434-B793-CF842E304524}" destId="{71E5DC23-86F1-4804-8EF0-2ACFF37435DE}" srcOrd="0" destOrd="0" presId="urn:microsoft.com/office/officeart/2005/8/layout/list1"/>
    <dgm:cxn modelId="{4C9458A9-0A89-4F3D-B6CC-15CE13549AF1}" type="presOf" srcId="{6B0335A4-C65D-4CD7-8C20-30A53D88BE5E}" destId="{822C1729-689B-411E-9B3E-8D6A2A63C2B2}" srcOrd="0" destOrd="0" presId="urn:microsoft.com/office/officeart/2005/8/layout/list1"/>
    <dgm:cxn modelId="{88A3E1B6-5CD2-41BA-AE4D-153D1A58AA7C}" type="presOf" srcId="{7F679F73-556B-4A6B-869B-84D2FE4A7A6E}" destId="{6679B067-4DA1-432F-85C4-782EA2B3EDBD}" srcOrd="0" destOrd="0" presId="urn:microsoft.com/office/officeart/2005/8/layout/list1"/>
    <dgm:cxn modelId="{620209CB-80A6-4E2C-B579-0DF1506D69A2}" srcId="{AA30884A-1B76-440C-AED7-E191531FDDD4}" destId="{653CBB78-85F7-4285-8986-EC0FAC47CEE3}" srcOrd="0" destOrd="0" parTransId="{0B7A4559-372D-4330-8646-0E5D091F3F59}" sibTransId="{A786C76A-002C-4186-B62E-0534A4EDAC93}"/>
    <dgm:cxn modelId="{9E3CA8CB-0E3C-4D52-AAC4-75EACC9E274B}" type="presOf" srcId="{AA30884A-1B76-440C-AED7-E191531FDDD4}" destId="{B16105B2-2E0F-4E58-9906-5448559EBEB3}" srcOrd="0" destOrd="0" presId="urn:microsoft.com/office/officeart/2005/8/layout/list1"/>
    <dgm:cxn modelId="{A78F79D4-19A2-42BE-BD2C-8249C2000952}" srcId="{3BEBF578-A399-4E51-BDCC-58825C000E83}" destId="{6B0335A4-C65D-4CD7-8C20-30A53D88BE5E}" srcOrd="0" destOrd="0" parTransId="{C4FD041F-FC05-4241-9D46-01541297D71F}" sibTransId="{35FAD4BB-D272-47DC-A138-4D8B6BAD0B3A}"/>
    <dgm:cxn modelId="{001D19D6-B40F-479D-98E9-1F010FAEDF64}" type="presOf" srcId="{8B29C1CB-FD67-4DF0-AB80-3E2B36BE5E60}" destId="{5AABDF1B-D5B3-4E96-A921-CBA3DE476D09}" srcOrd="1" destOrd="0" presId="urn:microsoft.com/office/officeart/2005/8/layout/list1"/>
    <dgm:cxn modelId="{611CA3DC-8DE6-4DBB-860B-38FE087BC9D3}" type="presOf" srcId="{AA30884A-1B76-440C-AED7-E191531FDDD4}" destId="{4AE8B048-FDB1-45C9-AC37-179CCAEA0320}" srcOrd="1" destOrd="0" presId="urn:microsoft.com/office/officeart/2005/8/layout/list1"/>
    <dgm:cxn modelId="{972EFFF3-BC11-4280-BDA5-81F8676FFDF2}" type="presOf" srcId="{3BEBF578-A399-4E51-BDCC-58825C000E83}" destId="{5318A913-DCA8-4179-BAC1-6EE4DBDE9F34}" srcOrd="0" destOrd="0" presId="urn:microsoft.com/office/officeart/2005/8/layout/list1"/>
    <dgm:cxn modelId="{636901E1-E528-46B7-BFCD-716042BC2226}" type="presParOf" srcId="{6679B067-4DA1-432F-85C4-782EA2B3EDBD}" destId="{CDA030DA-7EF2-4872-8EEE-0FDA90F7DC59}" srcOrd="0" destOrd="0" presId="urn:microsoft.com/office/officeart/2005/8/layout/list1"/>
    <dgm:cxn modelId="{CB4A26F4-C3EA-4BA8-AEFD-25DA2FC89BA0}" type="presParOf" srcId="{CDA030DA-7EF2-4872-8EEE-0FDA90F7DC59}" destId="{5318A913-DCA8-4179-BAC1-6EE4DBDE9F34}" srcOrd="0" destOrd="0" presId="urn:microsoft.com/office/officeart/2005/8/layout/list1"/>
    <dgm:cxn modelId="{281B462E-7A13-4754-A655-CB6E038112FC}" type="presParOf" srcId="{CDA030DA-7EF2-4872-8EEE-0FDA90F7DC59}" destId="{CB345E38-72CE-45BB-9AED-6245AA755436}" srcOrd="1" destOrd="0" presId="urn:microsoft.com/office/officeart/2005/8/layout/list1"/>
    <dgm:cxn modelId="{0A1037A2-BFC0-4899-BD73-D062C584484F}" type="presParOf" srcId="{6679B067-4DA1-432F-85C4-782EA2B3EDBD}" destId="{DEC576AA-C18D-40E7-895E-D701F0BB90DD}" srcOrd="1" destOrd="0" presId="urn:microsoft.com/office/officeart/2005/8/layout/list1"/>
    <dgm:cxn modelId="{19E430B1-E56F-4347-9B20-2F238DF8984F}" type="presParOf" srcId="{6679B067-4DA1-432F-85C4-782EA2B3EDBD}" destId="{822C1729-689B-411E-9B3E-8D6A2A63C2B2}" srcOrd="2" destOrd="0" presId="urn:microsoft.com/office/officeart/2005/8/layout/list1"/>
    <dgm:cxn modelId="{708A2E7A-19C3-47C6-8155-9833AE84C3CC}" type="presParOf" srcId="{6679B067-4DA1-432F-85C4-782EA2B3EDBD}" destId="{4455F4B7-B98A-4CFF-9F9B-F92B6D52B5EF}" srcOrd="3" destOrd="0" presId="urn:microsoft.com/office/officeart/2005/8/layout/list1"/>
    <dgm:cxn modelId="{EB67F958-19B7-4DDA-9117-C60A582DF00F}" type="presParOf" srcId="{6679B067-4DA1-432F-85C4-782EA2B3EDBD}" destId="{39C3840E-A53F-4615-BEDF-71FA54FC3A5C}" srcOrd="4" destOrd="0" presId="urn:microsoft.com/office/officeart/2005/8/layout/list1"/>
    <dgm:cxn modelId="{221CE39A-4E90-408E-9B9F-A4335C2105E4}" type="presParOf" srcId="{39C3840E-A53F-4615-BEDF-71FA54FC3A5C}" destId="{79E19125-686F-4BF5-B212-9D3F1FA5901C}" srcOrd="0" destOrd="0" presId="urn:microsoft.com/office/officeart/2005/8/layout/list1"/>
    <dgm:cxn modelId="{5412C2D7-38A7-452B-9DD3-45EBF288C1AF}" type="presParOf" srcId="{39C3840E-A53F-4615-BEDF-71FA54FC3A5C}" destId="{5AABDF1B-D5B3-4E96-A921-CBA3DE476D09}" srcOrd="1" destOrd="0" presId="urn:microsoft.com/office/officeart/2005/8/layout/list1"/>
    <dgm:cxn modelId="{398B304F-6FC8-4EC6-B441-DD4C811CDD8A}" type="presParOf" srcId="{6679B067-4DA1-432F-85C4-782EA2B3EDBD}" destId="{30DE6B74-C73E-40A0-B0B7-47C38D7590F3}" srcOrd="5" destOrd="0" presId="urn:microsoft.com/office/officeart/2005/8/layout/list1"/>
    <dgm:cxn modelId="{782B5BBD-21D5-483A-8117-5E497CA0075D}" type="presParOf" srcId="{6679B067-4DA1-432F-85C4-782EA2B3EDBD}" destId="{71E5DC23-86F1-4804-8EF0-2ACFF37435DE}" srcOrd="6" destOrd="0" presId="urn:microsoft.com/office/officeart/2005/8/layout/list1"/>
    <dgm:cxn modelId="{EB46E9E8-CA48-44EC-AD4D-25B469891E28}" type="presParOf" srcId="{6679B067-4DA1-432F-85C4-782EA2B3EDBD}" destId="{081B06EA-686F-4E27-93E1-B2175B709838}" srcOrd="7" destOrd="0" presId="urn:microsoft.com/office/officeart/2005/8/layout/list1"/>
    <dgm:cxn modelId="{EFCFC3E3-0B24-458B-87F1-904C99B06BD8}" type="presParOf" srcId="{6679B067-4DA1-432F-85C4-782EA2B3EDBD}" destId="{938F2CCD-A098-4378-9F26-C317C92AA0C7}" srcOrd="8" destOrd="0" presId="urn:microsoft.com/office/officeart/2005/8/layout/list1"/>
    <dgm:cxn modelId="{66160C2F-65AC-46B3-BEF1-876151F7A39F}" type="presParOf" srcId="{938F2CCD-A098-4378-9F26-C317C92AA0C7}" destId="{B16105B2-2E0F-4E58-9906-5448559EBEB3}" srcOrd="0" destOrd="0" presId="urn:microsoft.com/office/officeart/2005/8/layout/list1"/>
    <dgm:cxn modelId="{D520DDBD-125D-44FF-877B-E056B1E3D92B}" type="presParOf" srcId="{938F2CCD-A098-4378-9F26-C317C92AA0C7}" destId="{4AE8B048-FDB1-45C9-AC37-179CCAEA0320}" srcOrd="1" destOrd="0" presId="urn:microsoft.com/office/officeart/2005/8/layout/list1"/>
    <dgm:cxn modelId="{7D120793-1051-4A07-9E57-768CE4AC7FCD}" type="presParOf" srcId="{6679B067-4DA1-432F-85C4-782EA2B3EDBD}" destId="{B3012CA3-A51D-4CB9-83CA-77389E0FD698}" srcOrd="9" destOrd="0" presId="urn:microsoft.com/office/officeart/2005/8/layout/list1"/>
    <dgm:cxn modelId="{05C80B3C-E6E4-4361-B3A8-F8D01C6911D9}" type="presParOf" srcId="{6679B067-4DA1-432F-85C4-782EA2B3EDBD}" destId="{130E73BA-6AD1-42C8-BB7E-C38519C7255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79F73-556B-4A6B-869B-84D2FE4A7A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BEBF578-A399-4E51-BDCC-58825C000E83}">
      <dgm:prSet/>
      <dgm:spPr/>
      <dgm:t>
        <a:bodyPr/>
        <a:lstStyle/>
        <a:p>
          <a:r>
            <a:rPr lang="en-GB" b="1" dirty="0"/>
            <a:t>Hyper-Parameters Combinations:</a:t>
          </a:r>
          <a:endParaRPr lang="en-US" dirty="0"/>
        </a:p>
      </dgm:t>
    </dgm:pt>
    <dgm:pt modelId="{AB5C71BC-9EFC-425F-9317-4FCB1FE9B5C0}" type="parTrans" cxnId="{5473DA8B-F19C-4A87-87BF-2ED986DF47C1}">
      <dgm:prSet/>
      <dgm:spPr/>
      <dgm:t>
        <a:bodyPr/>
        <a:lstStyle/>
        <a:p>
          <a:endParaRPr lang="en-US"/>
        </a:p>
      </dgm:t>
    </dgm:pt>
    <dgm:pt modelId="{3608C22E-1FBF-4D4A-8B27-858E25A69792}" type="sibTrans" cxnId="{5473DA8B-F19C-4A87-87BF-2ED986DF47C1}">
      <dgm:prSet/>
      <dgm:spPr/>
      <dgm:t>
        <a:bodyPr/>
        <a:lstStyle/>
        <a:p>
          <a:endParaRPr lang="en-US"/>
        </a:p>
      </dgm:t>
    </dgm:pt>
    <dgm:pt modelId="{6B0335A4-C65D-4CD7-8C20-30A53D88BE5E}">
      <dgm:prSet/>
      <dgm:spPr/>
      <dgm:t>
        <a:bodyPr/>
        <a:lstStyle/>
        <a:p>
          <a:r>
            <a:rPr lang="en-US" dirty="0"/>
            <a:t>3960</a:t>
          </a:r>
        </a:p>
      </dgm:t>
    </dgm:pt>
    <dgm:pt modelId="{C4FD041F-FC05-4241-9D46-01541297D71F}" type="parTrans" cxnId="{A78F79D4-19A2-42BE-BD2C-8249C2000952}">
      <dgm:prSet/>
      <dgm:spPr/>
      <dgm:t>
        <a:bodyPr/>
        <a:lstStyle/>
        <a:p>
          <a:endParaRPr lang="en-US"/>
        </a:p>
      </dgm:t>
    </dgm:pt>
    <dgm:pt modelId="{35FAD4BB-D272-47DC-A138-4D8B6BAD0B3A}" type="sibTrans" cxnId="{A78F79D4-19A2-42BE-BD2C-8249C2000952}">
      <dgm:prSet/>
      <dgm:spPr/>
      <dgm:t>
        <a:bodyPr/>
        <a:lstStyle/>
        <a:p>
          <a:endParaRPr lang="en-US"/>
        </a:p>
      </dgm:t>
    </dgm:pt>
    <dgm:pt modelId="{8B29C1CB-FD67-4DF0-AB80-3E2B36BE5E60}">
      <dgm:prSet/>
      <dgm:spPr/>
      <dgm:t>
        <a:bodyPr/>
        <a:lstStyle/>
        <a:p>
          <a:r>
            <a:rPr lang="en-US" dirty="0"/>
            <a:t>Candidates</a:t>
          </a:r>
        </a:p>
      </dgm:t>
    </dgm:pt>
    <dgm:pt modelId="{59206D19-FE4A-4BE0-9879-60D1A0274267}" type="parTrans" cxnId="{32522E4C-28DD-45CB-A5AB-51C817264763}">
      <dgm:prSet/>
      <dgm:spPr/>
      <dgm:t>
        <a:bodyPr/>
        <a:lstStyle/>
        <a:p>
          <a:endParaRPr lang="en-US"/>
        </a:p>
      </dgm:t>
    </dgm:pt>
    <dgm:pt modelId="{248CBA19-85D4-4508-AB43-3AD52EDB506F}" type="sibTrans" cxnId="{32522E4C-28DD-45CB-A5AB-51C817264763}">
      <dgm:prSet/>
      <dgm:spPr/>
      <dgm:t>
        <a:bodyPr/>
        <a:lstStyle/>
        <a:p>
          <a:endParaRPr lang="en-US"/>
        </a:p>
      </dgm:t>
    </dgm:pt>
    <dgm:pt modelId="{509D0CEC-517C-4434-B793-CF842E304524}">
      <dgm:prSet/>
      <dgm:spPr/>
      <dgm:t>
        <a:bodyPr/>
        <a:lstStyle/>
        <a:p>
          <a:r>
            <a:rPr lang="en-US" dirty="0"/>
            <a:t>100</a:t>
          </a:r>
        </a:p>
      </dgm:t>
    </dgm:pt>
    <dgm:pt modelId="{DFA02E08-AB1D-40A3-9D34-7E674C4834E9}" type="parTrans" cxnId="{B070AC68-1C72-4D13-88AB-4D89410013DF}">
      <dgm:prSet/>
      <dgm:spPr/>
      <dgm:t>
        <a:bodyPr/>
        <a:lstStyle/>
        <a:p>
          <a:endParaRPr lang="en-US"/>
        </a:p>
      </dgm:t>
    </dgm:pt>
    <dgm:pt modelId="{1DEDFBA5-82E3-48FC-AB22-7F425759AA3F}" type="sibTrans" cxnId="{B070AC68-1C72-4D13-88AB-4D89410013DF}">
      <dgm:prSet/>
      <dgm:spPr/>
      <dgm:t>
        <a:bodyPr/>
        <a:lstStyle/>
        <a:p>
          <a:endParaRPr lang="en-US"/>
        </a:p>
      </dgm:t>
    </dgm:pt>
    <dgm:pt modelId="{AA30884A-1B76-440C-AED7-E191531FDDD4}">
      <dgm:prSet/>
      <dgm:spPr/>
      <dgm:t>
        <a:bodyPr/>
        <a:lstStyle/>
        <a:p>
          <a:r>
            <a:rPr lang="en-GB" b="1" dirty="0"/>
            <a:t>Cross-validation</a:t>
          </a:r>
          <a:endParaRPr lang="en-US" dirty="0"/>
        </a:p>
      </dgm:t>
    </dgm:pt>
    <dgm:pt modelId="{BF7CE9B8-4A35-4AEC-A0FE-35635F8A0CC6}" type="parTrans" cxnId="{7898113D-3730-4F0D-98C3-CF66599A5FC5}">
      <dgm:prSet/>
      <dgm:spPr/>
      <dgm:t>
        <a:bodyPr/>
        <a:lstStyle/>
        <a:p>
          <a:endParaRPr lang="en-US"/>
        </a:p>
      </dgm:t>
    </dgm:pt>
    <dgm:pt modelId="{2A907CD0-EE56-465B-8E55-991C40E96317}" type="sibTrans" cxnId="{7898113D-3730-4F0D-98C3-CF66599A5FC5}">
      <dgm:prSet/>
      <dgm:spPr/>
      <dgm:t>
        <a:bodyPr/>
        <a:lstStyle/>
        <a:p>
          <a:endParaRPr lang="en-US"/>
        </a:p>
      </dgm:t>
    </dgm:pt>
    <dgm:pt modelId="{653CBB78-85F7-4285-8986-EC0FAC47CEE3}">
      <dgm:prSet/>
      <dgm:spPr/>
      <dgm:t>
        <a:bodyPr/>
        <a:lstStyle/>
        <a:p>
          <a:r>
            <a:rPr lang="en-US" dirty="0"/>
            <a:t>3 per candidate</a:t>
          </a:r>
        </a:p>
      </dgm:t>
    </dgm:pt>
    <dgm:pt modelId="{0B7A4559-372D-4330-8646-0E5D091F3F59}" type="parTrans" cxnId="{620209CB-80A6-4E2C-B579-0DF1506D69A2}">
      <dgm:prSet/>
      <dgm:spPr/>
      <dgm:t>
        <a:bodyPr/>
        <a:lstStyle/>
        <a:p>
          <a:endParaRPr lang="en-US"/>
        </a:p>
      </dgm:t>
    </dgm:pt>
    <dgm:pt modelId="{A786C76A-002C-4186-B62E-0534A4EDAC93}" type="sibTrans" cxnId="{620209CB-80A6-4E2C-B579-0DF1506D69A2}">
      <dgm:prSet/>
      <dgm:spPr/>
      <dgm:t>
        <a:bodyPr/>
        <a:lstStyle/>
        <a:p>
          <a:endParaRPr lang="en-US"/>
        </a:p>
      </dgm:t>
    </dgm:pt>
    <dgm:pt modelId="{6679B067-4DA1-432F-85C4-782EA2B3EDBD}" type="pres">
      <dgm:prSet presAssocID="{7F679F73-556B-4A6B-869B-84D2FE4A7A6E}" presName="linear" presStyleCnt="0">
        <dgm:presLayoutVars>
          <dgm:dir/>
          <dgm:animLvl val="lvl"/>
          <dgm:resizeHandles val="exact"/>
        </dgm:presLayoutVars>
      </dgm:prSet>
      <dgm:spPr/>
    </dgm:pt>
    <dgm:pt modelId="{CDA030DA-7EF2-4872-8EEE-0FDA90F7DC59}" type="pres">
      <dgm:prSet presAssocID="{3BEBF578-A399-4E51-BDCC-58825C000E83}" presName="parentLin" presStyleCnt="0"/>
      <dgm:spPr/>
    </dgm:pt>
    <dgm:pt modelId="{5318A913-DCA8-4179-BAC1-6EE4DBDE9F34}" type="pres">
      <dgm:prSet presAssocID="{3BEBF578-A399-4E51-BDCC-58825C000E83}" presName="parentLeftMargin" presStyleLbl="node1" presStyleIdx="0" presStyleCnt="3"/>
      <dgm:spPr/>
    </dgm:pt>
    <dgm:pt modelId="{CB345E38-72CE-45BB-9AED-6245AA755436}" type="pres">
      <dgm:prSet presAssocID="{3BEBF578-A399-4E51-BDCC-58825C000E83}" presName="parentText" presStyleLbl="node1" presStyleIdx="0" presStyleCnt="3">
        <dgm:presLayoutVars>
          <dgm:chMax val="0"/>
          <dgm:bulletEnabled val="1"/>
        </dgm:presLayoutVars>
      </dgm:prSet>
      <dgm:spPr/>
    </dgm:pt>
    <dgm:pt modelId="{DEC576AA-C18D-40E7-895E-D701F0BB90DD}" type="pres">
      <dgm:prSet presAssocID="{3BEBF578-A399-4E51-BDCC-58825C000E83}" presName="negativeSpace" presStyleCnt="0"/>
      <dgm:spPr/>
    </dgm:pt>
    <dgm:pt modelId="{822C1729-689B-411E-9B3E-8D6A2A63C2B2}" type="pres">
      <dgm:prSet presAssocID="{3BEBF578-A399-4E51-BDCC-58825C000E83}" presName="childText" presStyleLbl="conFgAcc1" presStyleIdx="0" presStyleCnt="3">
        <dgm:presLayoutVars>
          <dgm:bulletEnabled val="1"/>
        </dgm:presLayoutVars>
      </dgm:prSet>
      <dgm:spPr/>
    </dgm:pt>
    <dgm:pt modelId="{4455F4B7-B98A-4CFF-9F9B-F92B6D52B5EF}" type="pres">
      <dgm:prSet presAssocID="{3608C22E-1FBF-4D4A-8B27-858E25A69792}" presName="spaceBetweenRectangles" presStyleCnt="0"/>
      <dgm:spPr/>
    </dgm:pt>
    <dgm:pt modelId="{39C3840E-A53F-4615-BEDF-71FA54FC3A5C}" type="pres">
      <dgm:prSet presAssocID="{8B29C1CB-FD67-4DF0-AB80-3E2B36BE5E60}" presName="parentLin" presStyleCnt="0"/>
      <dgm:spPr/>
    </dgm:pt>
    <dgm:pt modelId="{79E19125-686F-4BF5-B212-9D3F1FA5901C}" type="pres">
      <dgm:prSet presAssocID="{8B29C1CB-FD67-4DF0-AB80-3E2B36BE5E60}" presName="parentLeftMargin" presStyleLbl="node1" presStyleIdx="0" presStyleCnt="3"/>
      <dgm:spPr/>
    </dgm:pt>
    <dgm:pt modelId="{5AABDF1B-D5B3-4E96-A921-CBA3DE476D09}" type="pres">
      <dgm:prSet presAssocID="{8B29C1CB-FD67-4DF0-AB80-3E2B36BE5E60}" presName="parentText" presStyleLbl="node1" presStyleIdx="1" presStyleCnt="3">
        <dgm:presLayoutVars>
          <dgm:chMax val="0"/>
          <dgm:bulletEnabled val="1"/>
        </dgm:presLayoutVars>
      </dgm:prSet>
      <dgm:spPr/>
    </dgm:pt>
    <dgm:pt modelId="{30DE6B74-C73E-40A0-B0B7-47C38D7590F3}" type="pres">
      <dgm:prSet presAssocID="{8B29C1CB-FD67-4DF0-AB80-3E2B36BE5E60}" presName="negativeSpace" presStyleCnt="0"/>
      <dgm:spPr/>
    </dgm:pt>
    <dgm:pt modelId="{71E5DC23-86F1-4804-8EF0-2ACFF37435DE}" type="pres">
      <dgm:prSet presAssocID="{8B29C1CB-FD67-4DF0-AB80-3E2B36BE5E60}" presName="childText" presStyleLbl="conFgAcc1" presStyleIdx="1" presStyleCnt="3">
        <dgm:presLayoutVars>
          <dgm:bulletEnabled val="1"/>
        </dgm:presLayoutVars>
      </dgm:prSet>
      <dgm:spPr/>
    </dgm:pt>
    <dgm:pt modelId="{081B06EA-686F-4E27-93E1-B2175B709838}" type="pres">
      <dgm:prSet presAssocID="{248CBA19-85D4-4508-AB43-3AD52EDB506F}" presName="spaceBetweenRectangles" presStyleCnt="0"/>
      <dgm:spPr/>
    </dgm:pt>
    <dgm:pt modelId="{938F2CCD-A098-4378-9F26-C317C92AA0C7}" type="pres">
      <dgm:prSet presAssocID="{AA30884A-1B76-440C-AED7-E191531FDDD4}" presName="parentLin" presStyleCnt="0"/>
      <dgm:spPr/>
    </dgm:pt>
    <dgm:pt modelId="{B16105B2-2E0F-4E58-9906-5448559EBEB3}" type="pres">
      <dgm:prSet presAssocID="{AA30884A-1B76-440C-AED7-E191531FDDD4}" presName="parentLeftMargin" presStyleLbl="node1" presStyleIdx="1" presStyleCnt="3"/>
      <dgm:spPr/>
    </dgm:pt>
    <dgm:pt modelId="{4AE8B048-FDB1-45C9-AC37-179CCAEA0320}" type="pres">
      <dgm:prSet presAssocID="{AA30884A-1B76-440C-AED7-E191531FDDD4}" presName="parentText" presStyleLbl="node1" presStyleIdx="2" presStyleCnt="3">
        <dgm:presLayoutVars>
          <dgm:chMax val="0"/>
          <dgm:bulletEnabled val="1"/>
        </dgm:presLayoutVars>
      </dgm:prSet>
      <dgm:spPr/>
    </dgm:pt>
    <dgm:pt modelId="{B3012CA3-A51D-4CB9-83CA-77389E0FD698}" type="pres">
      <dgm:prSet presAssocID="{AA30884A-1B76-440C-AED7-E191531FDDD4}" presName="negativeSpace" presStyleCnt="0"/>
      <dgm:spPr/>
    </dgm:pt>
    <dgm:pt modelId="{130E73BA-6AD1-42C8-BB7E-C38519C7255F}" type="pres">
      <dgm:prSet presAssocID="{AA30884A-1B76-440C-AED7-E191531FDDD4}" presName="childText" presStyleLbl="conFgAcc1" presStyleIdx="2" presStyleCnt="3">
        <dgm:presLayoutVars>
          <dgm:bulletEnabled val="1"/>
        </dgm:presLayoutVars>
      </dgm:prSet>
      <dgm:spPr/>
    </dgm:pt>
  </dgm:ptLst>
  <dgm:cxnLst>
    <dgm:cxn modelId="{2326CF1E-3485-49C8-AEF2-B7A1D18EAB14}" type="presOf" srcId="{8B29C1CB-FD67-4DF0-AB80-3E2B36BE5E60}" destId="{79E19125-686F-4BF5-B212-9D3F1FA5901C}" srcOrd="0" destOrd="0" presId="urn:microsoft.com/office/officeart/2005/8/layout/list1"/>
    <dgm:cxn modelId="{7898113D-3730-4F0D-98C3-CF66599A5FC5}" srcId="{7F679F73-556B-4A6B-869B-84D2FE4A7A6E}" destId="{AA30884A-1B76-440C-AED7-E191531FDDD4}" srcOrd="2" destOrd="0" parTransId="{BF7CE9B8-4A35-4AEC-A0FE-35635F8A0CC6}" sibTransId="{2A907CD0-EE56-465B-8E55-991C40E96317}"/>
    <dgm:cxn modelId="{8A1BDA3F-DFFA-4D10-9FC6-CC32D99669EB}" type="presOf" srcId="{653CBB78-85F7-4285-8986-EC0FAC47CEE3}" destId="{130E73BA-6AD1-42C8-BB7E-C38519C7255F}" srcOrd="0" destOrd="0" presId="urn:microsoft.com/office/officeart/2005/8/layout/list1"/>
    <dgm:cxn modelId="{B070AC68-1C72-4D13-88AB-4D89410013DF}" srcId="{8B29C1CB-FD67-4DF0-AB80-3E2B36BE5E60}" destId="{509D0CEC-517C-4434-B793-CF842E304524}" srcOrd="0" destOrd="0" parTransId="{DFA02E08-AB1D-40A3-9D34-7E674C4834E9}" sibTransId="{1DEDFBA5-82E3-48FC-AB22-7F425759AA3F}"/>
    <dgm:cxn modelId="{32522E4C-28DD-45CB-A5AB-51C817264763}" srcId="{7F679F73-556B-4A6B-869B-84D2FE4A7A6E}" destId="{8B29C1CB-FD67-4DF0-AB80-3E2B36BE5E60}" srcOrd="1" destOrd="0" parTransId="{59206D19-FE4A-4BE0-9879-60D1A0274267}" sibTransId="{248CBA19-85D4-4508-AB43-3AD52EDB506F}"/>
    <dgm:cxn modelId="{E821344E-BFDF-45D4-9976-BFD83B6FA52B}" type="presOf" srcId="{3BEBF578-A399-4E51-BDCC-58825C000E83}" destId="{CB345E38-72CE-45BB-9AED-6245AA755436}" srcOrd="1" destOrd="0" presId="urn:microsoft.com/office/officeart/2005/8/layout/list1"/>
    <dgm:cxn modelId="{5473DA8B-F19C-4A87-87BF-2ED986DF47C1}" srcId="{7F679F73-556B-4A6B-869B-84D2FE4A7A6E}" destId="{3BEBF578-A399-4E51-BDCC-58825C000E83}" srcOrd="0" destOrd="0" parTransId="{AB5C71BC-9EFC-425F-9317-4FCB1FE9B5C0}" sibTransId="{3608C22E-1FBF-4D4A-8B27-858E25A69792}"/>
    <dgm:cxn modelId="{62E6AFA4-66DA-4E68-8441-88A7A6EE7A9C}" type="presOf" srcId="{509D0CEC-517C-4434-B793-CF842E304524}" destId="{71E5DC23-86F1-4804-8EF0-2ACFF37435DE}" srcOrd="0" destOrd="0" presId="urn:microsoft.com/office/officeart/2005/8/layout/list1"/>
    <dgm:cxn modelId="{4C9458A9-0A89-4F3D-B6CC-15CE13549AF1}" type="presOf" srcId="{6B0335A4-C65D-4CD7-8C20-30A53D88BE5E}" destId="{822C1729-689B-411E-9B3E-8D6A2A63C2B2}" srcOrd="0" destOrd="0" presId="urn:microsoft.com/office/officeart/2005/8/layout/list1"/>
    <dgm:cxn modelId="{88A3E1B6-5CD2-41BA-AE4D-153D1A58AA7C}" type="presOf" srcId="{7F679F73-556B-4A6B-869B-84D2FE4A7A6E}" destId="{6679B067-4DA1-432F-85C4-782EA2B3EDBD}" srcOrd="0" destOrd="0" presId="urn:microsoft.com/office/officeart/2005/8/layout/list1"/>
    <dgm:cxn modelId="{620209CB-80A6-4E2C-B579-0DF1506D69A2}" srcId="{AA30884A-1B76-440C-AED7-E191531FDDD4}" destId="{653CBB78-85F7-4285-8986-EC0FAC47CEE3}" srcOrd="0" destOrd="0" parTransId="{0B7A4559-372D-4330-8646-0E5D091F3F59}" sibTransId="{A786C76A-002C-4186-B62E-0534A4EDAC93}"/>
    <dgm:cxn modelId="{9E3CA8CB-0E3C-4D52-AAC4-75EACC9E274B}" type="presOf" srcId="{AA30884A-1B76-440C-AED7-E191531FDDD4}" destId="{B16105B2-2E0F-4E58-9906-5448559EBEB3}" srcOrd="0" destOrd="0" presId="urn:microsoft.com/office/officeart/2005/8/layout/list1"/>
    <dgm:cxn modelId="{A78F79D4-19A2-42BE-BD2C-8249C2000952}" srcId="{3BEBF578-A399-4E51-BDCC-58825C000E83}" destId="{6B0335A4-C65D-4CD7-8C20-30A53D88BE5E}" srcOrd="0" destOrd="0" parTransId="{C4FD041F-FC05-4241-9D46-01541297D71F}" sibTransId="{35FAD4BB-D272-47DC-A138-4D8B6BAD0B3A}"/>
    <dgm:cxn modelId="{001D19D6-B40F-479D-98E9-1F010FAEDF64}" type="presOf" srcId="{8B29C1CB-FD67-4DF0-AB80-3E2B36BE5E60}" destId="{5AABDF1B-D5B3-4E96-A921-CBA3DE476D09}" srcOrd="1" destOrd="0" presId="urn:microsoft.com/office/officeart/2005/8/layout/list1"/>
    <dgm:cxn modelId="{611CA3DC-8DE6-4DBB-860B-38FE087BC9D3}" type="presOf" srcId="{AA30884A-1B76-440C-AED7-E191531FDDD4}" destId="{4AE8B048-FDB1-45C9-AC37-179CCAEA0320}" srcOrd="1" destOrd="0" presId="urn:microsoft.com/office/officeart/2005/8/layout/list1"/>
    <dgm:cxn modelId="{972EFFF3-BC11-4280-BDA5-81F8676FFDF2}" type="presOf" srcId="{3BEBF578-A399-4E51-BDCC-58825C000E83}" destId="{5318A913-DCA8-4179-BAC1-6EE4DBDE9F34}" srcOrd="0" destOrd="0" presId="urn:microsoft.com/office/officeart/2005/8/layout/list1"/>
    <dgm:cxn modelId="{636901E1-E528-46B7-BFCD-716042BC2226}" type="presParOf" srcId="{6679B067-4DA1-432F-85C4-782EA2B3EDBD}" destId="{CDA030DA-7EF2-4872-8EEE-0FDA90F7DC59}" srcOrd="0" destOrd="0" presId="urn:microsoft.com/office/officeart/2005/8/layout/list1"/>
    <dgm:cxn modelId="{CB4A26F4-C3EA-4BA8-AEFD-25DA2FC89BA0}" type="presParOf" srcId="{CDA030DA-7EF2-4872-8EEE-0FDA90F7DC59}" destId="{5318A913-DCA8-4179-BAC1-6EE4DBDE9F34}" srcOrd="0" destOrd="0" presId="urn:microsoft.com/office/officeart/2005/8/layout/list1"/>
    <dgm:cxn modelId="{281B462E-7A13-4754-A655-CB6E038112FC}" type="presParOf" srcId="{CDA030DA-7EF2-4872-8EEE-0FDA90F7DC59}" destId="{CB345E38-72CE-45BB-9AED-6245AA755436}" srcOrd="1" destOrd="0" presId="urn:microsoft.com/office/officeart/2005/8/layout/list1"/>
    <dgm:cxn modelId="{0A1037A2-BFC0-4899-BD73-D062C584484F}" type="presParOf" srcId="{6679B067-4DA1-432F-85C4-782EA2B3EDBD}" destId="{DEC576AA-C18D-40E7-895E-D701F0BB90DD}" srcOrd="1" destOrd="0" presId="urn:microsoft.com/office/officeart/2005/8/layout/list1"/>
    <dgm:cxn modelId="{19E430B1-E56F-4347-9B20-2F238DF8984F}" type="presParOf" srcId="{6679B067-4DA1-432F-85C4-782EA2B3EDBD}" destId="{822C1729-689B-411E-9B3E-8D6A2A63C2B2}" srcOrd="2" destOrd="0" presId="urn:microsoft.com/office/officeart/2005/8/layout/list1"/>
    <dgm:cxn modelId="{708A2E7A-19C3-47C6-8155-9833AE84C3CC}" type="presParOf" srcId="{6679B067-4DA1-432F-85C4-782EA2B3EDBD}" destId="{4455F4B7-B98A-4CFF-9F9B-F92B6D52B5EF}" srcOrd="3" destOrd="0" presId="urn:microsoft.com/office/officeart/2005/8/layout/list1"/>
    <dgm:cxn modelId="{EB67F958-19B7-4DDA-9117-C60A582DF00F}" type="presParOf" srcId="{6679B067-4DA1-432F-85C4-782EA2B3EDBD}" destId="{39C3840E-A53F-4615-BEDF-71FA54FC3A5C}" srcOrd="4" destOrd="0" presId="urn:microsoft.com/office/officeart/2005/8/layout/list1"/>
    <dgm:cxn modelId="{221CE39A-4E90-408E-9B9F-A4335C2105E4}" type="presParOf" srcId="{39C3840E-A53F-4615-BEDF-71FA54FC3A5C}" destId="{79E19125-686F-4BF5-B212-9D3F1FA5901C}" srcOrd="0" destOrd="0" presId="urn:microsoft.com/office/officeart/2005/8/layout/list1"/>
    <dgm:cxn modelId="{5412C2D7-38A7-452B-9DD3-45EBF288C1AF}" type="presParOf" srcId="{39C3840E-A53F-4615-BEDF-71FA54FC3A5C}" destId="{5AABDF1B-D5B3-4E96-A921-CBA3DE476D09}" srcOrd="1" destOrd="0" presId="urn:microsoft.com/office/officeart/2005/8/layout/list1"/>
    <dgm:cxn modelId="{398B304F-6FC8-4EC6-B441-DD4C811CDD8A}" type="presParOf" srcId="{6679B067-4DA1-432F-85C4-782EA2B3EDBD}" destId="{30DE6B74-C73E-40A0-B0B7-47C38D7590F3}" srcOrd="5" destOrd="0" presId="urn:microsoft.com/office/officeart/2005/8/layout/list1"/>
    <dgm:cxn modelId="{782B5BBD-21D5-483A-8117-5E497CA0075D}" type="presParOf" srcId="{6679B067-4DA1-432F-85C4-782EA2B3EDBD}" destId="{71E5DC23-86F1-4804-8EF0-2ACFF37435DE}" srcOrd="6" destOrd="0" presId="urn:microsoft.com/office/officeart/2005/8/layout/list1"/>
    <dgm:cxn modelId="{EB46E9E8-CA48-44EC-AD4D-25B469891E28}" type="presParOf" srcId="{6679B067-4DA1-432F-85C4-782EA2B3EDBD}" destId="{081B06EA-686F-4E27-93E1-B2175B709838}" srcOrd="7" destOrd="0" presId="urn:microsoft.com/office/officeart/2005/8/layout/list1"/>
    <dgm:cxn modelId="{EFCFC3E3-0B24-458B-87F1-904C99B06BD8}" type="presParOf" srcId="{6679B067-4DA1-432F-85C4-782EA2B3EDBD}" destId="{938F2CCD-A098-4378-9F26-C317C92AA0C7}" srcOrd="8" destOrd="0" presId="urn:microsoft.com/office/officeart/2005/8/layout/list1"/>
    <dgm:cxn modelId="{66160C2F-65AC-46B3-BEF1-876151F7A39F}" type="presParOf" srcId="{938F2CCD-A098-4378-9F26-C317C92AA0C7}" destId="{B16105B2-2E0F-4E58-9906-5448559EBEB3}" srcOrd="0" destOrd="0" presId="urn:microsoft.com/office/officeart/2005/8/layout/list1"/>
    <dgm:cxn modelId="{D520DDBD-125D-44FF-877B-E056B1E3D92B}" type="presParOf" srcId="{938F2CCD-A098-4378-9F26-C317C92AA0C7}" destId="{4AE8B048-FDB1-45C9-AC37-179CCAEA0320}" srcOrd="1" destOrd="0" presId="urn:microsoft.com/office/officeart/2005/8/layout/list1"/>
    <dgm:cxn modelId="{7D120793-1051-4A07-9E57-768CE4AC7FCD}" type="presParOf" srcId="{6679B067-4DA1-432F-85C4-782EA2B3EDBD}" destId="{B3012CA3-A51D-4CB9-83CA-77389E0FD698}" srcOrd="9" destOrd="0" presId="urn:microsoft.com/office/officeart/2005/8/layout/list1"/>
    <dgm:cxn modelId="{05C80B3C-E6E4-4361-B3A8-F8D01C6911D9}" type="presParOf" srcId="{6679B067-4DA1-432F-85C4-782EA2B3EDBD}" destId="{130E73BA-6AD1-42C8-BB7E-C38519C725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2623E-ABE7-4861-8248-F10B8C9E6E4F}">
      <dsp:nvSpPr>
        <dsp:cNvPr id="0" name=""/>
        <dsp:cNvSpPr/>
      </dsp:nvSpPr>
      <dsp:spPr>
        <a:xfrm>
          <a:off x="439453" y="1250756"/>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C6D9B-E010-469A-A75E-7F46DA66F811}">
      <dsp:nvSpPr>
        <dsp:cNvPr id="0" name=""/>
        <dsp:cNvSpPr/>
      </dsp:nvSpPr>
      <dsp:spPr>
        <a:xfrm>
          <a:off x="342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1. Define Goals</a:t>
          </a:r>
          <a:endParaRPr lang="en-US" sz="2000" kern="1200" dirty="0"/>
        </a:p>
      </dsp:txBody>
      <dsp:txXfrm>
        <a:off x="3427" y="2209947"/>
        <a:ext cx="1585546" cy="634218"/>
      </dsp:txXfrm>
    </dsp:sp>
    <dsp:sp modelId="{69FDA092-0D33-42B0-8425-328DB4608BCE}">
      <dsp:nvSpPr>
        <dsp:cNvPr id="0" name=""/>
        <dsp:cNvSpPr/>
      </dsp:nvSpPr>
      <dsp:spPr>
        <a:xfrm>
          <a:off x="2302470" y="1250756"/>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E3F5D-A47E-4531-A8B7-3E5E5C08C487}">
      <dsp:nvSpPr>
        <dsp:cNvPr id="0" name=""/>
        <dsp:cNvSpPr/>
      </dsp:nvSpPr>
      <dsp:spPr>
        <a:xfrm>
          <a:off x="186644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2. Data Preparation</a:t>
          </a:r>
          <a:endParaRPr lang="en-US" sz="2000" kern="1200" dirty="0"/>
        </a:p>
      </dsp:txBody>
      <dsp:txXfrm>
        <a:off x="1866445" y="2209947"/>
        <a:ext cx="1585546" cy="634218"/>
      </dsp:txXfrm>
    </dsp:sp>
    <dsp:sp modelId="{0BAC6C38-7B70-43C6-BC1E-BDF0F8C26D69}">
      <dsp:nvSpPr>
        <dsp:cNvPr id="0" name=""/>
        <dsp:cNvSpPr/>
      </dsp:nvSpPr>
      <dsp:spPr>
        <a:xfrm>
          <a:off x="4165488" y="1250756"/>
          <a:ext cx="713496" cy="7134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44A71A-606A-4860-A7A2-845B94F90C6B}">
      <dsp:nvSpPr>
        <dsp:cNvPr id="0" name=""/>
        <dsp:cNvSpPr/>
      </dsp:nvSpPr>
      <dsp:spPr>
        <a:xfrm>
          <a:off x="3729462"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3. Create Model</a:t>
          </a:r>
          <a:endParaRPr lang="en-US" sz="2000" kern="1200" dirty="0"/>
        </a:p>
      </dsp:txBody>
      <dsp:txXfrm>
        <a:off x="3729462" y="2209947"/>
        <a:ext cx="1585546" cy="634218"/>
      </dsp:txXfrm>
    </dsp:sp>
    <dsp:sp modelId="{5242426B-F5E1-46DA-BBFC-E30014615319}">
      <dsp:nvSpPr>
        <dsp:cNvPr id="0" name=""/>
        <dsp:cNvSpPr/>
      </dsp:nvSpPr>
      <dsp:spPr>
        <a:xfrm>
          <a:off x="6028505" y="1250756"/>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63B5E-38B7-4C88-A633-60E0CC36E41B}">
      <dsp:nvSpPr>
        <dsp:cNvPr id="0" name=""/>
        <dsp:cNvSpPr/>
      </dsp:nvSpPr>
      <dsp:spPr>
        <a:xfrm>
          <a:off x="5592480"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4. Evaluate Model</a:t>
          </a:r>
          <a:endParaRPr lang="en-US" sz="2000" kern="1200" dirty="0"/>
        </a:p>
      </dsp:txBody>
      <dsp:txXfrm>
        <a:off x="5592480" y="2209947"/>
        <a:ext cx="1585546" cy="634218"/>
      </dsp:txXfrm>
    </dsp:sp>
    <dsp:sp modelId="{50DF798F-EEAE-4CE1-B971-0CF861D911C4}">
      <dsp:nvSpPr>
        <dsp:cNvPr id="0" name=""/>
        <dsp:cNvSpPr/>
      </dsp:nvSpPr>
      <dsp:spPr>
        <a:xfrm>
          <a:off x="7891523" y="1250756"/>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CEC4A-942C-4B66-B14D-AA50B51A0E20}">
      <dsp:nvSpPr>
        <dsp:cNvPr id="0" name=""/>
        <dsp:cNvSpPr/>
      </dsp:nvSpPr>
      <dsp:spPr>
        <a:xfrm>
          <a:off x="745549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5. Refine Model</a:t>
          </a:r>
          <a:endParaRPr lang="en-US" sz="2000" kern="1200"/>
        </a:p>
      </dsp:txBody>
      <dsp:txXfrm>
        <a:off x="7455497" y="2209947"/>
        <a:ext cx="1585546" cy="634218"/>
      </dsp:txXfrm>
    </dsp:sp>
    <dsp:sp modelId="{4F76FC60-1B4E-4B10-B7F8-B66FA17D4453}">
      <dsp:nvSpPr>
        <dsp:cNvPr id="0" name=""/>
        <dsp:cNvSpPr/>
      </dsp:nvSpPr>
      <dsp:spPr>
        <a:xfrm>
          <a:off x="9754540" y="1250756"/>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76AF-D852-489F-870C-984400CAEBB2}">
      <dsp:nvSpPr>
        <dsp:cNvPr id="0" name=""/>
        <dsp:cNvSpPr/>
      </dsp:nvSpPr>
      <dsp:spPr>
        <a:xfrm>
          <a:off x="931851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6. Implement and Test</a:t>
          </a:r>
          <a:endParaRPr lang="en-US" sz="2000" kern="1200" dirty="0"/>
        </a:p>
      </dsp:txBody>
      <dsp:txXfrm>
        <a:off x="9318515" y="2209947"/>
        <a:ext cx="1585546" cy="634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C1729-689B-411E-9B3E-8D6A2A63C2B2}">
      <dsp:nvSpPr>
        <dsp:cNvPr id="0" name=""/>
        <dsp:cNvSpPr/>
      </dsp:nvSpPr>
      <dsp:spPr>
        <a:xfrm>
          <a:off x="0" y="447289"/>
          <a:ext cx="5029199" cy="102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Instances of Sales Phone Calls</a:t>
          </a:r>
        </a:p>
      </dsp:txBody>
      <dsp:txXfrm>
        <a:off x="0" y="447289"/>
        <a:ext cx="5029199" cy="1020600"/>
      </dsp:txXfrm>
    </dsp:sp>
    <dsp:sp modelId="{CB345E38-72CE-45BB-9AED-6245AA755436}">
      <dsp:nvSpPr>
        <dsp:cNvPr id="0" name=""/>
        <dsp:cNvSpPr/>
      </dsp:nvSpPr>
      <dsp:spPr>
        <a:xfrm>
          <a:off x="251460" y="93049"/>
          <a:ext cx="352044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Unit of Analysis:</a:t>
          </a:r>
          <a:endParaRPr lang="en-US" sz="2400" kern="1200"/>
        </a:p>
      </dsp:txBody>
      <dsp:txXfrm>
        <a:off x="286045" y="127634"/>
        <a:ext cx="3451270" cy="639310"/>
      </dsp:txXfrm>
    </dsp:sp>
    <dsp:sp modelId="{71E5DC23-86F1-4804-8EF0-2ACFF37435DE}">
      <dsp:nvSpPr>
        <dsp:cNvPr id="0" name=""/>
        <dsp:cNvSpPr/>
      </dsp:nvSpPr>
      <dsp:spPr>
        <a:xfrm>
          <a:off x="0" y="1951729"/>
          <a:ext cx="5029199" cy="1020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Term Deposit (Binary)</a:t>
          </a:r>
        </a:p>
      </dsp:txBody>
      <dsp:txXfrm>
        <a:off x="0" y="1951729"/>
        <a:ext cx="5029199" cy="1020600"/>
      </dsp:txXfrm>
    </dsp:sp>
    <dsp:sp modelId="{5AABDF1B-D5B3-4E96-A921-CBA3DE476D09}">
      <dsp:nvSpPr>
        <dsp:cNvPr id="0" name=""/>
        <dsp:cNvSpPr/>
      </dsp:nvSpPr>
      <dsp:spPr>
        <a:xfrm>
          <a:off x="251460" y="1597489"/>
          <a:ext cx="352044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Prediction Target:</a:t>
          </a:r>
          <a:endParaRPr lang="en-US" sz="2400" kern="1200"/>
        </a:p>
      </dsp:txBody>
      <dsp:txXfrm>
        <a:off x="286045" y="1632074"/>
        <a:ext cx="3451270" cy="639310"/>
      </dsp:txXfrm>
    </dsp:sp>
    <dsp:sp modelId="{130E73BA-6AD1-42C8-BB7E-C38519C7255F}">
      <dsp:nvSpPr>
        <dsp:cNvPr id="0" name=""/>
        <dsp:cNvSpPr/>
      </dsp:nvSpPr>
      <dsp:spPr>
        <a:xfrm>
          <a:off x="0" y="3456169"/>
          <a:ext cx="5029199" cy="1398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F1 Score</a:t>
          </a:r>
        </a:p>
        <a:p>
          <a:pPr marL="228600" lvl="1" indent="-228600" algn="l" defTabSz="1066800">
            <a:lnSpc>
              <a:spcPct val="90000"/>
            </a:lnSpc>
            <a:spcBef>
              <a:spcPct val="0"/>
            </a:spcBef>
            <a:spcAft>
              <a:spcPct val="15000"/>
            </a:spcAft>
            <a:buChar char="•"/>
          </a:pPr>
          <a:r>
            <a:rPr lang="en-US" sz="2400" kern="1200" dirty="0"/>
            <a:t>Recall</a:t>
          </a:r>
        </a:p>
      </dsp:txBody>
      <dsp:txXfrm>
        <a:off x="0" y="3456169"/>
        <a:ext cx="5029199" cy="1398600"/>
      </dsp:txXfrm>
    </dsp:sp>
    <dsp:sp modelId="{4AE8B048-FDB1-45C9-AC37-179CCAEA0320}">
      <dsp:nvSpPr>
        <dsp:cNvPr id="0" name=""/>
        <dsp:cNvSpPr/>
      </dsp:nvSpPr>
      <dsp:spPr>
        <a:xfrm>
          <a:off x="251460" y="3101928"/>
          <a:ext cx="352044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Model Criteria:</a:t>
          </a:r>
          <a:endParaRPr lang="en-US" sz="2400" kern="1200"/>
        </a:p>
      </dsp:txBody>
      <dsp:txXfrm>
        <a:off x="286045" y="3136513"/>
        <a:ext cx="345127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C1729-689B-411E-9B3E-8D6A2A63C2B2}">
      <dsp:nvSpPr>
        <dsp:cNvPr id="0" name=""/>
        <dsp:cNvSpPr/>
      </dsp:nvSpPr>
      <dsp:spPr>
        <a:xfrm>
          <a:off x="0" y="1095693"/>
          <a:ext cx="5029199" cy="765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3960</a:t>
          </a:r>
        </a:p>
      </dsp:txBody>
      <dsp:txXfrm>
        <a:off x="0" y="1095693"/>
        <a:ext cx="5029199" cy="765450"/>
      </dsp:txXfrm>
    </dsp:sp>
    <dsp:sp modelId="{CB345E38-72CE-45BB-9AED-6245AA755436}">
      <dsp:nvSpPr>
        <dsp:cNvPr id="0" name=""/>
        <dsp:cNvSpPr/>
      </dsp:nvSpPr>
      <dsp:spPr>
        <a:xfrm>
          <a:off x="251460" y="830013"/>
          <a:ext cx="352044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GB" sz="1800" b="1" kern="1200" dirty="0"/>
            <a:t>Hyper-Parameters Combinations:</a:t>
          </a:r>
          <a:endParaRPr lang="en-US" sz="1800" kern="1200" dirty="0"/>
        </a:p>
      </dsp:txBody>
      <dsp:txXfrm>
        <a:off x="277399" y="855952"/>
        <a:ext cx="3468562" cy="479482"/>
      </dsp:txXfrm>
    </dsp:sp>
    <dsp:sp modelId="{71E5DC23-86F1-4804-8EF0-2ACFF37435DE}">
      <dsp:nvSpPr>
        <dsp:cNvPr id="0" name=""/>
        <dsp:cNvSpPr/>
      </dsp:nvSpPr>
      <dsp:spPr>
        <a:xfrm>
          <a:off x="0" y="2224023"/>
          <a:ext cx="5029199" cy="7654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100</a:t>
          </a:r>
        </a:p>
      </dsp:txBody>
      <dsp:txXfrm>
        <a:off x="0" y="2224023"/>
        <a:ext cx="5029199" cy="765450"/>
      </dsp:txXfrm>
    </dsp:sp>
    <dsp:sp modelId="{5AABDF1B-D5B3-4E96-A921-CBA3DE476D09}">
      <dsp:nvSpPr>
        <dsp:cNvPr id="0" name=""/>
        <dsp:cNvSpPr/>
      </dsp:nvSpPr>
      <dsp:spPr>
        <a:xfrm>
          <a:off x="251460" y="1958343"/>
          <a:ext cx="3520440" cy="5313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US" sz="1800" kern="1200" dirty="0"/>
            <a:t>Candidates</a:t>
          </a:r>
        </a:p>
      </dsp:txBody>
      <dsp:txXfrm>
        <a:off x="277399" y="1984282"/>
        <a:ext cx="3468562" cy="479482"/>
      </dsp:txXfrm>
    </dsp:sp>
    <dsp:sp modelId="{130E73BA-6AD1-42C8-BB7E-C38519C7255F}">
      <dsp:nvSpPr>
        <dsp:cNvPr id="0" name=""/>
        <dsp:cNvSpPr/>
      </dsp:nvSpPr>
      <dsp:spPr>
        <a:xfrm>
          <a:off x="0" y="3352354"/>
          <a:ext cx="5029199" cy="7654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 per candidate</a:t>
          </a:r>
        </a:p>
      </dsp:txBody>
      <dsp:txXfrm>
        <a:off x="0" y="3352354"/>
        <a:ext cx="5029199" cy="765450"/>
      </dsp:txXfrm>
    </dsp:sp>
    <dsp:sp modelId="{4AE8B048-FDB1-45C9-AC37-179CCAEA0320}">
      <dsp:nvSpPr>
        <dsp:cNvPr id="0" name=""/>
        <dsp:cNvSpPr/>
      </dsp:nvSpPr>
      <dsp:spPr>
        <a:xfrm>
          <a:off x="251460" y="3086673"/>
          <a:ext cx="352044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GB" sz="1800" b="1" kern="1200" dirty="0"/>
            <a:t>Cross-validation</a:t>
          </a:r>
          <a:endParaRPr lang="en-US" sz="1800" kern="1200" dirty="0"/>
        </a:p>
      </dsp:txBody>
      <dsp:txXfrm>
        <a:off x="277399" y="3112612"/>
        <a:ext cx="3468562"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48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7.9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8.4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8.94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1.8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2.9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3.3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3.75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4.19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4.7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5.4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0,'425'153,"-34"0,145 67,196 90,146 89,1699 999,-1846-936,-704-445,616 388,1183 582,-788-532,-126-57,557 306,-970-459,93 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6.6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0.8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5:58.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00.1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138 98,'0'-9,"-4"-3,-6-3,-15-5,-7 3,-4 2,6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09.88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336 24,'-5'0,"-10"0,-7 0,-9 0,-3 0,-1 0,-7-4,-2-2,3 0,4 2,8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3.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7.64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57701-9D14-461C-AAFF-6535A7DE4BAE}" type="datetimeFigureOut">
              <a:rPr lang="en-GB" smtClean="0"/>
              <a:t>18/12/2020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44524-606A-4C8F-A389-3BE7EBB38A6C}" type="slidenum">
              <a:rPr lang="en-GB" smtClean="0"/>
              <a:t>‹#›</a:t>
            </a:fld>
            <a:endParaRPr lang="en-GB"/>
          </a:p>
        </p:txBody>
      </p:sp>
    </p:spTree>
    <p:extLst>
      <p:ext uri="{BB962C8B-B14F-4D97-AF65-F5344CB8AC3E}">
        <p14:creationId xmlns:p14="http://schemas.microsoft.com/office/powerpoint/2010/main" val="135075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a:t>
            </a:r>
            <a:r>
              <a:rPr lang="en-GB" dirty="0" err="1"/>
              <a:t>IronHackers</a:t>
            </a:r>
            <a:r>
              <a:rPr lang="en-GB" dirty="0"/>
              <a:t> and members of the Jury. I’ll be presenting my project on Lead Scoring. </a:t>
            </a:r>
            <a:r>
              <a:rPr lang="en-GB" dirty="0" err="1"/>
              <a:t>Le’ts</a:t>
            </a:r>
            <a:r>
              <a:rPr lang="en-GB" dirty="0"/>
              <a:t> get to it.</a:t>
            </a:r>
          </a:p>
        </p:txBody>
      </p:sp>
      <p:sp>
        <p:nvSpPr>
          <p:cNvPr id="4" name="Slide Number Placeholder 3"/>
          <p:cNvSpPr>
            <a:spLocks noGrp="1"/>
          </p:cNvSpPr>
          <p:nvPr>
            <p:ph type="sldNum" sz="quarter" idx="5"/>
          </p:nvPr>
        </p:nvSpPr>
        <p:spPr/>
        <p:txBody>
          <a:bodyPr/>
          <a:lstStyle/>
          <a:p>
            <a:fld id="{99144524-606A-4C8F-A389-3BE7EBB38A6C}" type="slidenum">
              <a:rPr lang="en-GB" smtClean="0"/>
              <a:t>1</a:t>
            </a:fld>
            <a:endParaRPr lang="en-GB"/>
          </a:p>
        </p:txBody>
      </p:sp>
    </p:spTree>
    <p:extLst>
      <p:ext uri="{BB962C8B-B14F-4D97-AF65-F5344CB8AC3E}">
        <p14:creationId xmlns:p14="http://schemas.microsoft.com/office/powerpoint/2010/main" val="42433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54 combinations of six scalers and 9 algorithms.</a:t>
            </a:r>
          </a:p>
        </p:txBody>
      </p:sp>
      <p:sp>
        <p:nvSpPr>
          <p:cNvPr id="4" name="Slide Number Placeholder 3"/>
          <p:cNvSpPr>
            <a:spLocks noGrp="1"/>
          </p:cNvSpPr>
          <p:nvPr>
            <p:ph type="sldNum" sz="quarter" idx="5"/>
          </p:nvPr>
        </p:nvSpPr>
        <p:spPr/>
        <p:txBody>
          <a:bodyPr/>
          <a:lstStyle/>
          <a:p>
            <a:fld id="{99144524-606A-4C8F-A389-3BE7EBB38A6C}" type="slidenum">
              <a:rPr lang="en-GB" smtClean="0"/>
              <a:t>12</a:t>
            </a:fld>
            <a:endParaRPr lang="en-GB"/>
          </a:p>
        </p:txBody>
      </p:sp>
    </p:spTree>
    <p:extLst>
      <p:ext uri="{BB962C8B-B14F-4D97-AF65-F5344CB8AC3E}">
        <p14:creationId xmlns:p14="http://schemas.microsoft.com/office/powerpoint/2010/main" val="29061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resulting table. Linear Discriminant wins the F1 Score game, followed by Naïve Bayes. Unfortunately, neither of these allow hyperparameter tuning, so we’ll move forward with Random Forest.</a:t>
            </a:r>
          </a:p>
        </p:txBody>
      </p:sp>
      <p:sp>
        <p:nvSpPr>
          <p:cNvPr id="4" name="Slide Number Placeholder 3"/>
          <p:cNvSpPr>
            <a:spLocks noGrp="1"/>
          </p:cNvSpPr>
          <p:nvPr>
            <p:ph type="sldNum" sz="quarter" idx="5"/>
          </p:nvPr>
        </p:nvSpPr>
        <p:spPr/>
        <p:txBody>
          <a:bodyPr/>
          <a:lstStyle/>
          <a:p>
            <a:fld id="{99144524-606A-4C8F-A389-3BE7EBB38A6C}" type="slidenum">
              <a:rPr lang="en-GB" smtClean="0"/>
              <a:t>13</a:t>
            </a:fld>
            <a:endParaRPr lang="en-GB"/>
          </a:p>
        </p:txBody>
      </p:sp>
    </p:spTree>
    <p:extLst>
      <p:ext uri="{BB962C8B-B14F-4D97-AF65-F5344CB8AC3E}">
        <p14:creationId xmlns:p14="http://schemas.microsoft.com/office/powerpoint/2010/main" val="300598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Increase in Recall, decrease in F1</a:t>
            </a:r>
          </a:p>
          <a:p>
            <a:pPr marL="228600" indent="-228600">
              <a:buAutoNum type="arabicPeriod"/>
            </a:pPr>
            <a:r>
              <a:rPr lang="en-GB" dirty="0"/>
              <a:t>This is an improvement, since we care about not letting good leads escape.</a:t>
            </a:r>
          </a:p>
          <a:p>
            <a:pPr marL="228600" indent="-228600">
              <a:buAutoNum type="arabicPeriod"/>
            </a:pPr>
            <a:r>
              <a:rPr lang="en-GB" dirty="0"/>
              <a:t>How do we know if this is good, though? We CANNOT use Cohen’s Kappa or random chance. This is cheating, as sales teams do not assign leads randomly. Sales managers have experience, and their intuition allows them to accurately predict whether a lead will convert or not. We need to evaluate our model by testing it in this real world.</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16</a:t>
            </a:fld>
            <a:endParaRPr lang="en-GB"/>
          </a:p>
        </p:txBody>
      </p:sp>
    </p:spTree>
    <p:extLst>
      <p:ext uri="{BB962C8B-B14F-4D97-AF65-F5344CB8AC3E}">
        <p14:creationId xmlns:p14="http://schemas.microsoft.com/office/powerpoint/2010/main" val="251229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Let’s talk about testing and deployment.</a:t>
            </a:r>
          </a:p>
          <a:p>
            <a:pPr marL="228600" indent="-228600">
              <a:buAutoNum type="arabicPeriod"/>
            </a:pPr>
            <a:r>
              <a:rPr lang="en-GB" dirty="0"/>
              <a:t>So, what did I do? I conducted an experiment</a:t>
            </a:r>
          </a:p>
        </p:txBody>
      </p:sp>
      <p:sp>
        <p:nvSpPr>
          <p:cNvPr id="4" name="Slide Number Placeholder 3"/>
          <p:cNvSpPr>
            <a:spLocks noGrp="1"/>
          </p:cNvSpPr>
          <p:nvPr>
            <p:ph type="sldNum" sz="quarter" idx="5"/>
          </p:nvPr>
        </p:nvSpPr>
        <p:spPr/>
        <p:txBody>
          <a:bodyPr/>
          <a:lstStyle/>
          <a:p>
            <a:fld id="{99144524-606A-4C8F-A389-3BE7EBB38A6C}" type="slidenum">
              <a:rPr lang="en-GB" smtClean="0"/>
              <a:t>17</a:t>
            </a:fld>
            <a:endParaRPr lang="en-GB"/>
          </a:p>
        </p:txBody>
      </p:sp>
    </p:spTree>
    <p:extLst>
      <p:ext uri="{BB962C8B-B14F-4D97-AF65-F5344CB8AC3E}">
        <p14:creationId xmlns:p14="http://schemas.microsoft.com/office/powerpoint/2010/main" val="116537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Disclaimer, I’m a performance marketer who’s not supposed to believe in intuition, not a sales guy.</a:t>
            </a:r>
          </a:p>
          <a:p>
            <a:pPr marL="228600" indent="-228600">
              <a:buAutoNum type="arabicPeriod"/>
            </a:pPr>
            <a:r>
              <a:rPr lang="en-GB" dirty="0"/>
              <a:t>I took a random sample of 15 leads, and I guessed whether they would convert or not.</a:t>
            </a:r>
          </a:p>
          <a:p>
            <a:pPr marL="228600" indent="-228600">
              <a:buAutoNum type="arabicPeriod"/>
            </a:pPr>
            <a:r>
              <a:rPr lang="en-GB" dirty="0"/>
              <a:t>Guess</a:t>
            </a:r>
          </a:p>
          <a:p>
            <a:pPr marL="685800" lvl="1" indent="-228600">
              <a:buAutoNum type="arabicPeriod"/>
            </a:pPr>
            <a:r>
              <a:rPr lang="en-GB" dirty="0"/>
              <a:t>I rated 2 positives and 8 negatives correctly.</a:t>
            </a:r>
          </a:p>
          <a:p>
            <a:pPr marL="685800" lvl="1" indent="-228600">
              <a:buAutoNum type="arabicPeriod"/>
            </a:pPr>
            <a:r>
              <a:rPr lang="en-GB" dirty="0"/>
              <a:t>I got 2 true positives right and 2 wrong.</a:t>
            </a:r>
          </a:p>
          <a:p>
            <a:pPr marL="685800" lvl="1" indent="-228600">
              <a:buAutoNum type="arabicPeriod"/>
            </a:pPr>
            <a:r>
              <a:rPr lang="en-GB" dirty="0"/>
              <a:t>I was too optimistic about three outcomes</a:t>
            </a:r>
          </a:p>
          <a:p>
            <a:pPr marL="228600" lvl="0" indent="-228600">
              <a:buAutoNum type="arabicPeriod"/>
            </a:pPr>
            <a:r>
              <a:rPr lang="en-GB" dirty="0"/>
              <a:t>Model</a:t>
            </a:r>
          </a:p>
          <a:p>
            <a:pPr marL="685800" lvl="1" indent="-228600">
              <a:buAutoNum type="arabicPeriod"/>
            </a:pPr>
            <a:r>
              <a:rPr lang="en-GB" dirty="0"/>
              <a:t>Got 3 positives and 11 negatives right</a:t>
            </a:r>
          </a:p>
          <a:p>
            <a:pPr marL="685800" lvl="1" indent="-228600">
              <a:buAutoNum type="arabicPeriod"/>
            </a:pPr>
            <a:r>
              <a:rPr lang="en-GB" dirty="0"/>
              <a:t>Got 1 positive wrong</a:t>
            </a:r>
          </a:p>
          <a:p>
            <a:pPr marL="685800" lvl="1" indent="-228600">
              <a:buAutoNum type="arabicPeriod"/>
            </a:pPr>
            <a:r>
              <a:rPr lang="en-GB" dirty="0"/>
              <a:t>Got no false positives</a:t>
            </a:r>
          </a:p>
          <a:p>
            <a:pPr marL="228600" lvl="0" indent="-228600">
              <a:buAutoNum type="arabicPeriod"/>
            </a:pPr>
            <a:r>
              <a:rPr lang="en-GB" dirty="0"/>
              <a:t>Financial impact:</a:t>
            </a:r>
          </a:p>
          <a:p>
            <a:pPr marL="685800" lvl="1" indent="-228600">
              <a:buAutoNum type="arabicPeriod"/>
            </a:pPr>
            <a:r>
              <a:rPr lang="en-GB" dirty="0"/>
              <a:t>I would have made 5 phone calls and converted 2 for a 40% CVR</a:t>
            </a:r>
          </a:p>
          <a:p>
            <a:pPr marL="685800" lvl="1" indent="-228600">
              <a:buAutoNum type="arabicPeriod"/>
            </a:pPr>
            <a:r>
              <a:rPr lang="en-GB" dirty="0"/>
              <a:t>Model would have made 4 phone calls and converted 3 for a 75% CVR.</a:t>
            </a:r>
          </a:p>
          <a:p>
            <a:pPr marL="685800" lvl="1" indent="-228600">
              <a:buAutoNum type="arabicPeriod"/>
            </a:pPr>
            <a:r>
              <a:rPr lang="en-GB" dirty="0"/>
              <a:t>90% higher CVR.</a:t>
            </a:r>
          </a:p>
          <a:p>
            <a:pPr marL="685800" lvl="1" indent="-228600">
              <a:buAutoNum type="arabicPeriod"/>
            </a:pPr>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18</a:t>
            </a:fld>
            <a:endParaRPr lang="en-GB"/>
          </a:p>
        </p:txBody>
      </p:sp>
    </p:spTree>
    <p:extLst>
      <p:ext uri="{BB962C8B-B14F-4D97-AF65-F5344CB8AC3E}">
        <p14:creationId xmlns:p14="http://schemas.microsoft.com/office/powerpoint/2010/main" val="132937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How do we actually use this? The beauty is that we don’t just classify.</a:t>
            </a:r>
          </a:p>
          <a:p>
            <a:pPr marL="228600" indent="-228600">
              <a:buAutoNum type="arabicPeriod"/>
            </a:pPr>
            <a:r>
              <a:rPr lang="en-GB" dirty="0"/>
              <a:t>Once we’re happy with the model, we:</a:t>
            </a:r>
          </a:p>
          <a:p>
            <a:pPr marL="685800" lvl="1" indent="-228600">
              <a:buAutoNum type="arabicPeriod"/>
            </a:pPr>
            <a:r>
              <a:rPr lang="en-GB" dirty="0"/>
              <a:t>Predict probabilities of Y from our dataset.</a:t>
            </a:r>
          </a:p>
          <a:p>
            <a:pPr marL="685800" lvl="1" indent="-228600">
              <a:buAutoNum type="arabicPeriod"/>
            </a:pPr>
            <a:r>
              <a:rPr lang="en-GB" dirty="0"/>
              <a:t>Fit a Min-Max scaler with the results and multiply it by 10.</a:t>
            </a:r>
          </a:p>
          <a:p>
            <a:pPr marL="685800" lvl="1" indent="-228600">
              <a:buAutoNum type="arabicPeriod"/>
            </a:pPr>
            <a:r>
              <a:rPr lang="en-GB" dirty="0"/>
              <a:t>Once we get a new lead, we simply predict the probability and fit it with the scaler.</a:t>
            </a:r>
          </a:p>
          <a:p>
            <a:pPr marL="685800" lvl="1" indent="-228600">
              <a:buAutoNum type="arabicPeriod"/>
            </a:pPr>
            <a:r>
              <a:rPr lang="en-GB" dirty="0"/>
              <a:t>We end up with a beautiful, easy to read 1-10 score for each lead. </a:t>
            </a:r>
          </a:p>
          <a:p>
            <a:pPr marL="685800" lvl="1" indent="-228600">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19</a:t>
            </a:fld>
            <a:endParaRPr lang="en-GB"/>
          </a:p>
        </p:txBody>
      </p:sp>
    </p:spTree>
    <p:extLst>
      <p:ext uri="{BB962C8B-B14F-4D97-AF65-F5344CB8AC3E}">
        <p14:creationId xmlns:p14="http://schemas.microsoft.com/office/powerpoint/2010/main" val="1625008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Difficulties whenever classifying conversions, given the very skewed distribution towards non-conversion in the data.</a:t>
            </a:r>
          </a:p>
          <a:p>
            <a:pPr marL="228600" indent="-228600">
              <a:buAutoNum type="arabicPeriod"/>
            </a:pPr>
            <a:r>
              <a:rPr lang="en-GB" dirty="0"/>
              <a:t>The model does a good job at predicting when a lead will convert, but it let to fewer phone calls than intuition. Further efforts should go towards further increasing Recall with more tuning and under/oversampling.</a:t>
            </a:r>
          </a:p>
        </p:txBody>
      </p:sp>
      <p:sp>
        <p:nvSpPr>
          <p:cNvPr id="4" name="Slide Number Placeholder 3"/>
          <p:cNvSpPr>
            <a:spLocks noGrp="1"/>
          </p:cNvSpPr>
          <p:nvPr>
            <p:ph type="sldNum" sz="quarter" idx="5"/>
          </p:nvPr>
        </p:nvSpPr>
        <p:spPr/>
        <p:txBody>
          <a:bodyPr/>
          <a:lstStyle/>
          <a:p>
            <a:fld id="{99144524-606A-4C8F-A389-3BE7EBB38A6C}" type="slidenum">
              <a:rPr lang="en-GB" smtClean="0"/>
              <a:t>20</a:t>
            </a:fld>
            <a:endParaRPr lang="en-GB"/>
          </a:p>
        </p:txBody>
      </p:sp>
    </p:spTree>
    <p:extLst>
      <p:ext uri="{BB962C8B-B14F-4D97-AF65-F5344CB8AC3E}">
        <p14:creationId xmlns:p14="http://schemas.microsoft.com/office/powerpoint/2010/main" val="205197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GB" sz="1200" b="1" i="1" dirty="0">
                <a:solidFill>
                  <a:srgbClr val="000000"/>
                </a:solidFill>
              </a:rPr>
              <a:t>Fixe Banco</a:t>
            </a:r>
            <a:r>
              <a:rPr lang="en-GB" sz="1200" b="1" dirty="0">
                <a:solidFill>
                  <a:srgbClr val="000000"/>
                </a:solidFill>
              </a:rPr>
              <a:t>, a commercial banking institution in Portugal, has just finished its second direct sales campaign, promoting a new term deposit product.</a:t>
            </a:r>
          </a:p>
          <a:p>
            <a:pPr marL="457200" indent="-457200">
              <a:buAutoNum type="arabicPeriod"/>
            </a:pPr>
            <a:r>
              <a:rPr lang="en-GB" sz="1200" b="1" dirty="0">
                <a:solidFill>
                  <a:srgbClr val="000000"/>
                </a:solidFill>
              </a:rPr>
              <a:t>The bank generated leads through several campaigns, collecting a variety of data for each one.</a:t>
            </a:r>
          </a:p>
          <a:p>
            <a:pPr marL="457200" indent="-457200">
              <a:buAutoNum type="arabicPeriod"/>
            </a:pPr>
            <a:r>
              <a:rPr lang="en-GB" sz="1200" b="1" dirty="0">
                <a:solidFill>
                  <a:srgbClr val="000000"/>
                </a:solidFill>
              </a:rPr>
              <a:t>During the campaign, the bank’s sales representatives made around 45,000 phone calls to these leads in order to sell the product.</a:t>
            </a:r>
          </a:p>
          <a:p>
            <a:pPr marL="457200" indent="-457200">
              <a:buAutoNum type="arabicPeriod"/>
            </a:pPr>
            <a:r>
              <a:rPr lang="en-GB" sz="1200" b="1" dirty="0">
                <a:solidFill>
                  <a:srgbClr val="000000"/>
                </a:solidFill>
              </a:rPr>
              <a:t>The campaign’s conversion rate was 11%. This is very satisfactory to the Marketing Department. They have decided to increase revenue by increasing lead volume rather than conversion rate. Nevertheless, the sales team does not have the capacity to make more than 45,000 phone calls per campaign.</a:t>
            </a:r>
          </a:p>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2</a:t>
            </a:fld>
            <a:endParaRPr lang="en-GB"/>
          </a:p>
        </p:txBody>
      </p:sp>
    </p:spTree>
    <p:extLst>
      <p:ext uri="{BB962C8B-B14F-4D97-AF65-F5344CB8AC3E}">
        <p14:creationId xmlns:p14="http://schemas.microsoft.com/office/powerpoint/2010/main" val="224549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the CMO has been hanging out on Medium and Quora a lot, he has decided to hire a team of Data Scientists to solve this.</a:t>
            </a:r>
          </a:p>
        </p:txBody>
      </p:sp>
      <p:sp>
        <p:nvSpPr>
          <p:cNvPr id="4" name="Slide Number Placeholder 3"/>
          <p:cNvSpPr>
            <a:spLocks noGrp="1"/>
          </p:cNvSpPr>
          <p:nvPr>
            <p:ph type="sldNum" sz="quarter" idx="5"/>
          </p:nvPr>
        </p:nvSpPr>
        <p:spPr/>
        <p:txBody>
          <a:bodyPr/>
          <a:lstStyle/>
          <a:p>
            <a:fld id="{99144524-606A-4C8F-A389-3BE7EBB38A6C}" type="slidenum">
              <a:rPr lang="en-GB" smtClean="0"/>
              <a:t>3</a:t>
            </a:fld>
            <a:endParaRPr lang="en-GB"/>
          </a:p>
        </p:txBody>
      </p:sp>
    </p:spTree>
    <p:extLst>
      <p:ext uri="{BB962C8B-B14F-4D97-AF65-F5344CB8AC3E}">
        <p14:creationId xmlns:p14="http://schemas.microsoft.com/office/powerpoint/2010/main" val="284177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take this problem through the Machine Learning Lifecycle</a:t>
            </a:r>
          </a:p>
        </p:txBody>
      </p:sp>
      <p:sp>
        <p:nvSpPr>
          <p:cNvPr id="4" name="Slide Number Placeholder 3"/>
          <p:cNvSpPr>
            <a:spLocks noGrp="1"/>
          </p:cNvSpPr>
          <p:nvPr>
            <p:ph type="sldNum" sz="quarter" idx="5"/>
          </p:nvPr>
        </p:nvSpPr>
        <p:spPr/>
        <p:txBody>
          <a:bodyPr/>
          <a:lstStyle/>
          <a:p>
            <a:fld id="{99144524-606A-4C8F-A389-3BE7EBB38A6C}" type="slidenum">
              <a:rPr lang="en-GB" smtClean="0"/>
              <a:t>4</a:t>
            </a:fld>
            <a:endParaRPr lang="en-GB"/>
          </a:p>
        </p:txBody>
      </p:sp>
    </p:spTree>
    <p:extLst>
      <p:ext uri="{BB962C8B-B14F-4D97-AF65-F5344CB8AC3E}">
        <p14:creationId xmlns:p14="http://schemas.microsoft.com/office/powerpoint/2010/main" val="266577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5</a:t>
            </a:fld>
            <a:endParaRPr lang="en-GB"/>
          </a:p>
        </p:txBody>
      </p:sp>
    </p:spTree>
    <p:extLst>
      <p:ext uri="{BB962C8B-B14F-4D97-AF65-F5344CB8AC3E}">
        <p14:creationId xmlns:p14="http://schemas.microsoft.com/office/powerpoint/2010/main" val="30314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 scoring.</a:t>
            </a:r>
          </a:p>
        </p:txBody>
      </p:sp>
      <p:sp>
        <p:nvSpPr>
          <p:cNvPr id="4" name="Slide Number Placeholder 3"/>
          <p:cNvSpPr>
            <a:spLocks noGrp="1"/>
          </p:cNvSpPr>
          <p:nvPr>
            <p:ph type="sldNum" sz="quarter" idx="5"/>
          </p:nvPr>
        </p:nvSpPr>
        <p:spPr/>
        <p:txBody>
          <a:bodyPr/>
          <a:lstStyle/>
          <a:p>
            <a:fld id="{99144524-606A-4C8F-A389-3BE7EBB38A6C}" type="slidenum">
              <a:rPr lang="en-GB" smtClean="0"/>
              <a:t>6</a:t>
            </a:fld>
            <a:endParaRPr lang="en-GB"/>
          </a:p>
        </p:txBody>
      </p:sp>
    </p:spTree>
    <p:extLst>
      <p:ext uri="{BB962C8B-B14F-4D97-AF65-F5344CB8AC3E}">
        <p14:creationId xmlns:p14="http://schemas.microsoft.com/office/powerpoint/2010/main" val="219356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The answer? Lead Scoring!</a:t>
            </a:r>
          </a:p>
          <a:p>
            <a:r>
              <a:rPr lang="en-GB" dirty="0"/>
              <a:t>2. Lead scoring allows us to assign scores to leads based on the predicted benefit they will bring to the business. In this case, we’ll assume that every conversion generates the same amount of revenue, and so the criteria for our score will be the probability that the lead will convert to a sale.</a:t>
            </a:r>
          </a:p>
        </p:txBody>
      </p:sp>
      <p:sp>
        <p:nvSpPr>
          <p:cNvPr id="4" name="Slide Number Placeholder 3"/>
          <p:cNvSpPr>
            <a:spLocks noGrp="1"/>
          </p:cNvSpPr>
          <p:nvPr>
            <p:ph type="sldNum" sz="quarter" idx="5"/>
          </p:nvPr>
        </p:nvSpPr>
        <p:spPr/>
        <p:txBody>
          <a:bodyPr/>
          <a:lstStyle/>
          <a:p>
            <a:fld id="{99144524-606A-4C8F-A389-3BE7EBB38A6C}" type="slidenum">
              <a:rPr lang="en-GB" smtClean="0"/>
              <a:t>7</a:t>
            </a:fld>
            <a:endParaRPr lang="en-GB"/>
          </a:p>
        </p:txBody>
      </p:sp>
    </p:spTree>
    <p:extLst>
      <p:ext uri="{BB962C8B-B14F-4D97-AF65-F5344CB8AC3E}">
        <p14:creationId xmlns:p14="http://schemas.microsoft.com/office/powerpoint/2010/main" val="71781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8</a:t>
            </a:fld>
            <a:endParaRPr lang="en-GB"/>
          </a:p>
        </p:txBody>
      </p:sp>
    </p:spTree>
    <p:extLst>
      <p:ext uri="{BB962C8B-B14F-4D97-AF65-F5344CB8AC3E}">
        <p14:creationId xmlns:p14="http://schemas.microsoft.com/office/powerpoint/2010/main" val="361981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9</a:t>
            </a:fld>
            <a:endParaRPr lang="en-GB"/>
          </a:p>
        </p:txBody>
      </p:sp>
    </p:spTree>
    <p:extLst>
      <p:ext uri="{BB962C8B-B14F-4D97-AF65-F5344CB8AC3E}">
        <p14:creationId xmlns:p14="http://schemas.microsoft.com/office/powerpoint/2010/main" val="271625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0908-2697-4392-8F89-E9796F734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D181A99-BB34-452A-A4D0-91EA75D8E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8C464B-CC9A-4D94-8B50-89EE8DD5B098}"/>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F5E5F52C-8F1E-463D-A604-FFB0D07BD5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FB742-5E17-429F-AEAF-A42F90F5C67B}"/>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0190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9FAC-955B-4454-87A5-8BBAF6C6C7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D8A1AF-C919-4D67-BB6C-24581D223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549AF4-25FB-453C-9DEA-AF9D2DE460A2}"/>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F543D53D-719D-4D98-A687-0DB51B4B8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3EE06F-A9D5-4796-ABD2-934BBFB5CFCE}"/>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5959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131A3-94DA-45C6-B405-60B8B6359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F18713-F719-431E-B657-E2D5169E6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301195-2916-40C8-9965-1CF4DEE13CA3}"/>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FEEC0C11-B9E6-4CF8-8C3F-4DA0657950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8CB755-189B-4638-BFC0-1B2CF08FE49D}"/>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12309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2FD1-6EF2-4DED-988E-97F5D4A1C4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93050B-AF88-47BA-AC75-C420D18CD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03BA06-5518-418E-A837-BB8C5F481426}"/>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A1CCEA31-5623-4F48-B09B-FC79581BEB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7BE338-92F8-4D27-9DAE-360D29F5FFE0}"/>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38863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3E4D-BC84-4585-BE03-9C4918D66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70EDFD7-EE64-4A2C-9916-012AFFE02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8052E-9E9D-455E-8A53-2E59C55B709A}"/>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330F1D16-CC87-45FC-8A8E-25811AC52D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0FA25-6C71-4333-AD1B-D9AB62DAFB75}"/>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7980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D43C-2FE2-4C36-ABB9-2A6F9599F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1671BA-E328-4756-A878-3ED31F6F2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3DDCFC-20F6-42BA-9BC2-7DF83609C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112EBA-7BAE-4292-B5E0-46B1C6675558}"/>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6" name="Footer Placeholder 5">
            <a:extLst>
              <a:ext uri="{FF2B5EF4-FFF2-40B4-BE49-F238E27FC236}">
                <a16:creationId xmlns:a16="http://schemas.microsoft.com/office/drawing/2014/main" id="{FA556B13-279A-4B03-B1D6-94B36E2FD1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8D83D-C382-4D80-BD6D-4809FA8F18AA}"/>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18125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ECD7-9491-4DE0-AD09-F539E09F2A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287BAD-4DE4-4AB7-8F77-34BA83DA5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C0602-F1D0-458B-879A-FE1CAD8E8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114F6-0752-4E89-8549-1AE6A1685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D05CB-B997-42F7-BD0D-CE29ECB06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B0B6D7-3557-428E-AF8B-C1E3DC10654E}"/>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8" name="Footer Placeholder 7">
            <a:extLst>
              <a:ext uri="{FF2B5EF4-FFF2-40B4-BE49-F238E27FC236}">
                <a16:creationId xmlns:a16="http://schemas.microsoft.com/office/drawing/2014/main" id="{6D747EFE-8535-4449-936F-D120C05421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F6BF70-1DF6-4E3F-A4CA-6D056A912E33}"/>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73848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1B7-9B1D-4CC6-9FA8-FABA74147C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759320-E9A0-463D-8C6B-FFE468B1A0E6}"/>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4" name="Footer Placeholder 3">
            <a:extLst>
              <a:ext uri="{FF2B5EF4-FFF2-40B4-BE49-F238E27FC236}">
                <a16:creationId xmlns:a16="http://schemas.microsoft.com/office/drawing/2014/main" id="{43A94E35-DA73-46F8-AC9B-4DB97650FC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F35ABA-5D6B-42F8-A636-EA60A7037B32}"/>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121553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9B812-F4FC-46AD-9B28-610DE5F2F162}"/>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3" name="Footer Placeholder 2">
            <a:extLst>
              <a:ext uri="{FF2B5EF4-FFF2-40B4-BE49-F238E27FC236}">
                <a16:creationId xmlns:a16="http://schemas.microsoft.com/office/drawing/2014/main" id="{E93BB4FF-A162-4715-B4F4-9BB8ED1620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3822C2-C0B9-485A-A9E8-A5F5603C4E5C}"/>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8829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00EE-2A3B-4DDC-92F0-1D54F448F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75A8FE-CA8C-41C5-BCB9-E60D9AF78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BC8AFB0-BB47-4F57-8A44-581000670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6F365-6CE5-456B-ABC8-19B4808A5065}"/>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6" name="Footer Placeholder 5">
            <a:extLst>
              <a:ext uri="{FF2B5EF4-FFF2-40B4-BE49-F238E27FC236}">
                <a16:creationId xmlns:a16="http://schemas.microsoft.com/office/drawing/2014/main" id="{0901C69A-8E87-42E1-A002-D1860BD13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160497-F679-4F45-B517-2599C0B79AB7}"/>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79337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1247-7184-4D8F-9486-DE413A946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5B825D-8C71-4DED-A0D9-957D715D9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10E19F-8C25-414C-ACF0-5020F228F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0E8EA-1E8C-4169-80A8-DDBA1432EA97}"/>
              </a:ext>
            </a:extLst>
          </p:cNvPr>
          <p:cNvSpPr>
            <a:spLocks noGrp="1"/>
          </p:cNvSpPr>
          <p:nvPr>
            <p:ph type="dt" sz="half" idx="10"/>
          </p:nvPr>
        </p:nvSpPr>
        <p:spPr/>
        <p:txBody>
          <a:bodyPr/>
          <a:lstStyle/>
          <a:p>
            <a:fld id="{98DDD126-A46D-4EAC-A5E9-30E4F8E73A42}" type="datetimeFigureOut">
              <a:rPr lang="en-GB" smtClean="0"/>
              <a:t>18/12/2020</a:t>
            </a:fld>
            <a:endParaRPr lang="en-GB"/>
          </a:p>
        </p:txBody>
      </p:sp>
      <p:sp>
        <p:nvSpPr>
          <p:cNvPr id="6" name="Footer Placeholder 5">
            <a:extLst>
              <a:ext uri="{FF2B5EF4-FFF2-40B4-BE49-F238E27FC236}">
                <a16:creationId xmlns:a16="http://schemas.microsoft.com/office/drawing/2014/main" id="{193B7248-EE59-443B-845F-D391828AA6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48B28-E022-48CF-A6FC-89041802FB40}"/>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185981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05C77F-BE63-4144-9745-0BF3C54DC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83396D-603B-4F61-8D21-39BDEBDEE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D09DD-F3A8-4759-A247-CE33D5EEC5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DD126-A46D-4EAC-A5E9-30E4F8E73A42}" type="datetimeFigureOut">
              <a:rPr lang="en-GB" smtClean="0"/>
              <a:t>18/12/2020</a:t>
            </a:fld>
            <a:endParaRPr lang="en-GB"/>
          </a:p>
        </p:txBody>
      </p:sp>
      <p:sp>
        <p:nvSpPr>
          <p:cNvPr id="5" name="Footer Placeholder 4">
            <a:extLst>
              <a:ext uri="{FF2B5EF4-FFF2-40B4-BE49-F238E27FC236}">
                <a16:creationId xmlns:a16="http://schemas.microsoft.com/office/drawing/2014/main" id="{DCDB2A6D-F838-4EE4-9F65-912592EEE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86D5D9-C6D4-4CEE-9F42-B368BD70F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458FF-0B29-43B3-AAA8-9031D2419987}" type="slidenum">
              <a:rPr lang="en-GB" smtClean="0"/>
              <a:t>‹#›</a:t>
            </a:fld>
            <a:endParaRPr lang="en-GB"/>
          </a:p>
        </p:txBody>
      </p:sp>
    </p:spTree>
    <p:extLst>
      <p:ext uri="{BB962C8B-B14F-4D97-AF65-F5344CB8AC3E}">
        <p14:creationId xmlns:p14="http://schemas.microsoft.com/office/powerpoint/2010/main" val="73813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13" Type="http://schemas.openxmlformats.org/officeDocument/2006/relationships/customXml" Target="../ink/ink12.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10.xml"/><Relationship Id="rId5" Type="http://schemas.openxmlformats.org/officeDocument/2006/relationships/customXml" Target="../ink/ink6.xml"/><Relationship Id="rId15" Type="http://schemas.openxmlformats.org/officeDocument/2006/relationships/image" Target="../media/image37.svg"/><Relationship Id="rId10"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8.xml"/><Relationship Id="rId1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38.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38.png"/><Relationship Id="rId4" Type="http://schemas.openxmlformats.org/officeDocument/2006/relationships/customXml" Target="../ink/ink1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customXml" Target="../ink/ink3.xml"/><Relationship Id="rId12"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9.svg"/></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customXml" Target="../ink/ink24.xml"/><Relationship Id="rId3" Type="http://schemas.openxmlformats.org/officeDocument/2006/relationships/image" Target="../media/image26.png"/><Relationship Id="rId7" Type="http://schemas.openxmlformats.org/officeDocument/2006/relationships/customXml" Target="../ink/ink19.xml"/><Relationship Id="rId12" Type="http://schemas.openxmlformats.org/officeDocument/2006/relationships/image" Target="../media/image40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customXml" Target="../ink/ink23.xml"/><Relationship Id="rId5" Type="http://schemas.openxmlformats.org/officeDocument/2006/relationships/image" Target="../media/image3.png"/><Relationship Id="rId10" Type="http://schemas.openxmlformats.org/officeDocument/2006/relationships/customXml" Target="../ink/ink22.xml"/><Relationship Id="rId4" Type="http://schemas.openxmlformats.org/officeDocument/2006/relationships/customXml" Target="../ink/ink17.xml"/><Relationship Id="rId9"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6.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1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fferent Types of Sales Data for Every Stage of the Sales Funnel | ringDNA">
            <a:extLst>
              <a:ext uri="{FF2B5EF4-FFF2-40B4-BE49-F238E27FC236}">
                <a16:creationId xmlns:a16="http://schemas.microsoft.com/office/drawing/2014/main" id="{68EC6B48-D337-4E67-888A-2230632291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53" r="29592"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F0C63-CFD1-46E5-94A0-BBEF8BAE3299}"/>
              </a:ext>
            </a:extLst>
          </p:cNvPr>
          <p:cNvSpPr>
            <a:spLocks noGrp="1"/>
          </p:cNvSpPr>
          <p:nvPr>
            <p:ph type="ctrTitle"/>
          </p:nvPr>
        </p:nvSpPr>
        <p:spPr>
          <a:xfrm>
            <a:off x="477981" y="1122363"/>
            <a:ext cx="4023360" cy="3204134"/>
          </a:xfrm>
        </p:spPr>
        <p:txBody>
          <a:bodyPr anchor="b">
            <a:normAutofit/>
          </a:bodyPr>
          <a:lstStyle/>
          <a:p>
            <a:pPr algn="l"/>
            <a:r>
              <a:rPr lang="en-GB" sz="4800" dirty="0"/>
              <a:t>Scoring Commercial Banking Leads</a:t>
            </a:r>
          </a:p>
        </p:txBody>
      </p:sp>
      <p:sp>
        <p:nvSpPr>
          <p:cNvPr id="3" name="Subtitle 2">
            <a:extLst>
              <a:ext uri="{FF2B5EF4-FFF2-40B4-BE49-F238E27FC236}">
                <a16:creationId xmlns:a16="http://schemas.microsoft.com/office/drawing/2014/main" id="{2EE86BF3-1819-403E-A050-C41484AC59D2}"/>
              </a:ext>
            </a:extLst>
          </p:cNvPr>
          <p:cNvSpPr>
            <a:spLocks noGrp="1"/>
          </p:cNvSpPr>
          <p:nvPr>
            <p:ph type="subTitle" idx="1"/>
          </p:nvPr>
        </p:nvSpPr>
        <p:spPr>
          <a:xfrm>
            <a:off x="477980" y="4872922"/>
            <a:ext cx="4023359" cy="1208141"/>
          </a:xfrm>
        </p:spPr>
        <p:txBody>
          <a:bodyPr>
            <a:normAutofit/>
          </a:bodyPr>
          <a:lstStyle/>
          <a:p>
            <a:pPr algn="l"/>
            <a:r>
              <a:rPr lang="en-GB" sz="2000" dirty="0"/>
              <a:t>Miguel Chacón</a:t>
            </a:r>
          </a:p>
          <a:p>
            <a:pPr algn="l"/>
            <a:r>
              <a:rPr lang="en-GB" sz="2000" dirty="0" err="1"/>
              <a:t>IronHack</a:t>
            </a:r>
            <a:r>
              <a:rPr lang="en-GB" sz="2000" dirty="0"/>
              <a:t> Data Analytics - 2020</a:t>
            </a:r>
            <a:endParaRPr lang="en-GB" sz="2000" i="1" dirty="0"/>
          </a:p>
        </p:txBody>
      </p:sp>
      <p:sp>
        <p:nvSpPr>
          <p:cNvPr id="143" name="Rectangle 1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88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E29ECAC7-2947-414A-B375-8D88609BBD77}"/>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Data Pipeline</a:t>
            </a:r>
          </a:p>
        </p:txBody>
      </p:sp>
      <p:sp>
        <p:nvSpPr>
          <p:cNvPr id="7" name="TextBox 6">
            <a:extLst>
              <a:ext uri="{FF2B5EF4-FFF2-40B4-BE49-F238E27FC236}">
                <a16:creationId xmlns:a16="http://schemas.microsoft.com/office/drawing/2014/main" id="{F92F6C7E-FD01-4BF9-AE92-4D0950A756DA}"/>
              </a:ext>
            </a:extLst>
          </p:cNvPr>
          <p:cNvSpPr txBox="1"/>
          <p:nvPr/>
        </p:nvSpPr>
        <p:spPr>
          <a:xfrm>
            <a:off x="4713403" y="2186557"/>
            <a:ext cx="6848715" cy="2484884"/>
          </a:xfrm>
          <a:prstGeom prst="rect">
            <a:avLst/>
          </a:prstGeom>
        </p:spPr>
        <p:txBody>
          <a:bodyPr vert="horz" lIns="91440" tIns="45720" rIns="91440" bIns="45720" rtlCol="0" anchor="ctr">
            <a:normAutofit/>
          </a:bodyPr>
          <a:lstStyle/>
          <a:p>
            <a:pPr marL="400050" indent="-342900">
              <a:lnSpc>
                <a:spcPct val="200000"/>
              </a:lnSpc>
              <a:spcAft>
                <a:spcPts val="600"/>
              </a:spcAft>
              <a:buFont typeface="Wingdings" panose="05000000000000000000" pitchFamily="2" charset="2"/>
              <a:buChar char="Ø"/>
            </a:pPr>
            <a:r>
              <a:rPr lang="en-US" sz="2000" dirty="0"/>
              <a:t>Clean Data and Dimensionality Reduction</a:t>
            </a:r>
          </a:p>
          <a:p>
            <a:pPr marL="400050" indent="-342900">
              <a:lnSpc>
                <a:spcPct val="200000"/>
              </a:lnSpc>
              <a:spcAft>
                <a:spcPts val="600"/>
              </a:spcAft>
              <a:buFont typeface="Wingdings" panose="05000000000000000000" pitchFamily="2" charset="2"/>
              <a:buChar char="Ø"/>
            </a:pPr>
            <a:r>
              <a:rPr lang="en-US" sz="2000" dirty="0"/>
              <a:t>80/20 Data Split</a:t>
            </a:r>
          </a:p>
          <a:p>
            <a:pPr marL="400050" indent="-342900">
              <a:lnSpc>
                <a:spcPct val="200000"/>
              </a:lnSpc>
              <a:spcAft>
                <a:spcPts val="600"/>
              </a:spcAft>
              <a:buFont typeface="Wingdings" panose="05000000000000000000" pitchFamily="2" charset="2"/>
              <a:buChar char="Ø"/>
            </a:pPr>
            <a:r>
              <a:rPr lang="en-US" sz="2000" dirty="0"/>
              <a:t>No dropped Rows</a:t>
            </a:r>
          </a:p>
        </p:txBody>
      </p:sp>
    </p:spTree>
    <p:extLst>
      <p:ext uri="{BB962C8B-B14F-4D97-AF65-F5344CB8AC3E}">
        <p14:creationId xmlns:p14="http://schemas.microsoft.com/office/powerpoint/2010/main" val="21285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Building and Evaluating the Model</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Artificial Intelligence with solid fill">
            <a:extLst>
              <a:ext uri="{FF2B5EF4-FFF2-40B4-BE49-F238E27FC236}">
                <a16:creationId xmlns:a16="http://schemas.microsoft.com/office/drawing/2014/main" id="{CB5771AE-B183-4DBF-A126-59121CC9C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1891" y="2604154"/>
            <a:ext cx="2219567" cy="2219567"/>
          </a:xfrm>
          <a:prstGeom prst="rect">
            <a:avLst/>
          </a:prstGeom>
        </p:spPr>
      </p:pic>
    </p:spTree>
    <p:extLst>
      <p:ext uri="{BB962C8B-B14F-4D97-AF65-F5344CB8AC3E}">
        <p14:creationId xmlns:p14="http://schemas.microsoft.com/office/powerpoint/2010/main" val="127571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kern="1200" dirty="0">
                <a:solidFill>
                  <a:srgbClr val="FFFFFF"/>
                </a:solidFill>
                <a:latin typeface="+mj-lt"/>
                <a:ea typeface="+mj-ea"/>
                <a:cs typeface="+mj-cs"/>
              </a:rPr>
              <a:t>Choosing a S</a:t>
            </a:r>
            <a:r>
              <a:rPr lang="en-US" sz="3400" dirty="0">
                <a:solidFill>
                  <a:srgbClr val="FFFFFF"/>
                </a:solidFill>
              </a:rPr>
              <a:t>cale and Algorithm</a:t>
            </a:r>
            <a:endParaRPr lang="en-US" sz="3400" kern="1200" dirty="0">
              <a:solidFill>
                <a:srgbClr val="FFFFFF"/>
              </a:solidFill>
              <a:latin typeface="+mj-lt"/>
              <a:ea typeface="+mj-ea"/>
              <a:cs typeface="+mj-cs"/>
            </a:endParaRPr>
          </a:p>
        </p:txBody>
      </p:sp>
      <p:graphicFrame>
        <p:nvGraphicFramePr>
          <p:cNvPr id="2" name="Table 2">
            <a:extLst>
              <a:ext uri="{FF2B5EF4-FFF2-40B4-BE49-F238E27FC236}">
                <a16:creationId xmlns:a16="http://schemas.microsoft.com/office/drawing/2014/main" id="{3529C4ED-8D0D-409A-9C1A-E5A410D40936}"/>
              </a:ext>
            </a:extLst>
          </p:cNvPr>
          <p:cNvGraphicFramePr>
            <a:graphicFrameLocks noGrp="1"/>
          </p:cNvGraphicFramePr>
          <p:nvPr>
            <p:extLst>
              <p:ext uri="{D42A27DB-BD31-4B8C-83A1-F6EECF244321}">
                <p14:modId xmlns:p14="http://schemas.microsoft.com/office/powerpoint/2010/main" val="451942786"/>
              </p:ext>
            </p:extLst>
          </p:nvPr>
        </p:nvGraphicFramePr>
        <p:xfrm>
          <a:off x="5425648" y="1451725"/>
          <a:ext cx="6565245" cy="1367076"/>
        </p:xfrm>
        <a:graphic>
          <a:graphicData uri="http://schemas.openxmlformats.org/drawingml/2006/table">
            <a:tbl>
              <a:tblPr firstRow="1" bandRow="1">
                <a:tableStyleId>{5C22544A-7EE6-4342-B048-85BDC9FD1C3A}</a:tableStyleId>
              </a:tblPr>
              <a:tblGrid>
                <a:gridCol w="2188415">
                  <a:extLst>
                    <a:ext uri="{9D8B030D-6E8A-4147-A177-3AD203B41FA5}">
                      <a16:colId xmlns:a16="http://schemas.microsoft.com/office/drawing/2014/main" val="1855832016"/>
                    </a:ext>
                  </a:extLst>
                </a:gridCol>
                <a:gridCol w="2188415">
                  <a:extLst>
                    <a:ext uri="{9D8B030D-6E8A-4147-A177-3AD203B41FA5}">
                      <a16:colId xmlns:a16="http://schemas.microsoft.com/office/drawing/2014/main" val="2994797266"/>
                    </a:ext>
                  </a:extLst>
                </a:gridCol>
                <a:gridCol w="2188415">
                  <a:extLst>
                    <a:ext uri="{9D8B030D-6E8A-4147-A177-3AD203B41FA5}">
                      <a16:colId xmlns:a16="http://schemas.microsoft.com/office/drawing/2014/main" val="3143491392"/>
                    </a:ext>
                  </a:extLst>
                </a:gridCol>
              </a:tblGrid>
              <a:tr h="683538">
                <a:tc>
                  <a:txBody>
                    <a:bodyPr/>
                    <a:lstStyle/>
                    <a:p>
                      <a:r>
                        <a:rPr lang="en-GB" sz="1800" b="0" dirty="0">
                          <a:solidFill>
                            <a:schemeClr val="tx1"/>
                          </a:solidFill>
                        </a:rPr>
                        <a:t>Standard Scaler</a:t>
                      </a:r>
                    </a:p>
                  </a:txBody>
                  <a:tcPr>
                    <a:solidFill>
                      <a:schemeClr val="tx2">
                        <a:lumMod val="20000"/>
                        <a:lumOff val="80000"/>
                      </a:schemeClr>
                    </a:solidFill>
                  </a:tcPr>
                </a:tc>
                <a:tc>
                  <a:txBody>
                    <a:bodyPr/>
                    <a:lstStyle/>
                    <a:p>
                      <a:r>
                        <a:rPr lang="en-GB" sz="1800" b="0" dirty="0">
                          <a:solidFill>
                            <a:schemeClr val="tx1"/>
                          </a:solidFill>
                        </a:rPr>
                        <a:t>Min-Max Scaler</a:t>
                      </a:r>
                    </a:p>
                  </a:txBody>
                  <a:tcPr>
                    <a:solidFill>
                      <a:schemeClr val="tx2">
                        <a:lumMod val="20000"/>
                        <a:lumOff val="80000"/>
                      </a:schemeClr>
                    </a:solidFill>
                  </a:tcPr>
                </a:tc>
                <a:tc>
                  <a:txBody>
                    <a:bodyPr/>
                    <a:lstStyle/>
                    <a:p>
                      <a:r>
                        <a:rPr lang="en-GB" sz="1800" b="0" dirty="0">
                          <a:solidFill>
                            <a:schemeClr val="tx1"/>
                          </a:solidFill>
                        </a:rPr>
                        <a:t>Max Absolute Scaler</a:t>
                      </a:r>
                    </a:p>
                  </a:txBody>
                  <a:tcPr>
                    <a:solidFill>
                      <a:schemeClr val="tx2">
                        <a:lumMod val="20000"/>
                        <a:lumOff val="80000"/>
                      </a:schemeClr>
                    </a:solidFill>
                  </a:tcPr>
                </a:tc>
                <a:extLst>
                  <a:ext uri="{0D108BD9-81ED-4DB2-BD59-A6C34878D82A}">
                    <a16:rowId xmlns:a16="http://schemas.microsoft.com/office/drawing/2014/main" val="3792398834"/>
                  </a:ext>
                </a:extLst>
              </a:tr>
              <a:tr h="683538">
                <a:tc>
                  <a:txBody>
                    <a:bodyPr/>
                    <a:lstStyle/>
                    <a:p>
                      <a:r>
                        <a:rPr lang="en-GB" sz="1800" b="0" dirty="0">
                          <a:solidFill>
                            <a:schemeClr val="tx1"/>
                          </a:solidFill>
                        </a:rPr>
                        <a:t>Normalizer</a:t>
                      </a:r>
                    </a:p>
                  </a:txBody>
                  <a:tcPr>
                    <a:solidFill>
                      <a:schemeClr val="tx2">
                        <a:lumMod val="20000"/>
                        <a:lumOff val="80000"/>
                      </a:schemeClr>
                    </a:solidFill>
                  </a:tcPr>
                </a:tc>
                <a:tc>
                  <a:txBody>
                    <a:bodyPr/>
                    <a:lstStyle/>
                    <a:p>
                      <a:r>
                        <a:rPr lang="en-GB" sz="1800" b="0" dirty="0">
                          <a:solidFill>
                            <a:schemeClr val="tx1"/>
                          </a:solidFill>
                        </a:rPr>
                        <a:t>Quantile Transformer</a:t>
                      </a:r>
                    </a:p>
                  </a:txBody>
                  <a:tcPr>
                    <a:solidFill>
                      <a:schemeClr val="tx2">
                        <a:lumMod val="20000"/>
                        <a:lumOff val="80000"/>
                      </a:schemeClr>
                    </a:solidFill>
                  </a:tcPr>
                </a:tc>
                <a:tc>
                  <a:txBody>
                    <a:bodyPr/>
                    <a:lstStyle/>
                    <a:p>
                      <a:r>
                        <a:rPr lang="en-GB" sz="1800" b="0" dirty="0">
                          <a:solidFill>
                            <a:schemeClr val="tx1"/>
                          </a:solidFill>
                        </a:rPr>
                        <a:t>Robust Scaler</a:t>
                      </a:r>
                    </a:p>
                  </a:txBody>
                  <a:tcPr>
                    <a:solidFill>
                      <a:schemeClr val="tx2">
                        <a:lumMod val="20000"/>
                        <a:lumOff val="80000"/>
                      </a:schemeClr>
                    </a:solidFill>
                  </a:tcPr>
                </a:tc>
                <a:extLst>
                  <a:ext uri="{0D108BD9-81ED-4DB2-BD59-A6C34878D82A}">
                    <a16:rowId xmlns:a16="http://schemas.microsoft.com/office/drawing/2014/main" val="2858861930"/>
                  </a:ext>
                </a:extLst>
              </a:tr>
            </a:tbl>
          </a:graphicData>
        </a:graphic>
      </p:graphicFrame>
      <p:graphicFrame>
        <p:nvGraphicFramePr>
          <p:cNvPr id="7" name="Table 2">
            <a:extLst>
              <a:ext uri="{FF2B5EF4-FFF2-40B4-BE49-F238E27FC236}">
                <a16:creationId xmlns:a16="http://schemas.microsoft.com/office/drawing/2014/main" id="{4EAFE18E-030B-4309-A418-0B0A90026117}"/>
              </a:ext>
            </a:extLst>
          </p:cNvPr>
          <p:cNvGraphicFramePr>
            <a:graphicFrameLocks noGrp="1"/>
          </p:cNvGraphicFramePr>
          <p:nvPr>
            <p:extLst>
              <p:ext uri="{D42A27DB-BD31-4B8C-83A1-F6EECF244321}">
                <p14:modId xmlns:p14="http://schemas.microsoft.com/office/powerpoint/2010/main" val="2151989359"/>
              </p:ext>
            </p:extLst>
          </p:nvPr>
        </p:nvGraphicFramePr>
        <p:xfrm>
          <a:off x="5425648" y="4142227"/>
          <a:ext cx="6565245" cy="2050614"/>
        </p:xfrm>
        <a:graphic>
          <a:graphicData uri="http://schemas.openxmlformats.org/drawingml/2006/table">
            <a:tbl>
              <a:tblPr firstRow="1" bandRow="1">
                <a:tableStyleId>{5C22544A-7EE6-4342-B048-85BDC9FD1C3A}</a:tableStyleId>
              </a:tblPr>
              <a:tblGrid>
                <a:gridCol w="2188415">
                  <a:extLst>
                    <a:ext uri="{9D8B030D-6E8A-4147-A177-3AD203B41FA5}">
                      <a16:colId xmlns:a16="http://schemas.microsoft.com/office/drawing/2014/main" val="1855832016"/>
                    </a:ext>
                  </a:extLst>
                </a:gridCol>
                <a:gridCol w="2188415">
                  <a:extLst>
                    <a:ext uri="{9D8B030D-6E8A-4147-A177-3AD203B41FA5}">
                      <a16:colId xmlns:a16="http://schemas.microsoft.com/office/drawing/2014/main" val="2994797266"/>
                    </a:ext>
                  </a:extLst>
                </a:gridCol>
                <a:gridCol w="2188415">
                  <a:extLst>
                    <a:ext uri="{9D8B030D-6E8A-4147-A177-3AD203B41FA5}">
                      <a16:colId xmlns:a16="http://schemas.microsoft.com/office/drawing/2014/main" val="3143491392"/>
                    </a:ext>
                  </a:extLst>
                </a:gridCol>
              </a:tblGrid>
              <a:tr h="683538">
                <a:tc>
                  <a:txBody>
                    <a:bodyPr/>
                    <a:lstStyle/>
                    <a:p>
                      <a:r>
                        <a:rPr lang="en-GB" sz="1800" b="0" dirty="0">
                          <a:solidFill>
                            <a:schemeClr val="tx1"/>
                          </a:solidFill>
                        </a:rPr>
                        <a:t>Decision Tree</a:t>
                      </a:r>
                    </a:p>
                  </a:txBody>
                  <a:tcPr>
                    <a:solidFill>
                      <a:schemeClr val="tx2">
                        <a:lumMod val="20000"/>
                        <a:lumOff val="80000"/>
                      </a:schemeClr>
                    </a:solidFill>
                  </a:tcPr>
                </a:tc>
                <a:tc>
                  <a:txBody>
                    <a:bodyPr/>
                    <a:lstStyle/>
                    <a:p>
                      <a:r>
                        <a:rPr lang="en-GB" sz="1800" b="0" dirty="0">
                          <a:solidFill>
                            <a:schemeClr val="tx1"/>
                          </a:solidFill>
                        </a:rPr>
                        <a:t>Random Forest</a:t>
                      </a:r>
                    </a:p>
                  </a:txBody>
                  <a:tcPr>
                    <a:solidFill>
                      <a:schemeClr val="tx2">
                        <a:lumMod val="20000"/>
                        <a:lumOff val="80000"/>
                      </a:schemeClr>
                    </a:solidFill>
                  </a:tcPr>
                </a:tc>
                <a:tc>
                  <a:txBody>
                    <a:bodyPr/>
                    <a:lstStyle/>
                    <a:p>
                      <a:r>
                        <a:rPr lang="en-GB" sz="1800" b="0" dirty="0">
                          <a:solidFill>
                            <a:schemeClr val="tx1"/>
                          </a:solidFill>
                        </a:rPr>
                        <a:t>Logistic Regression</a:t>
                      </a:r>
                    </a:p>
                  </a:txBody>
                  <a:tcPr>
                    <a:solidFill>
                      <a:schemeClr val="tx2">
                        <a:lumMod val="20000"/>
                        <a:lumOff val="80000"/>
                      </a:schemeClr>
                    </a:solidFill>
                  </a:tcPr>
                </a:tc>
                <a:extLst>
                  <a:ext uri="{0D108BD9-81ED-4DB2-BD59-A6C34878D82A}">
                    <a16:rowId xmlns:a16="http://schemas.microsoft.com/office/drawing/2014/main" val="3792398834"/>
                  </a:ext>
                </a:extLst>
              </a:tr>
              <a:tr h="683538">
                <a:tc>
                  <a:txBody>
                    <a:bodyPr/>
                    <a:lstStyle/>
                    <a:p>
                      <a:r>
                        <a:rPr lang="en-GB" sz="1800" b="0" dirty="0">
                          <a:solidFill>
                            <a:schemeClr val="tx1"/>
                          </a:solidFill>
                        </a:rPr>
                        <a:t>Stochastic Gradient Descent</a:t>
                      </a:r>
                    </a:p>
                  </a:txBody>
                  <a:tcPr>
                    <a:solidFill>
                      <a:schemeClr val="tx2">
                        <a:lumMod val="20000"/>
                        <a:lumOff val="80000"/>
                      </a:schemeClr>
                    </a:solidFill>
                  </a:tcPr>
                </a:tc>
                <a:tc>
                  <a:txBody>
                    <a:bodyPr/>
                    <a:lstStyle/>
                    <a:p>
                      <a:r>
                        <a:rPr lang="en-GB" sz="1800" b="0" dirty="0">
                          <a:solidFill>
                            <a:schemeClr val="tx1"/>
                          </a:solidFill>
                        </a:rPr>
                        <a:t>Support Vector Machines</a:t>
                      </a:r>
                    </a:p>
                  </a:txBody>
                  <a:tcPr>
                    <a:solidFill>
                      <a:schemeClr val="tx2">
                        <a:lumMod val="20000"/>
                        <a:lumOff val="80000"/>
                      </a:schemeClr>
                    </a:solidFill>
                  </a:tcPr>
                </a:tc>
                <a:tc>
                  <a:txBody>
                    <a:bodyPr/>
                    <a:lstStyle/>
                    <a:p>
                      <a:r>
                        <a:rPr lang="en-GB" sz="1800" b="0" dirty="0">
                          <a:solidFill>
                            <a:schemeClr val="tx1"/>
                          </a:solidFill>
                        </a:rPr>
                        <a:t>Linear Discriminant Analysis</a:t>
                      </a:r>
                    </a:p>
                  </a:txBody>
                  <a:tcPr>
                    <a:solidFill>
                      <a:schemeClr val="tx2">
                        <a:lumMod val="20000"/>
                        <a:lumOff val="80000"/>
                      </a:schemeClr>
                    </a:solidFill>
                  </a:tcPr>
                </a:tc>
                <a:extLst>
                  <a:ext uri="{0D108BD9-81ED-4DB2-BD59-A6C34878D82A}">
                    <a16:rowId xmlns:a16="http://schemas.microsoft.com/office/drawing/2014/main" val="2858861930"/>
                  </a:ext>
                </a:extLst>
              </a:tr>
              <a:tr h="683538">
                <a:tc>
                  <a:txBody>
                    <a:bodyPr/>
                    <a:lstStyle/>
                    <a:p>
                      <a:r>
                        <a:rPr lang="en-GB" sz="1800" b="0" dirty="0">
                          <a:solidFill>
                            <a:schemeClr val="tx1"/>
                          </a:solidFill>
                        </a:rPr>
                        <a:t>Naïve-Bayes</a:t>
                      </a:r>
                    </a:p>
                  </a:txBody>
                  <a:tcPr>
                    <a:solidFill>
                      <a:schemeClr val="tx2">
                        <a:lumMod val="20000"/>
                        <a:lumOff val="80000"/>
                      </a:schemeClr>
                    </a:solidFill>
                  </a:tcPr>
                </a:tc>
                <a:tc>
                  <a:txBody>
                    <a:bodyPr/>
                    <a:lstStyle/>
                    <a:p>
                      <a:r>
                        <a:rPr lang="en-GB" sz="1800" b="0" dirty="0">
                          <a:solidFill>
                            <a:schemeClr val="tx1"/>
                          </a:solidFill>
                        </a:rPr>
                        <a:t>Gradient Boosting</a:t>
                      </a:r>
                    </a:p>
                  </a:txBody>
                  <a:tcPr>
                    <a:solidFill>
                      <a:schemeClr val="tx2">
                        <a:lumMod val="20000"/>
                        <a:lumOff val="80000"/>
                      </a:schemeClr>
                    </a:solidFill>
                  </a:tcPr>
                </a:tc>
                <a:tc>
                  <a:txBody>
                    <a:bodyPr/>
                    <a:lstStyle/>
                    <a:p>
                      <a:r>
                        <a:rPr lang="en-GB" sz="1800" b="0" dirty="0">
                          <a:solidFill>
                            <a:schemeClr val="tx1"/>
                          </a:solidFill>
                        </a:rPr>
                        <a:t>K-Nearest </a:t>
                      </a:r>
                      <a:r>
                        <a:rPr lang="en-GB" sz="1800" b="0" dirty="0" err="1">
                          <a:solidFill>
                            <a:schemeClr val="tx1"/>
                          </a:solidFill>
                        </a:rPr>
                        <a:t>Neighbor</a:t>
                      </a:r>
                      <a:endParaRPr lang="en-GB" sz="18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4275882273"/>
                  </a:ext>
                </a:extLst>
              </a:tr>
            </a:tbl>
          </a:graphicData>
        </a:graphic>
      </p:graphicFrame>
      <p:sp>
        <p:nvSpPr>
          <p:cNvPr id="3" name="TextBox 2">
            <a:extLst>
              <a:ext uri="{FF2B5EF4-FFF2-40B4-BE49-F238E27FC236}">
                <a16:creationId xmlns:a16="http://schemas.microsoft.com/office/drawing/2014/main" id="{656885F3-CF67-478E-9715-6F45068666B7}"/>
              </a:ext>
            </a:extLst>
          </p:cNvPr>
          <p:cNvSpPr txBox="1"/>
          <p:nvPr/>
        </p:nvSpPr>
        <p:spPr>
          <a:xfrm>
            <a:off x="7626285" y="867264"/>
            <a:ext cx="2149311" cy="492443"/>
          </a:xfrm>
          <a:prstGeom prst="rect">
            <a:avLst/>
          </a:prstGeom>
          <a:noFill/>
        </p:spPr>
        <p:txBody>
          <a:bodyPr wrap="square" rtlCol="0">
            <a:spAutoFit/>
          </a:bodyPr>
          <a:lstStyle/>
          <a:p>
            <a:pPr algn="ctr"/>
            <a:r>
              <a:rPr lang="en-GB" sz="2600" b="1" dirty="0"/>
              <a:t>Scalers</a:t>
            </a:r>
          </a:p>
        </p:txBody>
      </p:sp>
      <p:sp>
        <p:nvSpPr>
          <p:cNvPr id="10" name="TextBox 9">
            <a:extLst>
              <a:ext uri="{FF2B5EF4-FFF2-40B4-BE49-F238E27FC236}">
                <a16:creationId xmlns:a16="http://schemas.microsoft.com/office/drawing/2014/main" id="{6F5A78B4-E912-4A33-862D-F550B9476AD6}"/>
              </a:ext>
            </a:extLst>
          </p:cNvPr>
          <p:cNvSpPr txBox="1"/>
          <p:nvPr/>
        </p:nvSpPr>
        <p:spPr>
          <a:xfrm>
            <a:off x="7626284" y="3538452"/>
            <a:ext cx="2149311" cy="492443"/>
          </a:xfrm>
          <a:prstGeom prst="rect">
            <a:avLst/>
          </a:prstGeom>
          <a:noFill/>
        </p:spPr>
        <p:txBody>
          <a:bodyPr wrap="square" rtlCol="0">
            <a:spAutoFit/>
          </a:bodyPr>
          <a:lstStyle/>
          <a:p>
            <a:pPr algn="ctr"/>
            <a:r>
              <a:rPr lang="en-GB" sz="2600" b="1" dirty="0"/>
              <a:t>Algorithms</a:t>
            </a:r>
          </a:p>
        </p:txBody>
      </p:sp>
    </p:spTree>
    <p:extLst>
      <p:ext uri="{BB962C8B-B14F-4D97-AF65-F5344CB8AC3E}">
        <p14:creationId xmlns:p14="http://schemas.microsoft.com/office/powerpoint/2010/main" val="323623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Results</a:t>
            </a:r>
          </a:p>
        </p:txBody>
      </p:sp>
      <p:pic>
        <p:nvPicPr>
          <p:cNvPr id="9" name="Picture 8">
            <a:extLst>
              <a:ext uri="{FF2B5EF4-FFF2-40B4-BE49-F238E27FC236}">
                <a16:creationId xmlns:a16="http://schemas.microsoft.com/office/drawing/2014/main" id="{49C783ED-48C3-4E66-A3BE-6B4AB9AFA425}"/>
              </a:ext>
            </a:extLst>
          </p:cNvPr>
          <p:cNvPicPr>
            <a:picLocks noChangeAspect="1"/>
          </p:cNvPicPr>
          <p:nvPr/>
        </p:nvPicPr>
        <p:blipFill>
          <a:blip r:embed="rId4"/>
          <a:stretch>
            <a:fillRect/>
          </a:stretch>
        </p:blipFill>
        <p:spPr>
          <a:xfrm>
            <a:off x="651792" y="2923622"/>
            <a:ext cx="10888111" cy="3365122"/>
          </a:xfrm>
          <a:prstGeom prst="rect">
            <a:avLst/>
          </a:prstGeom>
        </p:spPr>
      </p:pic>
    </p:spTree>
    <p:extLst>
      <p:ext uri="{BB962C8B-B14F-4D97-AF65-F5344CB8AC3E}">
        <p14:creationId xmlns:p14="http://schemas.microsoft.com/office/powerpoint/2010/main" val="73850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Refining the Model</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Bullseye with solid fill">
            <a:extLst>
              <a:ext uri="{FF2B5EF4-FFF2-40B4-BE49-F238E27FC236}">
                <a16:creationId xmlns:a16="http://schemas.microsoft.com/office/drawing/2014/main" id="{4D107289-ACC6-469F-B4E9-7CD578602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5857" y="2750674"/>
            <a:ext cx="2184518" cy="2184518"/>
          </a:xfrm>
          <a:prstGeom prst="rect">
            <a:avLst/>
          </a:prstGeom>
        </p:spPr>
      </p:pic>
    </p:spTree>
    <p:extLst>
      <p:ext uri="{BB962C8B-B14F-4D97-AF65-F5344CB8AC3E}">
        <p14:creationId xmlns:p14="http://schemas.microsoft.com/office/powerpoint/2010/main" val="211246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Random Search</a:t>
            </a:r>
            <a:endParaRPr lang="en-US" sz="3400" kern="1200" dirty="0">
              <a:solidFill>
                <a:srgbClr val="FFFFFF"/>
              </a:solidFill>
              <a:latin typeface="+mj-lt"/>
              <a:ea typeface="+mj-ea"/>
              <a:cs typeface="+mj-cs"/>
            </a:endParaRPr>
          </a:p>
        </p:txBody>
      </p:sp>
      <p:graphicFrame>
        <p:nvGraphicFramePr>
          <p:cNvPr id="14" name="TextBox 10">
            <a:extLst>
              <a:ext uri="{FF2B5EF4-FFF2-40B4-BE49-F238E27FC236}">
                <a16:creationId xmlns:a16="http://schemas.microsoft.com/office/drawing/2014/main" id="{ADB682A5-EC45-4AF8-B097-7C78EA81B2BE}"/>
              </a:ext>
            </a:extLst>
          </p:cNvPr>
          <p:cNvGraphicFramePr/>
          <p:nvPr>
            <p:extLst>
              <p:ext uri="{D42A27DB-BD31-4B8C-83A1-F6EECF244321}">
                <p14:modId xmlns:p14="http://schemas.microsoft.com/office/powerpoint/2010/main" val="1429509389"/>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54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B7A1B-46AD-469B-A4DE-288604A95070}"/>
              </a:ext>
            </a:extLst>
          </p:cNvPr>
          <p:cNvSpPr>
            <a:spLocks noGrp="1"/>
          </p:cNvSpPr>
          <p:nvPr>
            <p:ph type="title"/>
          </p:nvPr>
        </p:nvSpPr>
        <p:spPr/>
        <p:txBody>
          <a:bodyPr/>
          <a:lstStyle/>
          <a:p>
            <a:pPr algn="ctr"/>
            <a:r>
              <a:rPr lang="en-GB" dirty="0"/>
              <a:t>Random Forest Classifier</a:t>
            </a:r>
          </a:p>
        </p:txBody>
      </p:sp>
      <p:pic>
        <p:nvPicPr>
          <p:cNvPr id="11" name="Picture 10">
            <a:extLst>
              <a:ext uri="{FF2B5EF4-FFF2-40B4-BE49-F238E27FC236}">
                <a16:creationId xmlns:a16="http://schemas.microsoft.com/office/drawing/2014/main" id="{BE2E7A54-7C12-456E-BE29-EF2035EFE56D}"/>
              </a:ext>
            </a:extLst>
          </p:cNvPr>
          <p:cNvPicPr>
            <a:picLocks noChangeAspect="1"/>
          </p:cNvPicPr>
          <p:nvPr/>
        </p:nvPicPr>
        <p:blipFill>
          <a:blip r:embed="rId3"/>
          <a:stretch>
            <a:fillRect/>
          </a:stretch>
        </p:blipFill>
        <p:spPr>
          <a:xfrm>
            <a:off x="5132789" y="1928239"/>
            <a:ext cx="5863662" cy="3951598"/>
          </a:xfrm>
          <a:prstGeom prst="rect">
            <a:avLst/>
          </a:prstGeom>
        </p:spPr>
      </p:pic>
      <p:sp>
        <p:nvSpPr>
          <p:cNvPr id="12" name="TextBox 11">
            <a:extLst>
              <a:ext uri="{FF2B5EF4-FFF2-40B4-BE49-F238E27FC236}">
                <a16:creationId xmlns:a16="http://schemas.microsoft.com/office/drawing/2014/main" id="{87701B94-F0BD-42F6-9C38-FF316C584CB6}"/>
              </a:ext>
            </a:extLst>
          </p:cNvPr>
          <p:cNvSpPr txBox="1"/>
          <p:nvPr/>
        </p:nvSpPr>
        <p:spPr>
          <a:xfrm>
            <a:off x="1952217" y="3206801"/>
            <a:ext cx="1791093" cy="369332"/>
          </a:xfrm>
          <a:prstGeom prst="rect">
            <a:avLst/>
          </a:prstGeom>
          <a:noFill/>
        </p:spPr>
        <p:txBody>
          <a:bodyPr wrap="square" rtlCol="0">
            <a:spAutoFit/>
          </a:bodyPr>
          <a:lstStyle/>
          <a:p>
            <a:r>
              <a:rPr lang="en-GB" b="1" dirty="0"/>
              <a:t>Recall: 66%</a:t>
            </a:r>
          </a:p>
        </p:txBody>
      </p:sp>
      <p:sp>
        <p:nvSpPr>
          <p:cNvPr id="21" name="TextBox 20">
            <a:extLst>
              <a:ext uri="{FF2B5EF4-FFF2-40B4-BE49-F238E27FC236}">
                <a16:creationId xmlns:a16="http://schemas.microsoft.com/office/drawing/2014/main" id="{1F52E772-F1EF-4D32-B1C5-884F3735B8DF}"/>
              </a:ext>
            </a:extLst>
          </p:cNvPr>
          <p:cNvSpPr txBox="1"/>
          <p:nvPr/>
        </p:nvSpPr>
        <p:spPr>
          <a:xfrm>
            <a:off x="1952216" y="4185156"/>
            <a:ext cx="1791093" cy="369332"/>
          </a:xfrm>
          <a:prstGeom prst="rect">
            <a:avLst/>
          </a:prstGeom>
          <a:noFill/>
        </p:spPr>
        <p:txBody>
          <a:bodyPr wrap="square" rtlCol="0">
            <a:spAutoFit/>
          </a:bodyPr>
          <a:lstStyle/>
          <a:p>
            <a:r>
              <a:rPr lang="en-GB" b="1" dirty="0"/>
              <a:t>F1 Score: 35%</a:t>
            </a:r>
          </a:p>
        </p:txBody>
      </p:sp>
      <p:sp>
        <p:nvSpPr>
          <p:cNvPr id="17" name="TextBox 16">
            <a:extLst>
              <a:ext uri="{FF2B5EF4-FFF2-40B4-BE49-F238E27FC236}">
                <a16:creationId xmlns:a16="http://schemas.microsoft.com/office/drawing/2014/main" id="{E031A57F-DFDC-4559-A48A-6F68501C87D0}"/>
              </a:ext>
            </a:extLst>
          </p:cNvPr>
          <p:cNvSpPr txBox="1"/>
          <p:nvPr/>
        </p:nvSpPr>
        <p:spPr>
          <a:xfrm>
            <a:off x="3367129" y="3197374"/>
            <a:ext cx="1065229" cy="369332"/>
          </a:xfrm>
          <a:prstGeom prst="rect">
            <a:avLst/>
          </a:prstGeom>
          <a:noFill/>
        </p:spPr>
        <p:txBody>
          <a:bodyPr wrap="square" rtlCol="0">
            <a:spAutoFit/>
          </a:bodyPr>
          <a:lstStyle/>
          <a:p>
            <a:r>
              <a:rPr lang="en-GB" dirty="0"/>
              <a:t>65%</a:t>
            </a:r>
          </a:p>
        </p:txBody>
      </p:sp>
      <p:sp>
        <p:nvSpPr>
          <p:cNvPr id="24" name="Arrow: Up 23">
            <a:extLst>
              <a:ext uri="{FF2B5EF4-FFF2-40B4-BE49-F238E27FC236}">
                <a16:creationId xmlns:a16="http://schemas.microsoft.com/office/drawing/2014/main" id="{B8B8A4A8-C3FF-4EFC-AA99-C9BD4AC6E82B}"/>
              </a:ext>
            </a:extLst>
          </p:cNvPr>
          <p:cNvSpPr/>
          <p:nvPr/>
        </p:nvSpPr>
        <p:spPr>
          <a:xfrm>
            <a:off x="3899298" y="3178520"/>
            <a:ext cx="188536" cy="369332"/>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25" name="TextBox 24">
            <a:extLst>
              <a:ext uri="{FF2B5EF4-FFF2-40B4-BE49-F238E27FC236}">
                <a16:creationId xmlns:a16="http://schemas.microsoft.com/office/drawing/2014/main" id="{E1459E35-EB17-4A6E-A884-92A7F0859B20}"/>
              </a:ext>
            </a:extLst>
          </p:cNvPr>
          <p:cNvSpPr txBox="1"/>
          <p:nvPr/>
        </p:nvSpPr>
        <p:spPr>
          <a:xfrm>
            <a:off x="3555219" y="4154692"/>
            <a:ext cx="1065229" cy="369332"/>
          </a:xfrm>
          <a:prstGeom prst="rect">
            <a:avLst/>
          </a:prstGeom>
          <a:noFill/>
        </p:spPr>
        <p:txBody>
          <a:bodyPr wrap="square" rtlCol="0">
            <a:spAutoFit/>
          </a:bodyPr>
          <a:lstStyle/>
          <a:p>
            <a:r>
              <a:rPr lang="en-GB" dirty="0"/>
              <a:t>22%</a:t>
            </a:r>
          </a:p>
        </p:txBody>
      </p:sp>
      <p:sp>
        <p:nvSpPr>
          <p:cNvPr id="26" name="Arrow: Up 25">
            <a:extLst>
              <a:ext uri="{FF2B5EF4-FFF2-40B4-BE49-F238E27FC236}">
                <a16:creationId xmlns:a16="http://schemas.microsoft.com/office/drawing/2014/main" id="{4FADCED8-86BC-48C1-B419-6D52F613BE4D}"/>
              </a:ext>
            </a:extLst>
          </p:cNvPr>
          <p:cNvSpPr/>
          <p:nvPr/>
        </p:nvSpPr>
        <p:spPr>
          <a:xfrm rot="10800000">
            <a:off x="4087388" y="4135838"/>
            <a:ext cx="188536" cy="36933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Tree>
    <p:extLst>
      <p:ext uri="{BB962C8B-B14F-4D97-AF65-F5344CB8AC3E}">
        <p14:creationId xmlns:p14="http://schemas.microsoft.com/office/powerpoint/2010/main" val="102214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dirty="0"/>
              <a:t>Testing and Deploying the Model</a:t>
            </a:r>
            <a:endParaRPr lang="en-US" sz="6000" kern="1200" dirty="0">
              <a:solidFill>
                <a:schemeClr val="tx1"/>
              </a:solidFill>
              <a:latin typeface="+mj-lt"/>
              <a:ea typeface="+mj-ea"/>
              <a:cs typeface="+mj-cs"/>
            </a:endParaRP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95C16E4-5681-4E43-BC0F-8151C910E47E}"/>
                  </a:ext>
                </a:extLst>
              </p14:cNvPr>
              <p14:cNvContentPartPr/>
              <p14:nvPr/>
            </p14:nvContentPartPr>
            <p14:xfrm>
              <a:off x="10010932" y="2309452"/>
              <a:ext cx="360" cy="360"/>
            </p14:xfrm>
          </p:contentPart>
        </mc:Choice>
        <mc:Fallback xmlns="">
          <p:pic>
            <p:nvPicPr>
              <p:cNvPr id="4" name="Ink 3">
                <a:extLst>
                  <a:ext uri="{FF2B5EF4-FFF2-40B4-BE49-F238E27FC236}">
                    <a16:creationId xmlns:a16="http://schemas.microsoft.com/office/drawing/2014/main" id="{395C16E4-5681-4E43-BC0F-8151C910E47E}"/>
                  </a:ext>
                </a:extLst>
              </p:cNvPr>
              <p:cNvPicPr/>
              <p:nvPr/>
            </p:nvPicPr>
            <p:blipFill>
              <a:blip r:embed="rId4"/>
              <a:stretch>
                <a:fillRect/>
              </a:stretch>
            </p:blipFill>
            <p:spPr>
              <a:xfrm>
                <a:off x="9956932" y="220145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0654FF0-B6B5-4585-98DD-5134C0E8EC01}"/>
                  </a:ext>
                </a:extLst>
              </p14:cNvPr>
              <p14:cNvContentPartPr/>
              <p14:nvPr/>
            </p14:nvContentPartPr>
            <p14:xfrm>
              <a:off x="10083652" y="2207932"/>
              <a:ext cx="49680" cy="35280"/>
            </p14:xfrm>
          </p:contentPart>
        </mc:Choice>
        <mc:Fallback xmlns="">
          <p:pic>
            <p:nvPicPr>
              <p:cNvPr id="7" name="Ink 6">
                <a:extLst>
                  <a:ext uri="{FF2B5EF4-FFF2-40B4-BE49-F238E27FC236}">
                    <a16:creationId xmlns:a16="http://schemas.microsoft.com/office/drawing/2014/main" id="{20654FF0-B6B5-4585-98DD-5134C0E8EC01}"/>
                  </a:ext>
                </a:extLst>
              </p:cNvPr>
              <p:cNvPicPr/>
              <p:nvPr/>
            </p:nvPicPr>
            <p:blipFill>
              <a:blip r:embed="rId6"/>
              <a:stretch>
                <a:fillRect/>
              </a:stretch>
            </p:blipFill>
            <p:spPr>
              <a:xfrm>
                <a:off x="10030012" y="2100292"/>
                <a:ext cx="1573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7293725-C422-4C15-9B6D-209CE03E04AE}"/>
                  </a:ext>
                </a:extLst>
              </p14:cNvPr>
              <p14:cNvContentPartPr/>
              <p14:nvPr/>
            </p14:nvContentPartPr>
            <p14:xfrm>
              <a:off x="10078972" y="2206492"/>
              <a:ext cx="120960" cy="9000"/>
            </p14:xfrm>
          </p:contentPart>
        </mc:Choice>
        <mc:Fallback xmlns="">
          <p:pic>
            <p:nvPicPr>
              <p:cNvPr id="8" name="Ink 7">
                <a:extLst>
                  <a:ext uri="{FF2B5EF4-FFF2-40B4-BE49-F238E27FC236}">
                    <a16:creationId xmlns:a16="http://schemas.microsoft.com/office/drawing/2014/main" id="{27293725-C422-4C15-9B6D-209CE03E04AE}"/>
                  </a:ext>
                </a:extLst>
              </p:cNvPr>
              <p:cNvPicPr/>
              <p:nvPr/>
            </p:nvPicPr>
            <p:blipFill>
              <a:blip r:embed="rId8"/>
              <a:stretch>
                <a:fillRect/>
              </a:stretch>
            </p:blipFill>
            <p:spPr>
              <a:xfrm>
                <a:off x="10025332" y="2098492"/>
                <a:ext cx="2286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9D05714-4950-4268-9330-AEEC8FEA2000}"/>
                  </a:ext>
                </a:extLst>
              </p14:cNvPr>
              <p14:cNvContentPartPr/>
              <p14:nvPr/>
            </p14:nvContentPartPr>
            <p14:xfrm>
              <a:off x="10086532" y="2054572"/>
              <a:ext cx="360" cy="360"/>
            </p14:xfrm>
          </p:contentPart>
        </mc:Choice>
        <mc:Fallback xmlns="">
          <p:pic>
            <p:nvPicPr>
              <p:cNvPr id="9" name="Ink 8">
                <a:extLst>
                  <a:ext uri="{FF2B5EF4-FFF2-40B4-BE49-F238E27FC236}">
                    <a16:creationId xmlns:a16="http://schemas.microsoft.com/office/drawing/2014/main" id="{E9D05714-4950-4268-9330-AEEC8FEA2000}"/>
                  </a:ext>
                </a:extLst>
              </p:cNvPr>
              <p:cNvPicPr/>
              <p:nvPr/>
            </p:nvPicPr>
            <p:blipFill>
              <a:blip r:embed="rId4"/>
              <a:stretch>
                <a:fillRect/>
              </a:stretch>
            </p:blipFill>
            <p:spPr>
              <a:xfrm>
                <a:off x="10032532" y="19469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98AAFC3-6BC8-437D-A131-DF58352D58C5}"/>
                  </a:ext>
                </a:extLst>
              </p14:cNvPr>
              <p14:cNvContentPartPr/>
              <p14:nvPr/>
            </p14:nvContentPartPr>
            <p14:xfrm>
              <a:off x="7842652" y="1517452"/>
              <a:ext cx="360" cy="360"/>
            </p14:xfrm>
          </p:contentPart>
        </mc:Choice>
        <mc:Fallback xmlns="">
          <p:pic>
            <p:nvPicPr>
              <p:cNvPr id="10" name="Ink 9">
                <a:extLst>
                  <a:ext uri="{FF2B5EF4-FFF2-40B4-BE49-F238E27FC236}">
                    <a16:creationId xmlns:a16="http://schemas.microsoft.com/office/drawing/2014/main" id="{A98AAFC3-6BC8-437D-A131-DF58352D58C5}"/>
                  </a:ext>
                </a:extLst>
              </p:cNvPr>
              <p:cNvPicPr/>
              <p:nvPr/>
            </p:nvPicPr>
            <p:blipFill>
              <a:blip r:embed="rId4"/>
              <a:stretch>
                <a:fillRect/>
              </a:stretch>
            </p:blipFill>
            <p:spPr>
              <a:xfrm>
                <a:off x="7789012" y="14098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C4C3BFC-956C-4D84-BD77-7FA897A26550}"/>
                  </a:ext>
                </a:extLst>
              </p14:cNvPr>
              <p14:cNvContentPartPr/>
              <p14:nvPr/>
            </p14:nvContentPartPr>
            <p14:xfrm>
              <a:off x="11057452" y="2252932"/>
              <a:ext cx="360" cy="360"/>
            </p14:xfrm>
          </p:contentPart>
        </mc:Choice>
        <mc:Fallback xmlns="">
          <p:pic>
            <p:nvPicPr>
              <p:cNvPr id="11" name="Ink 10">
                <a:extLst>
                  <a:ext uri="{FF2B5EF4-FFF2-40B4-BE49-F238E27FC236}">
                    <a16:creationId xmlns:a16="http://schemas.microsoft.com/office/drawing/2014/main" id="{3C4C3BFC-956C-4D84-BD77-7FA897A26550}"/>
                  </a:ext>
                </a:extLst>
              </p:cNvPr>
              <p:cNvPicPr/>
              <p:nvPr/>
            </p:nvPicPr>
            <p:blipFill>
              <a:blip r:embed="rId4"/>
              <a:stretch>
                <a:fillRect/>
              </a:stretch>
            </p:blipFill>
            <p:spPr>
              <a:xfrm>
                <a:off x="11003452" y="21449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80CC08A-EFE1-444F-8E99-D812BDD79945}"/>
                  </a:ext>
                </a:extLst>
              </p14:cNvPr>
              <p14:cNvContentPartPr/>
              <p14:nvPr/>
            </p14:nvContentPartPr>
            <p14:xfrm>
              <a:off x="9718612" y="2676652"/>
              <a:ext cx="360" cy="360"/>
            </p14:xfrm>
          </p:contentPart>
        </mc:Choice>
        <mc:Fallback xmlns="">
          <p:pic>
            <p:nvPicPr>
              <p:cNvPr id="12" name="Ink 11">
                <a:extLst>
                  <a:ext uri="{FF2B5EF4-FFF2-40B4-BE49-F238E27FC236}">
                    <a16:creationId xmlns:a16="http://schemas.microsoft.com/office/drawing/2014/main" id="{C80CC08A-EFE1-444F-8E99-D812BDD79945}"/>
                  </a:ext>
                </a:extLst>
              </p:cNvPr>
              <p:cNvPicPr/>
              <p:nvPr/>
            </p:nvPicPr>
            <p:blipFill>
              <a:blip r:embed="rId4"/>
              <a:stretch>
                <a:fillRect/>
              </a:stretch>
            </p:blipFill>
            <p:spPr>
              <a:xfrm>
                <a:off x="9664972" y="25690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57EFD396-E2F5-4FB1-981D-F17CEB0AC72F}"/>
                  </a:ext>
                </a:extLst>
              </p14:cNvPr>
              <p14:cNvContentPartPr/>
              <p14:nvPr/>
            </p14:nvContentPartPr>
            <p14:xfrm>
              <a:off x="4383052" y="4062652"/>
              <a:ext cx="360" cy="360"/>
            </p14:xfrm>
          </p:contentPart>
        </mc:Choice>
        <mc:Fallback xmlns="">
          <p:pic>
            <p:nvPicPr>
              <p:cNvPr id="13" name="Ink 12">
                <a:extLst>
                  <a:ext uri="{FF2B5EF4-FFF2-40B4-BE49-F238E27FC236}">
                    <a16:creationId xmlns:a16="http://schemas.microsoft.com/office/drawing/2014/main" id="{57EFD396-E2F5-4FB1-981D-F17CEB0AC72F}"/>
                  </a:ext>
                </a:extLst>
              </p:cNvPr>
              <p:cNvPicPr/>
              <p:nvPr/>
            </p:nvPicPr>
            <p:blipFill>
              <a:blip r:embed="rId4"/>
              <a:stretch>
                <a:fillRect/>
              </a:stretch>
            </p:blipFill>
            <p:spPr>
              <a:xfrm>
                <a:off x="4329412" y="3955012"/>
                <a:ext cx="108000" cy="216000"/>
              </a:xfrm>
              <a:prstGeom prst="rect">
                <a:avLst/>
              </a:prstGeom>
            </p:spPr>
          </p:pic>
        </mc:Fallback>
      </mc:AlternateContent>
      <p:pic>
        <p:nvPicPr>
          <p:cNvPr id="17" name="Graphic 16" descr="Test tubes with solid fill">
            <a:extLst>
              <a:ext uri="{FF2B5EF4-FFF2-40B4-BE49-F238E27FC236}">
                <a16:creationId xmlns:a16="http://schemas.microsoft.com/office/drawing/2014/main" id="{5F2B1428-325D-4EE6-A6ED-FC7F629290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3931" y="2676652"/>
            <a:ext cx="1627001" cy="1627001"/>
          </a:xfrm>
          <a:prstGeom prst="rect">
            <a:avLst/>
          </a:prstGeom>
        </p:spPr>
      </p:pic>
    </p:spTree>
    <p:extLst>
      <p:ext uri="{BB962C8B-B14F-4D97-AF65-F5344CB8AC3E}">
        <p14:creationId xmlns:p14="http://schemas.microsoft.com/office/powerpoint/2010/main" val="45620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The Model vs. The Salesman’s Gut</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172" y="537809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172" y="5378092"/>
                <a:ext cx="108000" cy="216000"/>
              </a:xfrm>
              <a:prstGeom prst="rect">
                <a:avLst/>
              </a:prstGeom>
            </p:spPr>
          </p:pic>
        </mc:Fallback>
      </mc:AlternateContent>
      <p:pic>
        <p:nvPicPr>
          <p:cNvPr id="4" name="Picture 3">
            <a:extLst>
              <a:ext uri="{FF2B5EF4-FFF2-40B4-BE49-F238E27FC236}">
                <a16:creationId xmlns:a16="http://schemas.microsoft.com/office/drawing/2014/main" id="{491933E4-4AD2-42E7-B4CA-E5756C331B8E}"/>
              </a:ext>
            </a:extLst>
          </p:cNvPr>
          <p:cNvPicPr>
            <a:picLocks noChangeAspect="1"/>
          </p:cNvPicPr>
          <p:nvPr/>
        </p:nvPicPr>
        <p:blipFill>
          <a:blip r:embed="rId7"/>
          <a:stretch>
            <a:fillRect/>
          </a:stretch>
        </p:blipFill>
        <p:spPr>
          <a:xfrm>
            <a:off x="6726419" y="3064206"/>
            <a:ext cx="4772025" cy="3714750"/>
          </a:xfrm>
          <a:prstGeom prst="rect">
            <a:avLst/>
          </a:prstGeom>
        </p:spPr>
      </p:pic>
      <p:sp>
        <p:nvSpPr>
          <p:cNvPr id="9" name="Arrow: Right 8">
            <a:extLst>
              <a:ext uri="{FF2B5EF4-FFF2-40B4-BE49-F238E27FC236}">
                <a16:creationId xmlns:a16="http://schemas.microsoft.com/office/drawing/2014/main" id="{517AC14D-BD2D-47CF-BEF8-BF06D3A0C593}"/>
              </a:ext>
            </a:extLst>
          </p:cNvPr>
          <p:cNvSpPr/>
          <p:nvPr/>
        </p:nvSpPr>
        <p:spPr>
          <a:xfrm>
            <a:off x="5734714" y="4527226"/>
            <a:ext cx="809296" cy="50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50F137AE-A2F7-4836-B89A-C995688DE727}"/>
              </a:ext>
            </a:extLst>
          </p:cNvPr>
          <p:cNvSpPr txBox="1"/>
          <p:nvPr/>
        </p:nvSpPr>
        <p:spPr>
          <a:xfrm>
            <a:off x="1126674" y="2745350"/>
            <a:ext cx="3151036" cy="369332"/>
          </a:xfrm>
          <a:prstGeom prst="rect">
            <a:avLst/>
          </a:prstGeom>
          <a:noFill/>
        </p:spPr>
        <p:txBody>
          <a:bodyPr wrap="square" rtlCol="0">
            <a:spAutoFit/>
          </a:bodyPr>
          <a:lstStyle/>
          <a:p>
            <a:pPr algn="ctr"/>
            <a:r>
              <a:rPr lang="en-GB" dirty="0"/>
              <a:t>EDUCATED GUESS</a:t>
            </a:r>
          </a:p>
        </p:txBody>
      </p:sp>
      <p:sp>
        <p:nvSpPr>
          <p:cNvPr id="15" name="TextBox 14">
            <a:extLst>
              <a:ext uri="{FF2B5EF4-FFF2-40B4-BE49-F238E27FC236}">
                <a16:creationId xmlns:a16="http://schemas.microsoft.com/office/drawing/2014/main" id="{B9C3C64D-BAAE-44F3-8ED1-BAC1F7048663}"/>
              </a:ext>
            </a:extLst>
          </p:cNvPr>
          <p:cNvSpPr txBox="1"/>
          <p:nvPr/>
        </p:nvSpPr>
        <p:spPr>
          <a:xfrm>
            <a:off x="7356454" y="2724405"/>
            <a:ext cx="3151036" cy="369332"/>
          </a:xfrm>
          <a:prstGeom prst="rect">
            <a:avLst/>
          </a:prstGeom>
          <a:noFill/>
        </p:spPr>
        <p:txBody>
          <a:bodyPr wrap="square" rtlCol="0">
            <a:spAutoFit/>
          </a:bodyPr>
          <a:lstStyle/>
          <a:p>
            <a:pPr algn="ctr"/>
            <a:r>
              <a:rPr lang="en-GB" dirty="0"/>
              <a:t>MODEL</a:t>
            </a:r>
          </a:p>
        </p:txBody>
      </p:sp>
      <p:pic>
        <p:nvPicPr>
          <p:cNvPr id="12" name="Picture 11">
            <a:extLst>
              <a:ext uri="{FF2B5EF4-FFF2-40B4-BE49-F238E27FC236}">
                <a16:creationId xmlns:a16="http://schemas.microsoft.com/office/drawing/2014/main" id="{0BE1089E-A4D1-42AC-B11F-F55FD088E99C}"/>
              </a:ext>
            </a:extLst>
          </p:cNvPr>
          <p:cNvPicPr>
            <a:picLocks noChangeAspect="1"/>
          </p:cNvPicPr>
          <p:nvPr/>
        </p:nvPicPr>
        <p:blipFill>
          <a:blip r:embed="rId8"/>
          <a:stretch>
            <a:fillRect/>
          </a:stretch>
        </p:blipFill>
        <p:spPr>
          <a:xfrm>
            <a:off x="571136" y="3041983"/>
            <a:ext cx="4791075" cy="3705225"/>
          </a:xfrm>
          <a:prstGeom prst="rect">
            <a:avLst/>
          </a:prstGeom>
        </p:spPr>
      </p:pic>
    </p:spTree>
    <p:extLst>
      <p:ext uri="{BB962C8B-B14F-4D97-AF65-F5344CB8AC3E}">
        <p14:creationId xmlns:p14="http://schemas.microsoft.com/office/powerpoint/2010/main" val="92950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Lead Scoring Deliverable</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172" y="537809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172" y="5378092"/>
                <a:ext cx="108000" cy="216000"/>
              </a:xfrm>
              <a:prstGeom prst="rect">
                <a:avLst/>
              </a:prstGeom>
            </p:spPr>
          </p:pic>
        </mc:Fallback>
      </mc:AlternateContent>
      <p:pic>
        <p:nvPicPr>
          <p:cNvPr id="29" name="Picture 28">
            <a:extLst>
              <a:ext uri="{FF2B5EF4-FFF2-40B4-BE49-F238E27FC236}">
                <a16:creationId xmlns:a16="http://schemas.microsoft.com/office/drawing/2014/main" id="{486FCD60-9411-4927-BCA4-D9B3EA4FA70D}"/>
              </a:ext>
            </a:extLst>
          </p:cNvPr>
          <p:cNvPicPr>
            <a:picLocks noChangeAspect="1"/>
          </p:cNvPicPr>
          <p:nvPr/>
        </p:nvPicPr>
        <p:blipFill>
          <a:blip r:embed="rId7"/>
          <a:stretch>
            <a:fillRect/>
          </a:stretch>
        </p:blipFill>
        <p:spPr>
          <a:xfrm>
            <a:off x="2339575" y="2987556"/>
            <a:ext cx="1644928" cy="3043764"/>
          </a:xfrm>
          <a:prstGeom prst="rect">
            <a:avLst/>
          </a:prstGeom>
        </p:spPr>
      </p:pic>
      <p:pic>
        <p:nvPicPr>
          <p:cNvPr id="8" name="Picture 7">
            <a:extLst>
              <a:ext uri="{FF2B5EF4-FFF2-40B4-BE49-F238E27FC236}">
                <a16:creationId xmlns:a16="http://schemas.microsoft.com/office/drawing/2014/main" id="{F5A4E7EF-8117-436D-BEA1-54915765F8BD}"/>
              </a:ext>
            </a:extLst>
          </p:cNvPr>
          <p:cNvPicPr>
            <a:picLocks noChangeAspect="1"/>
          </p:cNvPicPr>
          <p:nvPr/>
        </p:nvPicPr>
        <p:blipFill>
          <a:blip r:embed="rId8"/>
          <a:stretch>
            <a:fillRect/>
          </a:stretch>
        </p:blipFill>
        <p:spPr>
          <a:xfrm>
            <a:off x="6197958" y="3083807"/>
            <a:ext cx="4581525" cy="3019425"/>
          </a:xfrm>
          <a:prstGeom prst="rect">
            <a:avLst/>
          </a:prstGeom>
        </p:spPr>
      </p:pic>
    </p:spTree>
    <p:extLst>
      <p:ext uri="{BB962C8B-B14F-4D97-AF65-F5344CB8AC3E}">
        <p14:creationId xmlns:p14="http://schemas.microsoft.com/office/powerpoint/2010/main" val="256598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Background</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88DA657-1A45-46D9-A07D-547D4A8B1374}"/>
                  </a:ext>
                </a:extLst>
              </p14:cNvPr>
              <p14:cNvContentPartPr/>
              <p14:nvPr/>
            </p14:nvContentPartPr>
            <p14:xfrm>
              <a:off x="4769733" y="5026352"/>
              <a:ext cx="360" cy="360"/>
            </p14:xfrm>
          </p:contentPart>
        </mc:Choice>
        <mc:Fallback xmlns="">
          <p:pic>
            <p:nvPicPr>
              <p:cNvPr id="5" name="Ink 4">
                <a:extLst>
                  <a:ext uri="{FF2B5EF4-FFF2-40B4-BE49-F238E27FC236}">
                    <a16:creationId xmlns:a16="http://schemas.microsoft.com/office/drawing/2014/main" id="{A88DA657-1A45-46D9-A07D-547D4A8B1374}"/>
                  </a:ext>
                </a:extLst>
              </p:cNvPr>
              <p:cNvPicPr/>
              <p:nvPr/>
            </p:nvPicPr>
            <p:blipFill>
              <a:blip r:embed="rId5"/>
              <a:stretch>
                <a:fillRect/>
              </a:stretch>
            </p:blipFill>
            <p:spPr>
              <a:xfrm>
                <a:off x="4716093" y="49187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xmlns="">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532" y="537845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xmlns="">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532" y="5378452"/>
                <a:ext cx="108000" cy="216000"/>
              </a:xfrm>
              <a:prstGeom prst="rect">
                <a:avLst/>
              </a:prstGeom>
            </p:spPr>
          </p:pic>
        </mc:Fallback>
      </mc:AlternateContent>
      <p:grpSp>
        <p:nvGrpSpPr>
          <p:cNvPr id="46" name="Group 45">
            <a:extLst>
              <a:ext uri="{FF2B5EF4-FFF2-40B4-BE49-F238E27FC236}">
                <a16:creationId xmlns:a16="http://schemas.microsoft.com/office/drawing/2014/main" id="{B93EF412-E3FF-44BC-AC2F-E69BA2A59056}"/>
              </a:ext>
            </a:extLst>
          </p:cNvPr>
          <p:cNvGrpSpPr/>
          <p:nvPr/>
        </p:nvGrpSpPr>
        <p:grpSpPr>
          <a:xfrm>
            <a:off x="2565261" y="3652515"/>
            <a:ext cx="1585546" cy="1593409"/>
            <a:chOff x="2565261" y="3652515"/>
            <a:chExt cx="1585546" cy="1593409"/>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7E9F988-5E57-4BCB-ACFC-A10837963FB5}"/>
                    </a:ext>
                  </a:extLst>
                </p14:cNvPr>
                <p14:cNvContentPartPr/>
                <p14:nvPr/>
              </p14:nvContentPartPr>
              <p14:xfrm>
                <a:off x="3563013" y="3961112"/>
                <a:ext cx="360" cy="360"/>
              </p14:xfrm>
            </p:contentPart>
          </mc:Choice>
          <mc:Fallback xmlns="">
            <p:pic>
              <p:nvPicPr>
                <p:cNvPr id="4" name="Ink 3">
                  <a:extLst>
                    <a:ext uri="{FF2B5EF4-FFF2-40B4-BE49-F238E27FC236}">
                      <a16:creationId xmlns:a16="http://schemas.microsoft.com/office/drawing/2014/main" id="{E7E9F988-5E57-4BCB-ACFC-A10837963FB5}"/>
                    </a:ext>
                  </a:extLst>
                </p:cNvPr>
                <p:cNvPicPr/>
                <p:nvPr/>
              </p:nvPicPr>
              <p:blipFill>
                <a:blip r:embed="rId5"/>
                <a:stretch>
                  <a:fillRect/>
                </a:stretch>
              </p:blipFill>
              <p:spPr>
                <a:xfrm>
                  <a:off x="3509013" y="3853472"/>
                  <a:ext cx="108000" cy="216000"/>
                </a:xfrm>
                <a:prstGeom prst="rect">
                  <a:avLst/>
                </a:prstGeom>
              </p:spPr>
            </p:pic>
          </mc:Fallback>
        </mc:AlternateContent>
        <p:sp>
          <p:nvSpPr>
            <p:cNvPr id="16" name="Rectangle 15" descr="Bullseye">
              <a:extLst>
                <a:ext uri="{FF2B5EF4-FFF2-40B4-BE49-F238E27FC236}">
                  <a16:creationId xmlns:a16="http://schemas.microsoft.com/office/drawing/2014/main" id="{9C1F4412-3234-4481-A352-3E7F9BB96B4D}"/>
                </a:ext>
              </a:extLst>
            </p:cNvPr>
            <p:cNvSpPr/>
            <p:nvPr/>
          </p:nvSpPr>
          <p:spPr>
            <a:xfrm>
              <a:off x="3001287" y="3652515"/>
              <a:ext cx="713496" cy="713496"/>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D8DEFB8C-382A-49A1-8A33-9F6DC0DA392F}"/>
                </a:ext>
              </a:extLst>
            </p:cNvPr>
            <p:cNvGrpSpPr/>
            <p:nvPr/>
          </p:nvGrpSpPr>
          <p:grpSpPr>
            <a:xfrm>
              <a:off x="2565261" y="4611706"/>
              <a:ext cx="1585546" cy="634218"/>
              <a:chOff x="3427" y="2209947"/>
              <a:chExt cx="1585546" cy="634218"/>
            </a:xfrm>
          </p:grpSpPr>
          <p:sp>
            <p:nvSpPr>
              <p:cNvPr id="32" name="Rectangle 31">
                <a:extLst>
                  <a:ext uri="{FF2B5EF4-FFF2-40B4-BE49-F238E27FC236}">
                    <a16:creationId xmlns:a16="http://schemas.microsoft.com/office/drawing/2014/main" id="{0CF63F41-911F-45D8-87AA-B32B7D8EBE43}"/>
                  </a:ext>
                </a:extLst>
              </p:cNvPr>
              <p:cNvSpPr/>
              <p:nvPr/>
            </p:nvSpPr>
            <p:spPr>
              <a:xfrm>
                <a:off x="3427"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E6C2072C-D8C3-4C9B-8A98-1B2B8E86DB3B}"/>
                  </a:ext>
                </a:extLst>
              </p:cNvPr>
              <p:cNvSpPr txBox="1"/>
              <p:nvPr/>
            </p:nvSpPr>
            <p:spPr>
              <a:xfrm>
                <a:off x="3427"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Fixe Banco</a:t>
                </a:r>
                <a:endParaRPr lang="en-US" sz="2000" kern="1200" dirty="0"/>
              </a:p>
            </p:txBody>
          </p:sp>
        </p:grpSp>
      </p:grpSp>
      <p:grpSp>
        <p:nvGrpSpPr>
          <p:cNvPr id="47" name="Group 46">
            <a:extLst>
              <a:ext uri="{FF2B5EF4-FFF2-40B4-BE49-F238E27FC236}">
                <a16:creationId xmlns:a16="http://schemas.microsoft.com/office/drawing/2014/main" id="{24A53DDA-9581-4729-BD0C-9D4BADF8DE8B}"/>
              </a:ext>
            </a:extLst>
          </p:cNvPr>
          <p:cNvGrpSpPr/>
          <p:nvPr/>
        </p:nvGrpSpPr>
        <p:grpSpPr>
          <a:xfrm>
            <a:off x="4442402" y="3652515"/>
            <a:ext cx="1585546" cy="1593409"/>
            <a:chOff x="4428279" y="3652515"/>
            <a:chExt cx="1585546" cy="1593409"/>
          </a:xfrm>
        </p:grpSpPr>
        <p:sp>
          <p:nvSpPr>
            <p:cNvPr id="18" name="Rectangle 17" descr="Table">
              <a:extLst>
                <a:ext uri="{FF2B5EF4-FFF2-40B4-BE49-F238E27FC236}">
                  <a16:creationId xmlns:a16="http://schemas.microsoft.com/office/drawing/2014/main" id="{E63174A6-6C81-4732-9967-5FC65ACF4E2E}"/>
                </a:ext>
              </a:extLst>
            </p:cNvPr>
            <p:cNvSpPr/>
            <p:nvPr/>
          </p:nvSpPr>
          <p:spPr>
            <a:xfrm>
              <a:off x="4864304" y="3652515"/>
              <a:ext cx="713496" cy="713496"/>
            </a:xfrm>
            <a:prstGeom prst="rect">
              <a:avLst/>
            </a:prstGeom>
            <a: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9" name="Group 18">
              <a:extLst>
                <a:ext uri="{FF2B5EF4-FFF2-40B4-BE49-F238E27FC236}">
                  <a16:creationId xmlns:a16="http://schemas.microsoft.com/office/drawing/2014/main" id="{B8E10D9D-1F5E-4ECB-92A7-502F08D21A7F}"/>
                </a:ext>
              </a:extLst>
            </p:cNvPr>
            <p:cNvGrpSpPr/>
            <p:nvPr/>
          </p:nvGrpSpPr>
          <p:grpSpPr>
            <a:xfrm>
              <a:off x="4428279" y="4611706"/>
              <a:ext cx="1585546" cy="634218"/>
              <a:chOff x="1866445" y="2209947"/>
              <a:chExt cx="1585546" cy="634218"/>
            </a:xfrm>
          </p:grpSpPr>
          <p:sp>
            <p:nvSpPr>
              <p:cNvPr id="30" name="Rectangle 29">
                <a:extLst>
                  <a:ext uri="{FF2B5EF4-FFF2-40B4-BE49-F238E27FC236}">
                    <a16:creationId xmlns:a16="http://schemas.microsoft.com/office/drawing/2014/main" id="{03B90597-8FF6-4F0F-8182-C534F448E782}"/>
                  </a:ext>
                </a:extLst>
              </p:cNvPr>
              <p:cNvSpPr/>
              <p:nvPr/>
            </p:nvSpPr>
            <p:spPr>
              <a:xfrm>
                <a:off x="1866445"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68960052-5440-4A0F-853A-482F3789C0D1}"/>
                  </a:ext>
                </a:extLst>
              </p:cNvPr>
              <p:cNvSpPr txBox="1"/>
              <p:nvPr/>
            </p:nvSpPr>
            <p:spPr>
              <a:xfrm>
                <a:off x="1866445"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Lead-Gen</a:t>
                </a:r>
                <a:endParaRPr lang="en-US" sz="2000" kern="1200" dirty="0"/>
              </a:p>
            </p:txBody>
          </p:sp>
        </p:grpSp>
      </p:grpSp>
      <p:grpSp>
        <p:nvGrpSpPr>
          <p:cNvPr id="49" name="Group 48">
            <a:extLst>
              <a:ext uri="{FF2B5EF4-FFF2-40B4-BE49-F238E27FC236}">
                <a16:creationId xmlns:a16="http://schemas.microsoft.com/office/drawing/2014/main" id="{79D93622-DEFD-473B-9071-F0B8FAA15029}"/>
              </a:ext>
            </a:extLst>
          </p:cNvPr>
          <p:cNvGrpSpPr/>
          <p:nvPr/>
        </p:nvGrpSpPr>
        <p:grpSpPr>
          <a:xfrm>
            <a:off x="8196683" y="3604364"/>
            <a:ext cx="1585546" cy="1593409"/>
            <a:chOff x="8196683" y="3604364"/>
            <a:chExt cx="1585546" cy="1593409"/>
          </a:xfrm>
        </p:grpSpPr>
        <p:sp>
          <p:nvSpPr>
            <p:cNvPr id="38" name="Rectangle 37" descr="Presentation with bar chart">
              <a:extLst>
                <a:ext uri="{FF2B5EF4-FFF2-40B4-BE49-F238E27FC236}">
                  <a16:creationId xmlns:a16="http://schemas.microsoft.com/office/drawing/2014/main" id="{7D9D9D6C-E5F1-45DD-AB95-BD7074F21329}"/>
                </a:ext>
              </a:extLst>
            </p:cNvPr>
            <p:cNvSpPr/>
            <p:nvPr/>
          </p:nvSpPr>
          <p:spPr>
            <a:xfrm>
              <a:off x="8632709" y="3604364"/>
              <a:ext cx="713496" cy="713496"/>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p:spPr>
          <p:style>
            <a:lnRef idx="2">
              <a:schemeClr val="lt1">
                <a:alpha val="0"/>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9" name="Group 38">
              <a:extLst>
                <a:ext uri="{FF2B5EF4-FFF2-40B4-BE49-F238E27FC236}">
                  <a16:creationId xmlns:a16="http://schemas.microsoft.com/office/drawing/2014/main" id="{C0C54CC6-13EA-4185-9BCB-A5901547059A}"/>
                </a:ext>
              </a:extLst>
            </p:cNvPr>
            <p:cNvGrpSpPr/>
            <p:nvPr/>
          </p:nvGrpSpPr>
          <p:grpSpPr>
            <a:xfrm>
              <a:off x="8196683" y="4563555"/>
              <a:ext cx="1585546" cy="634218"/>
              <a:chOff x="3729462" y="2209947"/>
              <a:chExt cx="1585546" cy="634218"/>
            </a:xfrm>
          </p:grpSpPr>
          <p:sp>
            <p:nvSpPr>
              <p:cNvPr id="40" name="Rectangle 39">
                <a:extLst>
                  <a:ext uri="{FF2B5EF4-FFF2-40B4-BE49-F238E27FC236}">
                    <a16:creationId xmlns:a16="http://schemas.microsoft.com/office/drawing/2014/main" id="{D6AA5375-D657-460F-A713-12309C7E2B36}"/>
                  </a:ext>
                </a:extLst>
              </p:cNvPr>
              <p:cNvSpPr/>
              <p:nvPr/>
            </p:nvSpPr>
            <p:spPr>
              <a:xfrm>
                <a:off x="3729462"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TextBox 40">
                <a:extLst>
                  <a:ext uri="{FF2B5EF4-FFF2-40B4-BE49-F238E27FC236}">
                    <a16:creationId xmlns:a16="http://schemas.microsoft.com/office/drawing/2014/main" id="{BFDF2C04-51F2-4643-A2B5-E2F858C4AFBD}"/>
                  </a:ext>
                </a:extLst>
              </p:cNvPr>
              <p:cNvSpPr txBox="1"/>
              <p:nvPr/>
            </p:nvSpPr>
            <p:spPr>
              <a:xfrm>
                <a:off x="3729462"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Revenue</a:t>
                </a:r>
                <a:endParaRPr lang="en-US" sz="2000" kern="1200" dirty="0"/>
              </a:p>
            </p:txBody>
          </p:sp>
        </p:grpSp>
      </p:grpSp>
      <p:grpSp>
        <p:nvGrpSpPr>
          <p:cNvPr id="48" name="Group 47">
            <a:extLst>
              <a:ext uri="{FF2B5EF4-FFF2-40B4-BE49-F238E27FC236}">
                <a16:creationId xmlns:a16="http://schemas.microsoft.com/office/drawing/2014/main" id="{AD2FA94E-D542-4C65-846D-733323F82BD6}"/>
              </a:ext>
            </a:extLst>
          </p:cNvPr>
          <p:cNvGrpSpPr/>
          <p:nvPr/>
        </p:nvGrpSpPr>
        <p:grpSpPr>
          <a:xfrm>
            <a:off x="6319543" y="3652515"/>
            <a:ext cx="1585546" cy="1593409"/>
            <a:chOff x="6272843" y="3652515"/>
            <a:chExt cx="1585546" cy="1593409"/>
          </a:xfrm>
        </p:grpSpPr>
        <p:sp>
          <p:nvSpPr>
            <p:cNvPr id="42" name="Rectangle 41" descr="Magnifying glass">
              <a:extLst>
                <a:ext uri="{FF2B5EF4-FFF2-40B4-BE49-F238E27FC236}">
                  <a16:creationId xmlns:a16="http://schemas.microsoft.com/office/drawing/2014/main" id="{6302C704-BBFB-426E-B141-BBC4900DD28D}"/>
                </a:ext>
              </a:extLst>
            </p:cNvPr>
            <p:cNvSpPr/>
            <p:nvPr/>
          </p:nvSpPr>
          <p:spPr>
            <a:xfrm>
              <a:off x="6708868" y="3652515"/>
              <a:ext cx="713496" cy="713496"/>
            </a:xfrm>
            <a:prstGeom prst="rect">
              <a:avLst/>
            </a:prstGeom>
            <a:blipFill rotWithShape="1">
              <a:blip r:embed="rId15"/>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43" name="Group 42">
              <a:extLst>
                <a:ext uri="{FF2B5EF4-FFF2-40B4-BE49-F238E27FC236}">
                  <a16:creationId xmlns:a16="http://schemas.microsoft.com/office/drawing/2014/main" id="{2EDE0CA7-4427-404C-80FF-CED351705BF1}"/>
                </a:ext>
              </a:extLst>
            </p:cNvPr>
            <p:cNvGrpSpPr/>
            <p:nvPr/>
          </p:nvGrpSpPr>
          <p:grpSpPr>
            <a:xfrm>
              <a:off x="6272843" y="4611706"/>
              <a:ext cx="1585546" cy="634218"/>
              <a:chOff x="5592480" y="2209947"/>
              <a:chExt cx="1585546" cy="634218"/>
            </a:xfrm>
          </p:grpSpPr>
          <p:sp>
            <p:nvSpPr>
              <p:cNvPr id="44" name="Rectangle 43">
                <a:extLst>
                  <a:ext uri="{FF2B5EF4-FFF2-40B4-BE49-F238E27FC236}">
                    <a16:creationId xmlns:a16="http://schemas.microsoft.com/office/drawing/2014/main" id="{BADA8630-7A17-44C8-A8B9-E789425C9C23}"/>
                  </a:ext>
                </a:extLst>
              </p:cNvPr>
              <p:cNvSpPr/>
              <p:nvPr/>
            </p:nvSpPr>
            <p:spPr>
              <a:xfrm>
                <a:off x="5592480"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Box 44">
                <a:extLst>
                  <a:ext uri="{FF2B5EF4-FFF2-40B4-BE49-F238E27FC236}">
                    <a16:creationId xmlns:a16="http://schemas.microsoft.com/office/drawing/2014/main" id="{7AB53DA7-8CF1-4D3E-A807-0FCA91ED7CE2}"/>
                  </a:ext>
                </a:extLst>
              </p:cNvPr>
              <p:cNvSpPr txBox="1"/>
              <p:nvPr/>
            </p:nvSpPr>
            <p:spPr>
              <a:xfrm>
                <a:off x="5592480"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Phone Sales</a:t>
                </a:r>
                <a:endParaRPr lang="en-US" sz="2000" kern="1200" dirty="0"/>
              </a:p>
            </p:txBody>
          </p:sp>
        </p:grpSp>
      </p:grpSp>
    </p:spTree>
    <p:extLst>
      <p:ext uri="{BB962C8B-B14F-4D97-AF65-F5344CB8AC3E}">
        <p14:creationId xmlns:p14="http://schemas.microsoft.com/office/powerpoint/2010/main" val="126473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E2EC9B-A18B-48B7-B800-E4C76401C71F}"/>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Conclusion</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41A0B50-7961-4D01-A5ED-C0D956505411}"/>
                  </a:ext>
                </a:extLst>
              </p14:cNvPr>
              <p14:cNvContentPartPr/>
              <p14:nvPr/>
            </p14:nvContentPartPr>
            <p14:xfrm>
              <a:off x="6749332" y="414412"/>
              <a:ext cx="360" cy="360"/>
            </p14:xfrm>
          </p:contentPart>
        </mc:Choice>
        <mc:Fallback xmlns="">
          <p:pic>
            <p:nvPicPr>
              <p:cNvPr id="6" name="Ink 5">
                <a:extLst>
                  <a:ext uri="{FF2B5EF4-FFF2-40B4-BE49-F238E27FC236}">
                    <a16:creationId xmlns:a16="http://schemas.microsoft.com/office/drawing/2014/main" id="{141A0B50-7961-4D01-A5ED-C0D956505411}"/>
                  </a:ext>
                </a:extLst>
              </p:cNvPr>
              <p:cNvPicPr/>
              <p:nvPr/>
            </p:nvPicPr>
            <p:blipFill>
              <a:blip r:embed="rId5"/>
              <a:stretch>
                <a:fillRect/>
              </a:stretch>
            </p:blipFill>
            <p:spPr>
              <a:xfrm>
                <a:off x="6695692" y="3064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9576FCA-E0E4-4DBF-AB84-A3F8BD5FF740}"/>
                  </a:ext>
                </a:extLst>
              </p14:cNvPr>
              <p14:cNvContentPartPr/>
              <p14:nvPr/>
            </p14:nvContentPartPr>
            <p14:xfrm>
              <a:off x="7465372" y="1649212"/>
              <a:ext cx="360" cy="360"/>
            </p14:xfrm>
          </p:contentPart>
        </mc:Choice>
        <mc:Fallback xmlns="">
          <p:pic>
            <p:nvPicPr>
              <p:cNvPr id="7" name="Ink 6">
                <a:extLst>
                  <a:ext uri="{FF2B5EF4-FFF2-40B4-BE49-F238E27FC236}">
                    <a16:creationId xmlns:a16="http://schemas.microsoft.com/office/drawing/2014/main" id="{39576FCA-E0E4-4DBF-AB84-A3F8BD5FF740}"/>
                  </a:ext>
                </a:extLst>
              </p:cNvPr>
              <p:cNvPicPr/>
              <p:nvPr/>
            </p:nvPicPr>
            <p:blipFill>
              <a:blip r:embed="rId5"/>
              <a:stretch>
                <a:fillRect/>
              </a:stretch>
            </p:blipFill>
            <p:spPr>
              <a:xfrm>
                <a:off x="7411732" y="15415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4748FF9-98C3-441B-B07C-2BEB662A1554}"/>
                  </a:ext>
                </a:extLst>
              </p14:cNvPr>
              <p14:cNvContentPartPr/>
              <p14:nvPr/>
            </p14:nvContentPartPr>
            <p14:xfrm>
              <a:off x="7465372" y="1733812"/>
              <a:ext cx="360" cy="360"/>
            </p14:xfrm>
          </p:contentPart>
        </mc:Choice>
        <mc:Fallback xmlns="">
          <p:pic>
            <p:nvPicPr>
              <p:cNvPr id="9" name="Ink 8">
                <a:extLst>
                  <a:ext uri="{FF2B5EF4-FFF2-40B4-BE49-F238E27FC236}">
                    <a16:creationId xmlns:a16="http://schemas.microsoft.com/office/drawing/2014/main" id="{14748FF9-98C3-441B-B07C-2BEB662A1554}"/>
                  </a:ext>
                </a:extLst>
              </p:cNvPr>
              <p:cNvPicPr/>
              <p:nvPr/>
            </p:nvPicPr>
            <p:blipFill>
              <a:blip r:embed="rId5"/>
              <a:stretch>
                <a:fillRect/>
              </a:stretch>
            </p:blipFill>
            <p:spPr>
              <a:xfrm>
                <a:off x="7411732" y="16261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9BD29854-BD66-43A8-998C-ADFC60AAE0A0}"/>
                  </a:ext>
                </a:extLst>
              </p14:cNvPr>
              <p14:cNvContentPartPr/>
              <p14:nvPr/>
            </p14:nvContentPartPr>
            <p14:xfrm>
              <a:off x="7371412" y="1790692"/>
              <a:ext cx="360" cy="360"/>
            </p14:xfrm>
          </p:contentPart>
        </mc:Choice>
        <mc:Fallback xmlns="">
          <p:pic>
            <p:nvPicPr>
              <p:cNvPr id="11" name="Ink 10">
                <a:extLst>
                  <a:ext uri="{FF2B5EF4-FFF2-40B4-BE49-F238E27FC236}">
                    <a16:creationId xmlns:a16="http://schemas.microsoft.com/office/drawing/2014/main" id="{9BD29854-BD66-43A8-998C-ADFC60AAE0A0}"/>
                  </a:ext>
                </a:extLst>
              </p:cNvPr>
              <p:cNvPicPr/>
              <p:nvPr/>
            </p:nvPicPr>
            <p:blipFill>
              <a:blip r:embed="rId5"/>
              <a:stretch>
                <a:fillRect/>
              </a:stretch>
            </p:blipFill>
            <p:spPr>
              <a:xfrm>
                <a:off x="7317772" y="16826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9A417448-4411-4A49-BC32-E31822442F17}"/>
                  </a:ext>
                </a:extLst>
              </p14:cNvPr>
              <p14:cNvContentPartPr/>
              <p14:nvPr/>
            </p14:nvContentPartPr>
            <p14:xfrm>
              <a:off x="7126252" y="1950892"/>
              <a:ext cx="360" cy="360"/>
            </p14:xfrm>
          </p:contentPart>
        </mc:Choice>
        <mc:Fallback xmlns="">
          <p:pic>
            <p:nvPicPr>
              <p:cNvPr id="13" name="Ink 12">
                <a:extLst>
                  <a:ext uri="{FF2B5EF4-FFF2-40B4-BE49-F238E27FC236}">
                    <a16:creationId xmlns:a16="http://schemas.microsoft.com/office/drawing/2014/main" id="{9A417448-4411-4A49-BC32-E31822442F17}"/>
                  </a:ext>
                </a:extLst>
              </p:cNvPr>
              <p:cNvPicPr/>
              <p:nvPr/>
            </p:nvPicPr>
            <p:blipFill>
              <a:blip r:embed="rId5"/>
              <a:stretch>
                <a:fillRect/>
              </a:stretch>
            </p:blipFill>
            <p:spPr>
              <a:xfrm>
                <a:off x="7072252" y="18428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863C5B-6B89-4704-AF63-AE8CE2D75809}"/>
                  </a:ext>
                </a:extLst>
              </p14:cNvPr>
              <p14:cNvContentPartPr/>
              <p14:nvPr/>
            </p14:nvContentPartPr>
            <p14:xfrm>
              <a:off x="3534892" y="1027132"/>
              <a:ext cx="360" cy="360"/>
            </p14:xfrm>
          </p:contentPart>
        </mc:Choice>
        <mc:Fallback xmlns="">
          <p:pic>
            <p:nvPicPr>
              <p:cNvPr id="14" name="Ink 13">
                <a:extLst>
                  <a:ext uri="{FF2B5EF4-FFF2-40B4-BE49-F238E27FC236}">
                    <a16:creationId xmlns:a16="http://schemas.microsoft.com/office/drawing/2014/main" id="{FD863C5B-6B89-4704-AF63-AE8CE2D75809}"/>
                  </a:ext>
                </a:extLst>
              </p:cNvPr>
              <p:cNvPicPr/>
              <p:nvPr/>
            </p:nvPicPr>
            <p:blipFill>
              <a:blip r:embed="rId5"/>
              <a:stretch>
                <a:fillRect/>
              </a:stretch>
            </p:blipFill>
            <p:spPr>
              <a:xfrm>
                <a:off x="3480892" y="9194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361A8683-823D-4457-94D4-E196F731C49B}"/>
                  </a:ext>
                </a:extLst>
              </p14:cNvPr>
              <p14:cNvContentPartPr/>
              <p14:nvPr/>
            </p14:nvContentPartPr>
            <p14:xfrm>
              <a:off x="1639852" y="801052"/>
              <a:ext cx="4779720" cy="2373840"/>
            </p14:xfrm>
          </p:contentPart>
        </mc:Choice>
        <mc:Fallback xmlns="">
          <p:pic>
            <p:nvPicPr>
              <p:cNvPr id="15" name="Ink 14">
                <a:extLst>
                  <a:ext uri="{FF2B5EF4-FFF2-40B4-BE49-F238E27FC236}">
                    <a16:creationId xmlns:a16="http://schemas.microsoft.com/office/drawing/2014/main" id="{361A8683-823D-4457-94D4-E196F731C49B}"/>
                  </a:ext>
                </a:extLst>
              </p:cNvPr>
              <p:cNvPicPr/>
              <p:nvPr/>
            </p:nvPicPr>
            <p:blipFill>
              <a:blip r:embed="rId12"/>
              <a:stretch>
                <a:fillRect/>
              </a:stretch>
            </p:blipFill>
            <p:spPr>
              <a:xfrm>
                <a:off x="1585852" y="693052"/>
                <a:ext cx="4887360" cy="2589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2874336-013D-4115-85E6-5E5D6FC9CFEF}"/>
                  </a:ext>
                </a:extLst>
              </p14:cNvPr>
              <p14:cNvContentPartPr/>
              <p14:nvPr/>
            </p14:nvContentPartPr>
            <p14:xfrm>
              <a:off x="11387572" y="2865292"/>
              <a:ext cx="360" cy="360"/>
            </p14:xfrm>
          </p:contentPart>
        </mc:Choice>
        <mc:Fallback xmlns="">
          <p:pic>
            <p:nvPicPr>
              <p:cNvPr id="16" name="Ink 15">
                <a:extLst>
                  <a:ext uri="{FF2B5EF4-FFF2-40B4-BE49-F238E27FC236}">
                    <a16:creationId xmlns:a16="http://schemas.microsoft.com/office/drawing/2014/main" id="{82874336-013D-4115-85E6-5E5D6FC9CFEF}"/>
                  </a:ext>
                </a:extLst>
              </p:cNvPr>
              <p:cNvPicPr/>
              <p:nvPr/>
            </p:nvPicPr>
            <p:blipFill>
              <a:blip r:embed="rId5"/>
              <a:stretch>
                <a:fillRect/>
              </a:stretch>
            </p:blipFill>
            <p:spPr>
              <a:xfrm>
                <a:off x="11333572" y="2757292"/>
                <a:ext cx="108000" cy="216000"/>
              </a:xfrm>
              <a:prstGeom prst="rect">
                <a:avLst/>
              </a:prstGeom>
            </p:spPr>
          </p:pic>
        </mc:Fallback>
      </mc:AlternateContent>
    </p:spTree>
    <p:extLst>
      <p:ext uri="{BB962C8B-B14F-4D97-AF65-F5344CB8AC3E}">
        <p14:creationId xmlns:p14="http://schemas.microsoft.com/office/powerpoint/2010/main" val="123014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Business Question</a:t>
            </a:r>
          </a:p>
        </p:txBody>
      </p:sp>
      <p:sp>
        <p:nvSpPr>
          <p:cNvPr id="3" name="Content Placeholder 2">
            <a:extLst>
              <a:ext uri="{FF2B5EF4-FFF2-40B4-BE49-F238E27FC236}">
                <a16:creationId xmlns:a16="http://schemas.microsoft.com/office/drawing/2014/main" id="{28D1975E-35A0-428E-8C88-927F4C6F56AF}"/>
              </a:ext>
            </a:extLst>
          </p:cNvPr>
          <p:cNvSpPr>
            <a:spLocks noGrp="1"/>
          </p:cNvSpPr>
          <p:nvPr>
            <p:ph idx="1"/>
          </p:nvPr>
        </p:nvSpPr>
        <p:spPr>
          <a:xfrm>
            <a:off x="561975" y="2753936"/>
            <a:ext cx="11201400" cy="3742114"/>
          </a:xfrm>
        </p:spPr>
        <p:txBody>
          <a:bodyPr>
            <a:normAutofit/>
          </a:bodyPr>
          <a:lstStyle/>
          <a:p>
            <a:pPr marL="0" indent="0" algn="ctr">
              <a:buNone/>
            </a:pPr>
            <a:r>
              <a:rPr lang="en-GB" sz="4000" b="1" dirty="0">
                <a:solidFill>
                  <a:srgbClr val="000000"/>
                </a:solidFill>
              </a:rPr>
              <a:t>How can Fixe Banco increase its campaigns’ lead volume without decreasing its conversion rate or hiring more sales representatives?</a:t>
            </a:r>
          </a:p>
        </p:txBody>
      </p:sp>
    </p:spTree>
    <p:extLst>
      <p:ext uri="{BB962C8B-B14F-4D97-AF65-F5344CB8AC3E}">
        <p14:creationId xmlns:p14="http://schemas.microsoft.com/office/powerpoint/2010/main" val="59327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24DD8-FAC8-4EA7-AB18-1A2722E0BED5}"/>
              </a:ext>
            </a:extLst>
          </p:cNvPr>
          <p:cNvSpPr>
            <a:spLocks noGrp="1"/>
          </p:cNvSpPr>
          <p:nvPr>
            <p:ph type="title"/>
          </p:nvPr>
        </p:nvSpPr>
        <p:spPr>
          <a:xfrm>
            <a:off x="1812897" y="518649"/>
            <a:ext cx="9882278" cy="1067634"/>
          </a:xfrm>
        </p:spPr>
        <p:txBody>
          <a:bodyPr anchor="ctr">
            <a:normAutofit/>
          </a:bodyPr>
          <a:lstStyle/>
          <a:p>
            <a:r>
              <a:rPr lang="en-GB" dirty="0"/>
              <a:t>Machine Learning Lifecycle</a:t>
            </a:r>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421592B8-86F8-4F8E-91C0-266A531A89A7}"/>
              </a:ext>
            </a:extLst>
          </p:cNvPr>
          <p:cNvGraphicFramePr>
            <a:graphicFrameLocks noGrp="1"/>
          </p:cNvGraphicFramePr>
          <p:nvPr>
            <p:ph idx="1"/>
            <p:extLst>
              <p:ext uri="{D42A27DB-BD31-4B8C-83A1-F6EECF244321}">
                <p14:modId xmlns:p14="http://schemas.microsoft.com/office/powerpoint/2010/main" val="1037842592"/>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031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Defining the Goals</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Bar Graph with Upward Trend">
            <a:extLst>
              <a:ext uri="{FF2B5EF4-FFF2-40B4-BE49-F238E27FC236}">
                <a16:creationId xmlns:a16="http://schemas.microsoft.com/office/drawing/2014/main" id="{C5ECD729-0CCE-4F20-803B-E42FCEB0AA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2369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A156E2E-B3D3-43A4-BFE1-3F2262E10781}"/>
              </a:ext>
            </a:extLst>
          </p:cNvPr>
          <p:cNvPicPr>
            <a:picLocks noChangeAspect="1"/>
          </p:cNvPicPr>
          <p:nvPr/>
        </p:nvPicPr>
        <p:blipFill>
          <a:blip r:embed="rId3"/>
          <a:stretch>
            <a:fillRect/>
          </a:stretch>
        </p:blipFill>
        <p:spPr>
          <a:xfrm>
            <a:off x="2181225" y="949852"/>
            <a:ext cx="7829550" cy="5467350"/>
          </a:xfrm>
          <a:prstGeom prst="rect">
            <a:avLst/>
          </a:prstGeom>
        </p:spPr>
      </p:pic>
    </p:spTree>
    <p:extLst>
      <p:ext uri="{BB962C8B-B14F-4D97-AF65-F5344CB8AC3E}">
        <p14:creationId xmlns:p14="http://schemas.microsoft.com/office/powerpoint/2010/main" val="31092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The Answer?</a:t>
            </a:r>
            <a:endParaRPr lang="en-US" sz="3400" kern="1200" dirty="0">
              <a:solidFill>
                <a:srgbClr val="FFFFFF"/>
              </a:solidFill>
              <a:latin typeface="+mj-lt"/>
              <a:ea typeface="+mj-ea"/>
              <a:cs typeface="+mj-cs"/>
            </a:endParaRPr>
          </a:p>
        </p:txBody>
      </p:sp>
      <p:pic>
        <p:nvPicPr>
          <p:cNvPr id="3" name="Graphic 2" descr="Gauge with solid fill">
            <a:extLst>
              <a:ext uri="{FF2B5EF4-FFF2-40B4-BE49-F238E27FC236}">
                <a16:creationId xmlns:a16="http://schemas.microsoft.com/office/drawing/2014/main" id="{7E79818D-FFAD-4942-9C8A-69A44806FA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89230" y="2225562"/>
            <a:ext cx="3179379" cy="3179379"/>
          </a:xfrm>
          <a:prstGeom prst="rect">
            <a:avLst/>
          </a:prstGeom>
        </p:spPr>
      </p:pic>
      <p:sp>
        <p:nvSpPr>
          <p:cNvPr id="4" name="TextBox 3">
            <a:extLst>
              <a:ext uri="{FF2B5EF4-FFF2-40B4-BE49-F238E27FC236}">
                <a16:creationId xmlns:a16="http://schemas.microsoft.com/office/drawing/2014/main" id="{B428DE57-AC19-4C76-AB02-A88D1C01D71D}"/>
              </a:ext>
            </a:extLst>
          </p:cNvPr>
          <p:cNvSpPr txBox="1"/>
          <p:nvPr/>
        </p:nvSpPr>
        <p:spPr>
          <a:xfrm>
            <a:off x="7472860" y="2173012"/>
            <a:ext cx="2417378" cy="615553"/>
          </a:xfrm>
          <a:prstGeom prst="rect">
            <a:avLst/>
          </a:prstGeom>
          <a:noFill/>
        </p:spPr>
        <p:txBody>
          <a:bodyPr wrap="square" rtlCol="0">
            <a:spAutoFit/>
          </a:bodyPr>
          <a:lstStyle/>
          <a:p>
            <a:r>
              <a:rPr lang="en-GB" sz="3400" b="1" dirty="0">
                <a:latin typeface="+mj-lt"/>
              </a:rPr>
              <a:t>Lead Scoring</a:t>
            </a:r>
          </a:p>
        </p:txBody>
      </p:sp>
    </p:spTree>
    <p:extLst>
      <p:ext uri="{BB962C8B-B14F-4D97-AF65-F5344CB8AC3E}">
        <p14:creationId xmlns:p14="http://schemas.microsoft.com/office/powerpoint/2010/main" val="201866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Preparing the Data</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Database with solid fill">
            <a:extLst>
              <a:ext uri="{FF2B5EF4-FFF2-40B4-BE49-F238E27FC236}">
                <a16:creationId xmlns:a16="http://schemas.microsoft.com/office/drawing/2014/main" id="{63FD12FF-F39F-4BBD-A77B-F390F9255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9769" y="2469823"/>
            <a:ext cx="2453326" cy="2453326"/>
          </a:xfrm>
          <a:prstGeom prst="rect">
            <a:avLst/>
          </a:prstGeom>
        </p:spPr>
      </p:pic>
    </p:spTree>
    <p:extLst>
      <p:ext uri="{BB962C8B-B14F-4D97-AF65-F5344CB8AC3E}">
        <p14:creationId xmlns:p14="http://schemas.microsoft.com/office/powerpoint/2010/main" val="9392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What Data?</a:t>
            </a:r>
            <a:endParaRPr lang="en-US" sz="3400" kern="1200" dirty="0">
              <a:solidFill>
                <a:srgbClr val="FFFFFF"/>
              </a:solidFill>
              <a:latin typeface="+mj-lt"/>
              <a:ea typeface="+mj-ea"/>
              <a:cs typeface="+mj-cs"/>
            </a:endParaRPr>
          </a:p>
        </p:txBody>
      </p:sp>
      <p:graphicFrame>
        <p:nvGraphicFramePr>
          <p:cNvPr id="14" name="TextBox 10">
            <a:extLst>
              <a:ext uri="{FF2B5EF4-FFF2-40B4-BE49-F238E27FC236}">
                <a16:creationId xmlns:a16="http://schemas.microsoft.com/office/drawing/2014/main" id="{ADB682A5-EC45-4AF8-B097-7C78EA81B2BE}"/>
              </a:ext>
            </a:extLst>
          </p:cNvPr>
          <p:cNvGraphicFramePr/>
          <p:nvPr>
            <p:extLst>
              <p:ext uri="{D42A27DB-BD31-4B8C-83A1-F6EECF244321}">
                <p14:modId xmlns:p14="http://schemas.microsoft.com/office/powerpoint/2010/main" val="2241230541"/>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628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888</Words>
  <Application>Microsoft Office PowerPoint</Application>
  <PresentationFormat>Widescreen</PresentationFormat>
  <Paragraphs>127</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Scoring Commercial Banking Leads</vt:lpstr>
      <vt:lpstr>Background</vt:lpstr>
      <vt:lpstr>Business Question</vt:lpstr>
      <vt:lpstr>Machine Learning Lifecycle</vt:lpstr>
      <vt:lpstr>Defining the Goals</vt:lpstr>
      <vt:lpstr>PowerPoint Presentation</vt:lpstr>
      <vt:lpstr>The Answer?</vt:lpstr>
      <vt:lpstr>Preparing the Data</vt:lpstr>
      <vt:lpstr>What Data?</vt:lpstr>
      <vt:lpstr>Data Pipeline</vt:lpstr>
      <vt:lpstr>Building and Evaluating the Model</vt:lpstr>
      <vt:lpstr>Choosing a Scale and Algorithm</vt:lpstr>
      <vt:lpstr>Results</vt:lpstr>
      <vt:lpstr>Refining the Model</vt:lpstr>
      <vt:lpstr>Random Search</vt:lpstr>
      <vt:lpstr>Random Forest Classifier</vt:lpstr>
      <vt:lpstr>Testing and Deploying the Model</vt:lpstr>
      <vt:lpstr>The Model vs. The Salesman’s Gut</vt:lpstr>
      <vt:lpstr>Lead Scoring Deliverable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Scoring Commercial Banking Leads</dc:title>
  <dc:creator>Chacon Rodriguez , Miguel</dc:creator>
  <cp:lastModifiedBy>Chacon Rodriguez , Miguel</cp:lastModifiedBy>
  <cp:revision>19</cp:revision>
  <dcterms:created xsi:type="dcterms:W3CDTF">2020-12-17T12:16:23Z</dcterms:created>
  <dcterms:modified xsi:type="dcterms:W3CDTF">2020-12-18T10:36:11Z</dcterms:modified>
</cp:coreProperties>
</file>