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0" r:id="rId6"/>
    <p:sldId id="263" r:id="rId7"/>
    <p:sldId id="264" r:id="rId8"/>
    <p:sldId id="265" r:id="rId9"/>
    <p:sldId id="262" r:id="rId10"/>
    <p:sldId id="259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7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76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89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4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5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1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0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5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29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8C90-7256-4F36-9037-CE86049106A3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B168-5F48-4041-B7C8-4ECD32B2D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9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0823" y="997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AR" sz="3200" b="1" dirty="0" smtClean="0"/>
              <a:t>TECNO AGRO</a:t>
            </a:r>
          </a:p>
          <a:p>
            <a:endParaRPr lang="es-AR" dirty="0" smtClean="0"/>
          </a:p>
          <a:p>
            <a:r>
              <a:rPr lang="es-AR" dirty="0" smtClean="0"/>
              <a:t>Entrega de información Agro Pecuaria.</a:t>
            </a:r>
          </a:p>
          <a:p>
            <a:r>
              <a:rPr lang="es-AR" dirty="0" smtClean="0"/>
              <a:t>Registro de clientes.</a:t>
            </a:r>
          </a:p>
          <a:p>
            <a:r>
              <a:rPr lang="es-AR" dirty="0" smtClean="0"/>
              <a:t>Asesoramiento e implementación de sistemas y proyectos Agro Pecuarios.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84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92556" y="1219200"/>
            <a:ext cx="3665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6.-Pagina de contacto</a:t>
            </a:r>
          </a:p>
          <a:p>
            <a:endParaRPr lang="es-AR" dirty="0" smtClean="0"/>
          </a:p>
          <a:p>
            <a:r>
              <a:rPr lang="es-AR" dirty="0" smtClean="0"/>
              <a:t>Nombre y Apellido</a:t>
            </a:r>
          </a:p>
          <a:p>
            <a:r>
              <a:rPr lang="es-AR" dirty="0" smtClean="0"/>
              <a:t>Mail</a:t>
            </a:r>
          </a:p>
          <a:p>
            <a:r>
              <a:rPr lang="es-AR" dirty="0" smtClean="0"/>
              <a:t>Teléfono</a:t>
            </a:r>
          </a:p>
          <a:p>
            <a:r>
              <a:rPr lang="es-AR" dirty="0" smtClean="0"/>
              <a:t>Consulta</a:t>
            </a:r>
          </a:p>
          <a:p>
            <a:endParaRPr lang="es-AR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0626" t="30694" r="58905" b="21112"/>
          <a:stretch/>
        </p:blipFill>
        <p:spPr>
          <a:xfrm>
            <a:off x="7543800" y="2869525"/>
            <a:ext cx="3714750" cy="33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5801" y="914400"/>
            <a:ext cx="36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7.- Documentos de Descarga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0626" t="30694" r="58905" b="21112"/>
          <a:stretch/>
        </p:blipFill>
        <p:spPr>
          <a:xfrm>
            <a:off x="7419975" y="2977039"/>
            <a:ext cx="3714750" cy="3305176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1333499" y="2005489"/>
            <a:ext cx="2409825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Manual de BPA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333499" y="4532947"/>
            <a:ext cx="2409825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Planillas BPA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333499" y="3193018"/>
            <a:ext cx="2409825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Ley N°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66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9650" y="771524"/>
            <a:ext cx="8029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Misión y Alcances</a:t>
            </a:r>
          </a:p>
          <a:p>
            <a:endParaRPr lang="es-AR" dirty="0"/>
          </a:p>
          <a:p>
            <a:r>
              <a:rPr lang="es-AR" dirty="0" smtClean="0"/>
              <a:t>1.- Inicio.</a:t>
            </a:r>
          </a:p>
          <a:p>
            <a:r>
              <a:rPr lang="es-AR" dirty="0" smtClean="0"/>
              <a:t>2.- Quiénes somos</a:t>
            </a:r>
          </a:p>
          <a:p>
            <a:r>
              <a:rPr lang="es-AR" dirty="0" smtClean="0"/>
              <a:t>3.- Qué hacemos.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Relevamientos con Dron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Evaluación de proyectos Agro Pecuarios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Implementación de sistemas.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Teledetección satelital.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Novedades.</a:t>
            </a:r>
          </a:p>
          <a:p>
            <a:r>
              <a:rPr lang="es-AR" dirty="0" smtClean="0"/>
              <a:t>4.-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Climatología.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Web Agropecuaria. (GOB, INTA)</a:t>
            </a:r>
            <a:endParaRPr lang="es-AR" dirty="0"/>
          </a:p>
          <a:p>
            <a:pPr marL="0" lvl="1"/>
            <a:r>
              <a:rPr lang="es-AR" dirty="0" smtClean="0"/>
              <a:t>5.- Regístrate.</a:t>
            </a:r>
          </a:p>
          <a:p>
            <a:pPr marL="0" lvl="1"/>
            <a:r>
              <a:rPr lang="es-AR" dirty="0" smtClean="0"/>
              <a:t>6.- Contacto.</a:t>
            </a:r>
          </a:p>
          <a:p>
            <a:pPr marL="0" lvl="1"/>
            <a:r>
              <a:rPr lang="es-AR" dirty="0" smtClean="0"/>
              <a:t>7.- Archivos de descarga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455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04950" y="895350"/>
            <a:ext cx="51040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Pagina Registro</a:t>
            </a:r>
          </a:p>
          <a:p>
            <a:endParaRPr lang="es-AR" dirty="0"/>
          </a:p>
          <a:p>
            <a:r>
              <a:rPr lang="es-AR" dirty="0" smtClean="0"/>
              <a:t>Crear página con los campos de registro (formulario)</a:t>
            </a:r>
          </a:p>
          <a:p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Password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Mail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Provincia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Cuidad.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541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19225" y="914400"/>
            <a:ext cx="2645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Usuario Registrado</a:t>
            </a:r>
          </a:p>
          <a:p>
            <a:endParaRPr lang="es-AR" dirty="0"/>
          </a:p>
          <a:p>
            <a:r>
              <a:rPr lang="es-AR" dirty="0" smtClean="0"/>
              <a:t>Acceso a documentos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Ley de BPA.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Formulario BPA.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Otros por definir.</a:t>
            </a:r>
          </a:p>
        </p:txBody>
      </p:sp>
    </p:spTree>
    <p:extLst>
      <p:ext uri="{BB962C8B-B14F-4D97-AF65-F5344CB8AC3E}">
        <p14:creationId xmlns:p14="http://schemas.microsoft.com/office/powerpoint/2010/main" val="19881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6200000">
            <a:off x="-1320570" y="2606162"/>
            <a:ext cx="4960473" cy="1204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782162" y="1087207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8899069" y="1099373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522173" y="1095707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908948" y="1087206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09587" y="1901119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4262792" y="1087207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2123330" y="2359015"/>
            <a:ext cx="8004464" cy="332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557211" y="427491"/>
            <a:ext cx="2081213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LOGO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23330" y="1880603"/>
            <a:ext cx="63531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Hola Mundo!!!</a:t>
            </a:r>
            <a:endParaRPr lang="es-ES" dirty="0"/>
          </a:p>
        </p:txBody>
      </p:sp>
      <p:sp>
        <p:nvSpPr>
          <p:cNvPr id="16" name="Rectángulo 12"/>
          <p:cNvSpPr/>
          <p:nvPr/>
        </p:nvSpPr>
        <p:spPr>
          <a:xfrm>
            <a:off x="533398" y="2255741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3.1</a:t>
            </a:r>
            <a:endParaRPr lang="es-ES" dirty="0"/>
          </a:p>
        </p:txBody>
      </p:sp>
      <p:sp>
        <p:nvSpPr>
          <p:cNvPr id="17" name="Rectángulo 12"/>
          <p:cNvSpPr/>
          <p:nvPr/>
        </p:nvSpPr>
        <p:spPr>
          <a:xfrm>
            <a:off x="533398" y="2622059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3.2</a:t>
            </a:r>
            <a:endParaRPr lang="es-ES" dirty="0"/>
          </a:p>
        </p:txBody>
      </p:sp>
      <p:sp>
        <p:nvSpPr>
          <p:cNvPr id="18" name="Rectángulo 12"/>
          <p:cNvSpPr/>
          <p:nvPr/>
        </p:nvSpPr>
        <p:spPr>
          <a:xfrm>
            <a:off x="533398" y="2944473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r>
              <a:rPr lang="es-ES" dirty="0" smtClean="0"/>
              <a:t>.3</a:t>
            </a:r>
            <a:endParaRPr lang="es-ES" dirty="0"/>
          </a:p>
        </p:txBody>
      </p:sp>
      <p:sp>
        <p:nvSpPr>
          <p:cNvPr id="19" name="Rectángulo 12"/>
          <p:cNvSpPr/>
          <p:nvPr/>
        </p:nvSpPr>
        <p:spPr>
          <a:xfrm>
            <a:off x="533397" y="3284442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3.4</a:t>
            </a:r>
            <a:endParaRPr lang="es-ES" dirty="0"/>
          </a:p>
        </p:txBody>
      </p:sp>
      <p:sp>
        <p:nvSpPr>
          <p:cNvPr id="20" name="Rectángulo 12"/>
          <p:cNvSpPr/>
          <p:nvPr/>
        </p:nvSpPr>
        <p:spPr>
          <a:xfrm>
            <a:off x="533398" y="3675722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3.5</a:t>
            </a:r>
            <a:endParaRPr lang="es-ES" dirty="0"/>
          </a:p>
        </p:txBody>
      </p:sp>
      <p:sp>
        <p:nvSpPr>
          <p:cNvPr id="21" name="Rectángulo 1"/>
          <p:cNvSpPr/>
          <p:nvPr/>
        </p:nvSpPr>
        <p:spPr>
          <a:xfrm>
            <a:off x="10503180" y="2327031"/>
            <a:ext cx="1418492" cy="112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Video o </a:t>
            </a:r>
            <a:r>
              <a:rPr lang="es-AR" dirty="0" err="1" smtClean="0"/>
              <a:t>gifs</a:t>
            </a:r>
            <a:endParaRPr lang="es-AR" dirty="0" smtClean="0"/>
          </a:p>
        </p:txBody>
      </p:sp>
      <p:sp>
        <p:nvSpPr>
          <p:cNvPr id="22" name="Rectángulo 1"/>
          <p:cNvSpPr/>
          <p:nvPr/>
        </p:nvSpPr>
        <p:spPr>
          <a:xfrm>
            <a:off x="10503180" y="4026435"/>
            <a:ext cx="1418492" cy="112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noticas</a:t>
            </a:r>
          </a:p>
        </p:txBody>
      </p:sp>
      <p:sp>
        <p:nvSpPr>
          <p:cNvPr id="23" name="Rectángulo 3"/>
          <p:cNvSpPr/>
          <p:nvPr/>
        </p:nvSpPr>
        <p:spPr>
          <a:xfrm>
            <a:off x="557211" y="5893201"/>
            <a:ext cx="9570582" cy="602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Datos de contacto, redes sociales</a:t>
            </a:r>
            <a:endParaRPr lang="es-ES" dirty="0"/>
          </a:p>
        </p:txBody>
      </p:sp>
      <p:sp>
        <p:nvSpPr>
          <p:cNvPr id="24" name="Rectángulo 9"/>
          <p:cNvSpPr/>
          <p:nvPr/>
        </p:nvSpPr>
        <p:spPr>
          <a:xfrm>
            <a:off x="10280194" y="1103187"/>
            <a:ext cx="1228725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2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360610" y="1638300"/>
            <a:ext cx="95345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23571" y="649843"/>
            <a:ext cx="80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2.- Quiénes somos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360610" y="16383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TEXTO EXPLICATIVO DEL EQUIPO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753100" y="2952750"/>
            <a:ext cx="4895850" cy="330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952750"/>
            <a:ext cx="3712786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125" t="21944" r="34453" b="8335"/>
          <a:stretch/>
        </p:blipFill>
        <p:spPr>
          <a:xfrm>
            <a:off x="5905783" y="741363"/>
            <a:ext cx="4780984" cy="57832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2926" y="493673"/>
            <a:ext cx="468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3.- Qué hacemos.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Relevamientos con Dron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Evaluación de proyectos Agro Pecuarios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Implementación de sistemas.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Teledetección satelital.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Novedades</a:t>
            </a:r>
          </a:p>
        </p:txBody>
      </p:sp>
    </p:spTree>
    <p:extLst>
      <p:ext uri="{BB962C8B-B14F-4D97-AF65-F5344CB8AC3E}">
        <p14:creationId xmlns:p14="http://schemas.microsoft.com/office/powerpoint/2010/main" val="28704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09650" y="771524"/>
            <a:ext cx="802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4.- APLICACIONES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Climatología.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/>
              <a:t>Web Agropecuaria. (GOB, INTA)</a:t>
            </a:r>
            <a:endParaRPr lang="es-AR" dirty="0"/>
          </a:p>
        </p:txBody>
      </p:sp>
      <p:sp>
        <p:nvSpPr>
          <p:cNvPr id="2" name="Elipse 1"/>
          <p:cNvSpPr/>
          <p:nvPr/>
        </p:nvSpPr>
        <p:spPr>
          <a:xfrm>
            <a:off x="1371600" y="2571750"/>
            <a:ext cx="2571750" cy="149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4781550" y="2562225"/>
            <a:ext cx="2438400" cy="1476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7953375" y="2571750"/>
            <a:ext cx="2562225" cy="1419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56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504949" y="895350"/>
            <a:ext cx="7343776" cy="36933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AR" b="1" dirty="0" smtClean="0"/>
              <a:t>5.-Pagina Registro</a:t>
            </a:r>
          </a:p>
          <a:p>
            <a:endParaRPr lang="es-AR" dirty="0"/>
          </a:p>
          <a:p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Mail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Provincia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Cuidad.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37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234</Words>
  <Application>Microsoft Office PowerPoint</Application>
  <PresentationFormat>Personalizado</PresentationFormat>
  <Paragraphs>90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Ponce Cereceda</dc:creator>
  <cp:lastModifiedBy>ID-USER</cp:lastModifiedBy>
  <cp:revision>36</cp:revision>
  <dcterms:created xsi:type="dcterms:W3CDTF">2020-09-10T00:36:36Z</dcterms:created>
  <dcterms:modified xsi:type="dcterms:W3CDTF">2020-09-14T21:46:39Z</dcterms:modified>
</cp:coreProperties>
</file>