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275C7E-12E8-4639-89D7-FEA64B492236}">
  <a:tblStyle styleId="{AE275C7E-12E8-4639-89D7-FEA64B492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Final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Miguel Angel Montoya Zaragoza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Luis Eduardo Vargas Victoria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Ricardo Palma Mendoza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Shape 188"/>
          <p:cNvGraphicFramePr/>
          <p:nvPr/>
        </p:nvGraphicFramePr>
        <p:xfrm>
          <a:off x="1717275" y="207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{AE275C7E-12E8-4639-89D7-FEA64B492236}</a:tableStyleId>
              </a:tblPr>
              <a:tblGrid>
                <a:gridCol w="1903150"/>
                <a:gridCol w="1903150"/>
                <a:gridCol w="1903150"/>
              </a:tblGrid>
              <a:tr h="34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Case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Worst Case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 New 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O(U)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Search 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O(U)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Delete 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O(U)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 New Account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O(U+A+log(A))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Search Account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O(A)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Delete Account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 + log(A))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O(U + A + log(A))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Make Transaction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O(U + 2A + log(A))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Search Transaction(DFS)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 + A + T)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O(2A + T)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Search Transaction(BFS)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θ(1 + A + T)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O(2A + T)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Edmonds’s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θ(A + A^2 + T)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O(A + A^2 + T)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1717350" y="4336425"/>
            <a:ext cx="5709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A= Accounts     U= Users     T= Transactions (T has a constant value of 15 as maximum)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purpose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Elaborate a time-efficient algorithm that can keep track of the relation between an user’s belongings and the ones from another user. The project will simulate the interaction of a user and his accounts as a member of a certain bank.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Functionality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The project will simulate the interaction of a user and his accounts as a member of a certain bank.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Depth-first Search Algorithm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Looking for the furthest node traverse the nodes of the graph with this.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Breadth-First Search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Looking for the closest node traverse the nodes of the graph with this.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Edmonds Algorithm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Get the spanning arborescence (minimum spanning tree) of the graph, use a unique relation to traverse all the nodes.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Hashing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Simple for the clients’ id and the accounts’ id. Necessary for insertion in both hash tables. The hash tables implemented will use linear probing.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Heapsort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To sort the accounts that belong to a client. Keeping the account that’s been used the most as heap.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Queue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When a movement happens from an account into another, that movement is enqueued, so that a relation between both accounts involved is stored.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