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E5"/>
    <a:srgbClr val="BE00A3"/>
    <a:srgbClr val="7A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14A7-D585-4335-B535-16E7B95F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B6E22-5425-445E-8660-CE2D7BC5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B074-194B-4D4B-8C81-B5465DD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1825-7B40-4103-A696-01E9EA39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CC19-3FC8-440B-B100-A7BDE64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1F6D-8F0E-480A-B182-41BE5067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A365-52B7-4F5C-84D3-B9DE83E3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89D-AF8A-4718-914C-1F9EC1D1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5757-8AD5-4B6A-9581-30A983B0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A78A-CB66-4BBC-BF33-84C81AA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8927-7A4F-4B46-83F8-A6B03B5BB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34B22-342A-4E1F-9E1E-00571881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F15C-3390-4CB5-A9B9-DD2FEC7F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0587-13DF-4F8D-A14F-5F390836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7BB6-DAE4-4456-85E8-10D82B9C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4E80-43F9-4412-A61C-C4D04E6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AF4A-3221-455A-961E-6D080A8A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3D1E-6EC3-44D5-AC9D-6FDF1BE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95C1-407A-46D6-882F-76FCF83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7108-DC0C-465A-95CC-EDAA0DE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7315-37EC-43AF-B381-FF4AF1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5DC2-A6A6-4894-AFB9-76507449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1DCB-C9B1-474E-8453-9B53077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9994-8663-4763-93B6-B6141E11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B5D2-F686-4218-8D88-EB1EBD39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0FAB-D3B4-4F12-8A79-3451C4A0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2404-F942-4BB4-AF3E-B977EDE1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24965-285E-41E6-B246-59FE7964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8FE9-2ACE-4BAF-BCF6-67BC1930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0837-CC3C-4E6B-8A84-552ED6F9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5E42-AD9D-46C5-80E8-2ACDBAD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9139-B95A-43DB-870C-D696FF7D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AAA8-18D4-4477-875E-91B3A5B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6406-DBD1-4D03-A2F1-89B193AB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35ED-2BA0-4959-9678-80FB8776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37BA4-0767-403D-AA28-D74C9E07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FC86E-4DDC-47B5-88AC-0589C626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C6FD3-AE0A-4DAF-8812-B0412404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DD8B-9385-41B6-9BA4-AFB65EC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646A-6499-4584-9A99-2791636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DD3B3-4FDF-4273-A606-9FE0827E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801C-5A27-4D72-AD32-BE2A6AC4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F56C-7E14-4509-9E31-C610241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05586-E50D-4E12-BF24-B1C78347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23C7-6825-4F7D-B955-F5C9DA3F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19CA-EE76-458C-9FFF-B2404E4D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E561-F3E8-4CBB-A722-52B0238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BCBC-5944-4F23-B88F-91CE2F3B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0C52-D3E8-4E95-ADDE-C75C5C9A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A421-8A2C-4010-B141-F9D61092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88DD6-56C7-4832-838F-81DA07B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B809-1A61-4ED2-82C8-4B5028A8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50E9-02B2-4FCA-B0F9-01664D7B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A155B-F725-4B88-8B69-97E87B45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DB971-A246-48C0-A830-E381CCE8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2EFD6-F224-42AB-8E77-30BBF5B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AEE9-6431-42A1-8AF3-5779C714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8A98-E4B6-40E3-A431-B06F993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5F14-458B-4182-A902-DA6A2796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6C2C-5B46-440C-980D-3C96C00B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8B0C-E9B5-44A9-AEBA-1E975A5D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3B7A-57FB-4D2C-9B7F-9FF503D686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07D9-84FA-4DC7-A1C5-F5170137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90EE-614C-4F2E-A9BE-A6697CEB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F0EE-A6C1-4D83-AB37-3E2F8D71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965A9-15D7-4DAD-9744-7FC82E25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69530" y="857250"/>
            <a:ext cx="6858000" cy="51435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DBA06-01EF-44CF-928B-CB090FEFD4B8}"/>
              </a:ext>
            </a:extLst>
          </p:cNvPr>
          <p:cNvSpPr/>
          <p:nvPr/>
        </p:nvSpPr>
        <p:spPr>
          <a:xfrm rot="794542">
            <a:off x="5674569" y="3683356"/>
            <a:ext cx="1645920" cy="7995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4350CE-020E-424C-A509-A8DECDFDF5B8}"/>
              </a:ext>
            </a:extLst>
          </p:cNvPr>
          <p:cNvSpPr/>
          <p:nvPr/>
        </p:nvSpPr>
        <p:spPr>
          <a:xfrm rot="762587">
            <a:off x="6096000" y="2703576"/>
            <a:ext cx="1645920" cy="98145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15705A-0CAD-4FC9-B3DA-0CEC1E17283D}"/>
              </a:ext>
            </a:extLst>
          </p:cNvPr>
          <p:cNvSpPr/>
          <p:nvPr/>
        </p:nvSpPr>
        <p:spPr>
          <a:xfrm rot="5197858">
            <a:off x="3939528" y="3870705"/>
            <a:ext cx="1645920" cy="98145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4AA7A5-ADE4-4E46-B494-972CE8CC28F7}"/>
              </a:ext>
            </a:extLst>
          </p:cNvPr>
          <p:cNvSpPr/>
          <p:nvPr/>
        </p:nvSpPr>
        <p:spPr>
          <a:xfrm>
            <a:off x="4159084" y="306"/>
            <a:ext cx="3760110" cy="126480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4B7D18-F020-4E84-9A5E-867C96AE7117}"/>
              </a:ext>
            </a:extLst>
          </p:cNvPr>
          <p:cNvSpPr/>
          <p:nvPr/>
        </p:nvSpPr>
        <p:spPr>
          <a:xfrm>
            <a:off x="4827491" y="2273111"/>
            <a:ext cx="978949" cy="9417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800EE-E61F-48DC-97EC-FB7A5098214C}"/>
              </a:ext>
            </a:extLst>
          </p:cNvPr>
          <p:cNvSpPr txBox="1"/>
          <p:nvPr/>
        </p:nvSpPr>
        <p:spPr>
          <a:xfrm>
            <a:off x="6569491" y="146610"/>
            <a:ext cx="11806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7030A0"/>
                </a:solidFill>
              </a:rPr>
              <a:t>Pressure Sensors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68417-1164-46AA-BCC5-FE60FF807E08}"/>
              </a:ext>
            </a:extLst>
          </p:cNvPr>
          <p:cNvSpPr txBox="1"/>
          <p:nvPr/>
        </p:nvSpPr>
        <p:spPr>
          <a:xfrm rot="726524">
            <a:off x="6649214" y="2779212"/>
            <a:ext cx="714071" cy="264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F0"/>
                </a:solidFill>
              </a:rPr>
              <a:t>Slave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4B6A1-ABDA-4D75-8AF4-9975CD0FA24C}"/>
              </a:ext>
            </a:extLst>
          </p:cNvPr>
          <p:cNvSpPr txBox="1"/>
          <p:nvPr/>
        </p:nvSpPr>
        <p:spPr>
          <a:xfrm rot="752518">
            <a:off x="6145490" y="3723265"/>
            <a:ext cx="78693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4936D-8BB0-4519-A18A-8DEE4F9787B8}"/>
              </a:ext>
            </a:extLst>
          </p:cNvPr>
          <p:cNvSpPr txBox="1"/>
          <p:nvPr/>
        </p:nvSpPr>
        <p:spPr>
          <a:xfrm>
            <a:off x="5048789" y="2329074"/>
            <a:ext cx="503883" cy="264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IMU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0839A-8CEE-4594-B0E0-485B88E90FEF}"/>
              </a:ext>
            </a:extLst>
          </p:cNvPr>
          <p:cNvSpPr txBox="1"/>
          <p:nvPr/>
        </p:nvSpPr>
        <p:spPr>
          <a:xfrm rot="21314751">
            <a:off x="4331402" y="3608986"/>
            <a:ext cx="7347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Slave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F40E4A-49C0-4A62-B09B-DE2BD1B29686}"/>
              </a:ext>
            </a:extLst>
          </p:cNvPr>
          <p:cNvSpPr/>
          <p:nvPr/>
        </p:nvSpPr>
        <p:spPr>
          <a:xfrm>
            <a:off x="5806441" y="4597167"/>
            <a:ext cx="1472388" cy="759319"/>
          </a:xfrm>
          <a:prstGeom prst="roundRect">
            <a:avLst/>
          </a:prstGeom>
          <a:noFill/>
          <a:ln w="57150">
            <a:solidFill>
              <a:srgbClr val="FF4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A7E11-0B8B-45D4-8A17-E216C57FC7A9}"/>
              </a:ext>
            </a:extLst>
          </p:cNvPr>
          <p:cNvSpPr txBox="1"/>
          <p:nvPr/>
        </p:nvSpPr>
        <p:spPr>
          <a:xfrm>
            <a:off x="6154198" y="4788814"/>
            <a:ext cx="7695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47E5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28198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D94A-6F3B-4533-BC18-0B65449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299CB-6AD8-41DC-A0DC-B8FA0118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6718" y="-980386"/>
            <a:ext cx="16087730" cy="90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3D1E-A5D5-421F-A1EC-5FB0C223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1CD6-8E94-4448-AD3D-7EF78478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91889-B01F-4C35-B40B-C83D88EE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-774176"/>
            <a:ext cx="13568313" cy="7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6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32E2-15CA-4D5B-9E93-676D9BE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90CB-29DD-4BBA-94F0-D9BE6066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588B3-5AE7-4C85-9686-6C485B6C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FC78-8612-4731-8728-C8A1887D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8769-04FC-42AB-90AD-CE7361D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894E1-0409-4473-9A7F-294D733D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5736-9553-4532-A682-19B04574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0783-06C8-4953-BD8C-884026BF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EE5A0-4D1B-4FE6-B2F8-646F3618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Nava</dc:creator>
  <cp:lastModifiedBy>Miguel Nava</cp:lastModifiedBy>
  <cp:revision>8</cp:revision>
  <dcterms:created xsi:type="dcterms:W3CDTF">2017-11-25T21:39:46Z</dcterms:created>
  <dcterms:modified xsi:type="dcterms:W3CDTF">2017-11-27T18:20:51Z</dcterms:modified>
</cp:coreProperties>
</file>