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57" r:id="rId4"/>
    <p:sldId id="266" r:id="rId5"/>
    <p:sldId id="267" r:id="rId6"/>
    <p:sldId id="268" r:id="rId7"/>
    <p:sldId id="269" r:id="rId8"/>
    <p:sldId id="271" r:id="rId9"/>
    <p:sldId id="272" r:id="rId10"/>
    <p:sldId id="274" r:id="rId11"/>
    <p:sldId id="273" r:id="rId12"/>
    <p:sldId id="270" r:id="rId13"/>
  </p:sldIdLst>
  <p:sldSz cx="12169775" cy="6911975"/>
  <p:notesSz cx="6858000" cy="9144000"/>
  <p:defaultTextStyle>
    <a:defPPr>
      <a:defRPr lang="es-ES"/>
    </a:defPPr>
    <a:lvl1pPr marL="0" algn="l" defTabSz="1073871" rtl="0" eaLnBrk="1" latinLnBrk="0" hangingPunct="1">
      <a:defRPr sz="2100" kern="1200">
        <a:solidFill>
          <a:schemeClr val="tx1"/>
        </a:solidFill>
        <a:latin typeface="+mn-lt"/>
        <a:ea typeface="+mn-ea"/>
        <a:cs typeface="+mn-cs"/>
      </a:defRPr>
    </a:lvl1pPr>
    <a:lvl2pPr marL="536936" algn="l" defTabSz="1073871" rtl="0" eaLnBrk="1" latinLnBrk="0" hangingPunct="1">
      <a:defRPr sz="2100" kern="1200">
        <a:solidFill>
          <a:schemeClr val="tx1"/>
        </a:solidFill>
        <a:latin typeface="+mn-lt"/>
        <a:ea typeface="+mn-ea"/>
        <a:cs typeface="+mn-cs"/>
      </a:defRPr>
    </a:lvl2pPr>
    <a:lvl3pPr marL="1073871" algn="l" defTabSz="1073871" rtl="0" eaLnBrk="1" latinLnBrk="0" hangingPunct="1">
      <a:defRPr sz="2100" kern="1200">
        <a:solidFill>
          <a:schemeClr val="tx1"/>
        </a:solidFill>
        <a:latin typeface="+mn-lt"/>
        <a:ea typeface="+mn-ea"/>
        <a:cs typeface="+mn-cs"/>
      </a:defRPr>
    </a:lvl3pPr>
    <a:lvl4pPr marL="1610807" algn="l" defTabSz="1073871" rtl="0" eaLnBrk="1" latinLnBrk="0" hangingPunct="1">
      <a:defRPr sz="2100" kern="1200">
        <a:solidFill>
          <a:schemeClr val="tx1"/>
        </a:solidFill>
        <a:latin typeface="+mn-lt"/>
        <a:ea typeface="+mn-ea"/>
        <a:cs typeface="+mn-cs"/>
      </a:defRPr>
    </a:lvl4pPr>
    <a:lvl5pPr marL="2147743" algn="l" defTabSz="1073871" rtl="0" eaLnBrk="1" latinLnBrk="0" hangingPunct="1">
      <a:defRPr sz="2100" kern="1200">
        <a:solidFill>
          <a:schemeClr val="tx1"/>
        </a:solidFill>
        <a:latin typeface="+mn-lt"/>
        <a:ea typeface="+mn-ea"/>
        <a:cs typeface="+mn-cs"/>
      </a:defRPr>
    </a:lvl5pPr>
    <a:lvl6pPr marL="2684678" algn="l" defTabSz="1073871" rtl="0" eaLnBrk="1" latinLnBrk="0" hangingPunct="1">
      <a:defRPr sz="2100" kern="1200">
        <a:solidFill>
          <a:schemeClr val="tx1"/>
        </a:solidFill>
        <a:latin typeface="+mn-lt"/>
        <a:ea typeface="+mn-ea"/>
        <a:cs typeface="+mn-cs"/>
      </a:defRPr>
    </a:lvl6pPr>
    <a:lvl7pPr marL="3221614" algn="l" defTabSz="1073871" rtl="0" eaLnBrk="1" latinLnBrk="0" hangingPunct="1">
      <a:defRPr sz="2100" kern="1200">
        <a:solidFill>
          <a:schemeClr val="tx1"/>
        </a:solidFill>
        <a:latin typeface="+mn-lt"/>
        <a:ea typeface="+mn-ea"/>
        <a:cs typeface="+mn-cs"/>
      </a:defRPr>
    </a:lvl7pPr>
    <a:lvl8pPr marL="3758550" algn="l" defTabSz="1073871" rtl="0" eaLnBrk="1" latinLnBrk="0" hangingPunct="1">
      <a:defRPr sz="2100" kern="1200">
        <a:solidFill>
          <a:schemeClr val="tx1"/>
        </a:solidFill>
        <a:latin typeface="+mn-lt"/>
        <a:ea typeface="+mn-ea"/>
        <a:cs typeface="+mn-cs"/>
      </a:defRPr>
    </a:lvl8pPr>
    <a:lvl9pPr marL="4295485" algn="l" defTabSz="1073871"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12" autoAdjust="0"/>
  </p:normalViewPr>
  <p:slideViewPr>
    <p:cSldViewPr>
      <p:cViewPr varScale="1">
        <p:scale>
          <a:sx n="70" d="100"/>
          <a:sy n="70" d="100"/>
        </p:scale>
        <p:origin x="-720" y="-108"/>
      </p:cViewPr>
      <p:guideLst>
        <p:guide orient="horz" pos="2177"/>
        <p:guide pos="383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64377-24C3-4DA0-A6D5-9F8EDA28B2F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5895F79F-5B98-4E41-96C9-F3EDA3A83E35}">
      <dgm:prSet phldrT="[Texto]" custT="1"/>
      <dgm:spPr/>
      <dgm:t>
        <a:bodyPr/>
        <a:lstStyle/>
        <a:p>
          <a:r>
            <a:rPr lang="es-ES" sz="2400" dirty="0" smtClean="0">
              <a:latin typeface="Tahoma" pitchFamily="34" charset="0"/>
              <a:ea typeface="Tahoma" pitchFamily="34" charset="0"/>
              <a:cs typeface="Tahoma" pitchFamily="34" charset="0"/>
            </a:rPr>
            <a:t>Línea de trabajo dentro del análisis de sentimientos</a:t>
          </a:r>
          <a:endParaRPr lang="es-ES" sz="2400" dirty="0">
            <a:latin typeface="Tahoma" pitchFamily="34" charset="0"/>
            <a:ea typeface="Tahoma" pitchFamily="34" charset="0"/>
            <a:cs typeface="Tahoma" pitchFamily="34" charset="0"/>
          </a:endParaRPr>
        </a:p>
      </dgm:t>
    </dgm:pt>
    <dgm:pt modelId="{A980C1CF-C933-4A13-9AE9-A4C75DB6804D}" type="parTrans" cxnId="{CD776428-B841-4EF5-89D7-919824CC5198}">
      <dgm:prSet/>
      <dgm:spPr/>
      <dgm:t>
        <a:bodyPr/>
        <a:lstStyle/>
        <a:p>
          <a:endParaRPr lang="es-ES"/>
        </a:p>
      </dgm:t>
    </dgm:pt>
    <dgm:pt modelId="{D6985ADE-45B1-4B92-B437-8542272D20FC}" type="sibTrans" cxnId="{CD776428-B841-4EF5-89D7-919824CC5198}">
      <dgm:prSet/>
      <dgm:spPr/>
      <dgm:t>
        <a:bodyPr/>
        <a:lstStyle/>
        <a:p>
          <a:endParaRPr lang="es-ES"/>
        </a:p>
      </dgm:t>
    </dgm:pt>
    <dgm:pt modelId="{891830FA-E515-4D65-9279-3553AFAA21BC}">
      <dgm:prSet phldrT="[Texto]" custT="1"/>
      <dgm:spPr/>
      <dgm:t>
        <a:bodyPr/>
        <a:lstStyle/>
        <a:p>
          <a:r>
            <a:rPr lang="es-ES" sz="2400" dirty="0" smtClean="0">
              <a:latin typeface="Tahoma" pitchFamily="34" charset="0"/>
              <a:ea typeface="Tahoma" pitchFamily="34" charset="0"/>
              <a:cs typeface="Tahoma" pitchFamily="34" charset="0"/>
            </a:rPr>
            <a:t>El procesamiento computacional se lleva al nivel más bajo de granularidad</a:t>
          </a:r>
          <a:endParaRPr lang="es-ES" sz="2400" dirty="0">
            <a:latin typeface="Tahoma" pitchFamily="34" charset="0"/>
            <a:ea typeface="Tahoma" pitchFamily="34" charset="0"/>
            <a:cs typeface="Tahoma" pitchFamily="34" charset="0"/>
          </a:endParaRPr>
        </a:p>
      </dgm:t>
    </dgm:pt>
    <dgm:pt modelId="{28F6B6DB-4075-445F-9094-8F8F518811F0}" type="parTrans" cxnId="{5F0FB509-9E65-4A0A-B493-5874FF03C7C0}">
      <dgm:prSet/>
      <dgm:spPr/>
      <dgm:t>
        <a:bodyPr/>
        <a:lstStyle/>
        <a:p>
          <a:endParaRPr lang="es-ES"/>
        </a:p>
      </dgm:t>
    </dgm:pt>
    <dgm:pt modelId="{218B8B81-5AED-4C51-BD0F-D874A9BA7A23}" type="sibTrans" cxnId="{5F0FB509-9E65-4A0A-B493-5874FF03C7C0}">
      <dgm:prSet/>
      <dgm:spPr/>
      <dgm:t>
        <a:bodyPr/>
        <a:lstStyle/>
        <a:p>
          <a:endParaRPr lang="es-ES"/>
        </a:p>
      </dgm:t>
    </dgm:pt>
    <dgm:pt modelId="{B16994DF-9FF9-467D-9006-35C5AE8F2932}">
      <dgm:prSet phldrT="[Texto]" custT="1"/>
      <dgm:spPr/>
      <dgm:t>
        <a:bodyPr/>
        <a:lstStyle/>
        <a:p>
          <a:r>
            <a:rPr lang="es-ES" sz="2400" dirty="0" smtClean="0">
              <a:latin typeface="Tahoma" pitchFamily="34" charset="0"/>
              <a:ea typeface="Tahoma" pitchFamily="34" charset="0"/>
              <a:cs typeface="Tahoma" pitchFamily="34" charset="0"/>
            </a:rPr>
            <a:t>Se identifican y clasifican por separado las entidades, aspectos y relaciones presentes en las opiniones</a:t>
          </a:r>
          <a:endParaRPr lang="es-ES" sz="2400" dirty="0">
            <a:latin typeface="Tahoma" pitchFamily="34" charset="0"/>
            <a:ea typeface="Tahoma" pitchFamily="34" charset="0"/>
            <a:cs typeface="Tahoma" pitchFamily="34" charset="0"/>
          </a:endParaRPr>
        </a:p>
      </dgm:t>
    </dgm:pt>
    <dgm:pt modelId="{08EC6C0B-0D76-48D9-83EB-FA88B0CD2DA4}" type="parTrans" cxnId="{997B6A5E-D2EE-4F41-A7D7-877FF5C42DE6}">
      <dgm:prSet/>
      <dgm:spPr/>
      <dgm:t>
        <a:bodyPr/>
        <a:lstStyle/>
        <a:p>
          <a:endParaRPr lang="es-ES"/>
        </a:p>
      </dgm:t>
    </dgm:pt>
    <dgm:pt modelId="{6BF7249C-A2F3-4F00-96AF-8C59F4BF75A5}" type="sibTrans" cxnId="{997B6A5E-D2EE-4F41-A7D7-877FF5C42DE6}">
      <dgm:prSet/>
      <dgm:spPr/>
      <dgm:t>
        <a:bodyPr/>
        <a:lstStyle/>
        <a:p>
          <a:endParaRPr lang="es-ES"/>
        </a:p>
      </dgm:t>
    </dgm:pt>
    <dgm:pt modelId="{BFB87DE4-10F9-47C7-A79A-803D1FADA163}" type="pres">
      <dgm:prSet presAssocID="{5E064377-24C3-4DA0-A6D5-9F8EDA28B2FC}" presName="linear" presStyleCnt="0">
        <dgm:presLayoutVars>
          <dgm:dir/>
          <dgm:animLvl val="lvl"/>
          <dgm:resizeHandles val="exact"/>
        </dgm:presLayoutVars>
      </dgm:prSet>
      <dgm:spPr/>
      <dgm:t>
        <a:bodyPr/>
        <a:lstStyle/>
        <a:p>
          <a:endParaRPr lang="es-ES"/>
        </a:p>
      </dgm:t>
    </dgm:pt>
    <dgm:pt modelId="{1FBFAEA8-D931-4453-89C4-B8E3885218A8}" type="pres">
      <dgm:prSet presAssocID="{5895F79F-5B98-4E41-96C9-F3EDA3A83E35}" presName="parentLin" presStyleCnt="0"/>
      <dgm:spPr/>
    </dgm:pt>
    <dgm:pt modelId="{08B74FDB-4681-475F-882A-B4C116A4C5CD}" type="pres">
      <dgm:prSet presAssocID="{5895F79F-5B98-4E41-96C9-F3EDA3A83E35}" presName="parentLeftMargin" presStyleLbl="node1" presStyleIdx="0" presStyleCnt="3"/>
      <dgm:spPr/>
      <dgm:t>
        <a:bodyPr/>
        <a:lstStyle/>
        <a:p>
          <a:endParaRPr lang="es-ES"/>
        </a:p>
      </dgm:t>
    </dgm:pt>
    <dgm:pt modelId="{B7846358-1BB3-46CA-A67E-266BF98E13AF}" type="pres">
      <dgm:prSet presAssocID="{5895F79F-5B98-4E41-96C9-F3EDA3A83E35}" presName="parentText" presStyleLbl="node1" presStyleIdx="0" presStyleCnt="3" custScaleX="107555" custLinFactX="998" custLinFactNeighborX="100000" custLinFactNeighborY="1225">
        <dgm:presLayoutVars>
          <dgm:chMax val="0"/>
          <dgm:bulletEnabled val="1"/>
        </dgm:presLayoutVars>
      </dgm:prSet>
      <dgm:spPr/>
      <dgm:t>
        <a:bodyPr/>
        <a:lstStyle/>
        <a:p>
          <a:endParaRPr lang="es-ES"/>
        </a:p>
      </dgm:t>
    </dgm:pt>
    <dgm:pt modelId="{6BC43012-5A27-4B83-9B05-11FD7286CF85}" type="pres">
      <dgm:prSet presAssocID="{5895F79F-5B98-4E41-96C9-F3EDA3A83E35}" presName="negativeSpace" presStyleCnt="0"/>
      <dgm:spPr/>
    </dgm:pt>
    <dgm:pt modelId="{D07D25BC-B064-4A1A-B2D2-A39CA9DB2BAD}" type="pres">
      <dgm:prSet presAssocID="{5895F79F-5B98-4E41-96C9-F3EDA3A83E35}" presName="childText" presStyleLbl="conFgAcc1" presStyleIdx="0" presStyleCnt="3">
        <dgm:presLayoutVars>
          <dgm:bulletEnabled val="1"/>
        </dgm:presLayoutVars>
      </dgm:prSet>
      <dgm:spPr/>
    </dgm:pt>
    <dgm:pt modelId="{AFCF40EF-9945-48FA-A0C8-606E4A5420F1}" type="pres">
      <dgm:prSet presAssocID="{D6985ADE-45B1-4B92-B437-8542272D20FC}" presName="spaceBetweenRectangles" presStyleCnt="0"/>
      <dgm:spPr/>
    </dgm:pt>
    <dgm:pt modelId="{6141949E-FBA1-42C2-B269-088443A301A7}" type="pres">
      <dgm:prSet presAssocID="{891830FA-E515-4D65-9279-3553AFAA21BC}" presName="parentLin" presStyleCnt="0"/>
      <dgm:spPr/>
    </dgm:pt>
    <dgm:pt modelId="{EFCE6D5D-C2B7-4C5C-9F3A-AD02EAD50721}" type="pres">
      <dgm:prSet presAssocID="{891830FA-E515-4D65-9279-3553AFAA21BC}" presName="parentLeftMargin" presStyleLbl="node1" presStyleIdx="0" presStyleCnt="3"/>
      <dgm:spPr/>
      <dgm:t>
        <a:bodyPr/>
        <a:lstStyle/>
        <a:p>
          <a:endParaRPr lang="es-ES"/>
        </a:p>
      </dgm:t>
    </dgm:pt>
    <dgm:pt modelId="{57E558FC-BE77-4498-A00A-17B3ED7C353D}" type="pres">
      <dgm:prSet presAssocID="{891830FA-E515-4D65-9279-3553AFAA21BC}" presName="parentText" presStyleLbl="node1" presStyleIdx="1" presStyleCnt="3" custScaleX="107555" custScaleY="121667" custLinFactX="998" custLinFactNeighborX="100000" custLinFactNeighborY="1225">
        <dgm:presLayoutVars>
          <dgm:chMax val="0"/>
          <dgm:bulletEnabled val="1"/>
        </dgm:presLayoutVars>
      </dgm:prSet>
      <dgm:spPr/>
      <dgm:t>
        <a:bodyPr/>
        <a:lstStyle/>
        <a:p>
          <a:endParaRPr lang="es-ES"/>
        </a:p>
      </dgm:t>
    </dgm:pt>
    <dgm:pt modelId="{03BFFE75-A4EC-448C-B638-80111C404A75}" type="pres">
      <dgm:prSet presAssocID="{891830FA-E515-4D65-9279-3553AFAA21BC}" presName="negativeSpace" presStyleCnt="0"/>
      <dgm:spPr/>
    </dgm:pt>
    <dgm:pt modelId="{B89F2AA0-B4AA-42D6-8D70-BAAE78DC8256}" type="pres">
      <dgm:prSet presAssocID="{891830FA-E515-4D65-9279-3553AFAA21BC}" presName="childText" presStyleLbl="conFgAcc1" presStyleIdx="1" presStyleCnt="3">
        <dgm:presLayoutVars>
          <dgm:bulletEnabled val="1"/>
        </dgm:presLayoutVars>
      </dgm:prSet>
      <dgm:spPr/>
    </dgm:pt>
    <dgm:pt modelId="{1833376C-DD32-4E9F-B3B1-BF6346D591A4}" type="pres">
      <dgm:prSet presAssocID="{218B8B81-5AED-4C51-BD0F-D874A9BA7A23}" presName="spaceBetweenRectangles" presStyleCnt="0"/>
      <dgm:spPr/>
    </dgm:pt>
    <dgm:pt modelId="{9687EFC4-3AF2-4E77-BC9D-FA28A377961B}" type="pres">
      <dgm:prSet presAssocID="{B16994DF-9FF9-467D-9006-35C5AE8F2932}" presName="parentLin" presStyleCnt="0"/>
      <dgm:spPr/>
    </dgm:pt>
    <dgm:pt modelId="{F5937030-59E8-48C6-BCA4-9BE07F672C78}" type="pres">
      <dgm:prSet presAssocID="{B16994DF-9FF9-467D-9006-35C5AE8F2932}" presName="parentLeftMargin" presStyleLbl="node1" presStyleIdx="1" presStyleCnt="3"/>
      <dgm:spPr/>
      <dgm:t>
        <a:bodyPr/>
        <a:lstStyle/>
        <a:p>
          <a:endParaRPr lang="es-ES"/>
        </a:p>
      </dgm:t>
    </dgm:pt>
    <dgm:pt modelId="{9E7193A3-8396-4140-91E9-532644A88D35}" type="pres">
      <dgm:prSet presAssocID="{B16994DF-9FF9-467D-9006-35C5AE8F2932}" presName="parentText" presStyleLbl="node1" presStyleIdx="2" presStyleCnt="3" custScaleX="107555" custScaleY="125265" custLinFactX="998" custLinFactNeighborX="100000" custLinFactNeighborY="1225">
        <dgm:presLayoutVars>
          <dgm:chMax val="0"/>
          <dgm:bulletEnabled val="1"/>
        </dgm:presLayoutVars>
      </dgm:prSet>
      <dgm:spPr/>
      <dgm:t>
        <a:bodyPr/>
        <a:lstStyle/>
        <a:p>
          <a:endParaRPr lang="es-ES"/>
        </a:p>
      </dgm:t>
    </dgm:pt>
    <dgm:pt modelId="{4F274AE0-3024-462B-B8F5-C4262C49FA18}" type="pres">
      <dgm:prSet presAssocID="{B16994DF-9FF9-467D-9006-35C5AE8F2932}" presName="negativeSpace" presStyleCnt="0"/>
      <dgm:spPr/>
    </dgm:pt>
    <dgm:pt modelId="{932D7C2E-CEA3-48BC-A825-62CA5AAF93B1}" type="pres">
      <dgm:prSet presAssocID="{B16994DF-9FF9-467D-9006-35C5AE8F2932}" presName="childText" presStyleLbl="conFgAcc1" presStyleIdx="2" presStyleCnt="3">
        <dgm:presLayoutVars>
          <dgm:bulletEnabled val="1"/>
        </dgm:presLayoutVars>
      </dgm:prSet>
      <dgm:spPr/>
    </dgm:pt>
  </dgm:ptLst>
  <dgm:cxnLst>
    <dgm:cxn modelId="{5F0FB509-9E65-4A0A-B493-5874FF03C7C0}" srcId="{5E064377-24C3-4DA0-A6D5-9F8EDA28B2FC}" destId="{891830FA-E515-4D65-9279-3553AFAA21BC}" srcOrd="1" destOrd="0" parTransId="{28F6B6DB-4075-445F-9094-8F8F518811F0}" sibTransId="{218B8B81-5AED-4C51-BD0F-D874A9BA7A23}"/>
    <dgm:cxn modelId="{16FE97D2-F359-41A1-A499-E121F463EC54}" type="presOf" srcId="{B16994DF-9FF9-467D-9006-35C5AE8F2932}" destId="{9E7193A3-8396-4140-91E9-532644A88D35}" srcOrd="1" destOrd="0" presId="urn:microsoft.com/office/officeart/2005/8/layout/list1"/>
    <dgm:cxn modelId="{86C079D1-B54F-431C-8689-299C1A1C2397}" type="presOf" srcId="{891830FA-E515-4D65-9279-3553AFAA21BC}" destId="{57E558FC-BE77-4498-A00A-17B3ED7C353D}" srcOrd="1" destOrd="0" presId="urn:microsoft.com/office/officeart/2005/8/layout/list1"/>
    <dgm:cxn modelId="{3C0EED2C-3657-403B-962B-23AD26859462}" type="presOf" srcId="{5895F79F-5B98-4E41-96C9-F3EDA3A83E35}" destId="{B7846358-1BB3-46CA-A67E-266BF98E13AF}" srcOrd="1" destOrd="0" presId="urn:microsoft.com/office/officeart/2005/8/layout/list1"/>
    <dgm:cxn modelId="{AA4919CD-DAE2-492C-B25E-D500E2CCFB9B}" type="presOf" srcId="{5E064377-24C3-4DA0-A6D5-9F8EDA28B2FC}" destId="{BFB87DE4-10F9-47C7-A79A-803D1FADA163}" srcOrd="0" destOrd="0" presId="urn:microsoft.com/office/officeart/2005/8/layout/list1"/>
    <dgm:cxn modelId="{CD776428-B841-4EF5-89D7-919824CC5198}" srcId="{5E064377-24C3-4DA0-A6D5-9F8EDA28B2FC}" destId="{5895F79F-5B98-4E41-96C9-F3EDA3A83E35}" srcOrd="0" destOrd="0" parTransId="{A980C1CF-C933-4A13-9AE9-A4C75DB6804D}" sibTransId="{D6985ADE-45B1-4B92-B437-8542272D20FC}"/>
    <dgm:cxn modelId="{49E870F8-FF14-41EE-8649-C65DD2F874F7}" type="presOf" srcId="{891830FA-E515-4D65-9279-3553AFAA21BC}" destId="{EFCE6D5D-C2B7-4C5C-9F3A-AD02EAD50721}" srcOrd="0" destOrd="0" presId="urn:microsoft.com/office/officeart/2005/8/layout/list1"/>
    <dgm:cxn modelId="{D94C592B-5A29-478F-90BB-3359ACA027F3}" type="presOf" srcId="{B16994DF-9FF9-467D-9006-35C5AE8F2932}" destId="{F5937030-59E8-48C6-BCA4-9BE07F672C78}" srcOrd="0" destOrd="0" presId="urn:microsoft.com/office/officeart/2005/8/layout/list1"/>
    <dgm:cxn modelId="{52C5FB2E-2392-4FBE-874A-98D21E0A0D36}" type="presOf" srcId="{5895F79F-5B98-4E41-96C9-F3EDA3A83E35}" destId="{08B74FDB-4681-475F-882A-B4C116A4C5CD}" srcOrd="0" destOrd="0" presId="urn:microsoft.com/office/officeart/2005/8/layout/list1"/>
    <dgm:cxn modelId="{997B6A5E-D2EE-4F41-A7D7-877FF5C42DE6}" srcId="{5E064377-24C3-4DA0-A6D5-9F8EDA28B2FC}" destId="{B16994DF-9FF9-467D-9006-35C5AE8F2932}" srcOrd="2" destOrd="0" parTransId="{08EC6C0B-0D76-48D9-83EB-FA88B0CD2DA4}" sibTransId="{6BF7249C-A2F3-4F00-96AF-8C59F4BF75A5}"/>
    <dgm:cxn modelId="{314FA8A4-D686-461F-91E7-CCB28F5691FC}" type="presParOf" srcId="{BFB87DE4-10F9-47C7-A79A-803D1FADA163}" destId="{1FBFAEA8-D931-4453-89C4-B8E3885218A8}" srcOrd="0" destOrd="0" presId="urn:microsoft.com/office/officeart/2005/8/layout/list1"/>
    <dgm:cxn modelId="{E7344ECF-ABA8-4CC9-B14F-8E7B4D91A480}" type="presParOf" srcId="{1FBFAEA8-D931-4453-89C4-B8E3885218A8}" destId="{08B74FDB-4681-475F-882A-B4C116A4C5CD}" srcOrd="0" destOrd="0" presId="urn:microsoft.com/office/officeart/2005/8/layout/list1"/>
    <dgm:cxn modelId="{E7E82E78-D4FD-488D-9A53-505392FF11F0}" type="presParOf" srcId="{1FBFAEA8-D931-4453-89C4-B8E3885218A8}" destId="{B7846358-1BB3-46CA-A67E-266BF98E13AF}" srcOrd="1" destOrd="0" presId="urn:microsoft.com/office/officeart/2005/8/layout/list1"/>
    <dgm:cxn modelId="{4AC49055-F696-41CD-992E-84A7C4D493C7}" type="presParOf" srcId="{BFB87DE4-10F9-47C7-A79A-803D1FADA163}" destId="{6BC43012-5A27-4B83-9B05-11FD7286CF85}" srcOrd="1" destOrd="0" presId="urn:microsoft.com/office/officeart/2005/8/layout/list1"/>
    <dgm:cxn modelId="{774D2D53-2684-4C1A-B4CC-D1502AF03819}" type="presParOf" srcId="{BFB87DE4-10F9-47C7-A79A-803D1FADA163}" destId="{D07D25BC-B064-4A1A-B2D2-A39CA9DB2BAD}" srcOrd="2" destOrd="0" presId="urn:microsoft.com/office/officeart/2005/8/layout/list1"/>
    <dgm:cxn modelId="{AC9A66EA-6C03-451A-BEC5-B4238BE43F09}" type="presParOf" srcId="{BFB87DE4-10F9-47C7-A79A-803D1FADA163}" destId="{AFCF40EF-9945-48FA-A0C8-606E4A5420F1}" srcOrd="3" destOrd="0" presId="urn:microsoft.com/office/officeart/2005/8/layout/list1"/>
    <dgm:cxn modelId="{5DDA40DB-DC3F-4B85-A714-F6B3290FD97F}" type="presParOf" srcId="{BFB87DE4-10F9-47C7-A79A-803D1FADA163}" destId="{6141949E-FBA1-42C2-B269-088443A301A7}" srcOrd="4" destOrd="0" presId="urn:microsoft.com/office/officeart/2005/8/layout/list1"/>
    <dgm:cxn modelId="{6C652907-D022-4B87-9F1E-6472C1546582}" type="presParOf" srcId="{6141949E-FBA1-42C2-B269-088443A301A7}" destId="{EFCE6D5D-C2B7-4C5C-9F3A-AD02EAD50721}" srcOrd="0" destOrd="0" presId="urn:microsoft.com/office/officeart/2005/8/layout/list1"/>
    <dgm:cxn modelId="{086E49F5-1B92-469D-8F85-9EDD94A97BA2}" type="presParOf" srcId="{6141949E-FBA1-42C2-B269-088443A301A7}" destId="{57E558FC-BE77-4498-A00A-17B3ED7C353D}" srcOrd="1" destOrd="0" presId="urn:microsoft.com/office/officeart/2005/8/layout/list1"/>
    <dgm:cxn modelId="{60D4628D-C834-4BC3-B5DB-951BB4A578EA}" type="presParOf" srcId="{BFB87DE4-10F9-47C7-A79A-803D1FADA163}" destId="{03BFFE75-A4EC-448C-B638-80111C404A75}" srcOrd="5" destOrd="0" presId="urn:microsoft.com/office/officeart/2005/8/layout/list1"/>
    <dgm:cxn modelId="{75FA17ED-5D2B-4008-948C-107097B803A5}" type="presParOf" srcId="{BFB87DE4-10F9-47C7-A79A-803D1FADA163}" destId="{B89F2AA0-B4AA-42D6-8D70-BAAE78DC8256}" srcOrd="6" destOrd="0" presId="urn:microsoft.com/office/officeart/2005/8/layout/list1"/>
    <dgm:cxn modelId="{01CC74A4-7D3C-46A1-8571-8B7A13A0E3BA}" type="presParOf" srcId="{BFB87DE4-10F9-47C7-A79A-803D1FADA163}" destId="{1833376C-DD32-4E9F-B3B1-BF6346D591A4}" srcOrd="7" destOrd="0" presId="urn:microsoft.com/office/officeart/2005/8/layout/list1"/>
    <dgm:cxn modelId="{E28884D7-3AC9-4BB7-B991-02FFE0B43FE2}" type="presParOf" srcId="{BFB87DE4-10F9-47C7-A79A-803D1FADA163}" destId="{9687EFC4-3AF2-4E77-BC9D-FA28A377961B}" srcOrd="8" destOrd="0" presId="urn:microsoft.com/office/officeart/2005/8/layout/list1"/>
    <dgm:cxn modelId="{AFE3E4EE-62CC-4897-8149-DCE3CD44F259}" type="presParOf" srcId="{9687EFC4-3AF2-4E77-BC9D-FA28A377961B}" destId="{F5937030-59E8-48C6-BCA4-9BE07F672C78}" srcOrd="0" destOrd="0" presId="urn:microsoft.com/office/officeart/2005/8/layout/list1"/>
    <dgm:cxn modelId="{A818DA5B-6E76-4B2B-A53B-C721029ACC10}" type="presParOf" srcId="{9687EFC4-3AF2-4E77-BC9D-FA28A377961B}" destId="{9E7193A3-8396-4140-91E9-532644A88D35}" srcOrd="1" destOrd="0" presId="urn:microsoft.com/office/officeart/2005/8/layout/list1"/>
    <dgm:cxn modelId="{1208E6B8-A767-4F92-82A7-F6C071FF0CB7}" type="presParOf" srcId="{BFB87DE4-10F9-47C7-A79A-803D1FADA163}" destId="{4F274AE0-3024-462B-B8F5-C4262C49FA18}" srcOrd="9" destOrd="0" presId="urn:microsoft.com/office/officeart/2005/8/layout/list1"/>
    <dgm:cxn modelId="{5CA9D50B-C9FE-4BDE-89C4-6AB875768771}" type="presParOf" srcId="{BFB87DE4-10F9-47C7-A79A-803D1FADA163}" destId="{932D7C2E-CEA3-48BC-A825-62CA5AAF93B1}"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4377-24C3-4DA0-A6D5-9F8EDA28B2F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5895F79F-5B98-4E41-96C9-F3EDA3A83E35}">
      <dgm:prSet phldrT="[Texto]" custT="1"/>
      <dgm:spPr/>
      <dgm:t>
        <a:bodyPr/>
        <a:lstStyle/>
        <a:p>
          <a:r>
            <a:rPr lang="es-ES" sz="2400" dirty="0" smtClean="0">
              <a:latin typeface="Tahoma" pitchFamily="34" charset="0"/>
              <a:ea typeface="Tahoma" pitchFamily="34" charset="0"/>
              <a:cs typeface="Tahoma" pitchFamily="34" charset="0"/>
            </a:rPr>
            <a:t>Tarea más desafiante dentro de análisis de sentimientos basado en aspectos</a:t>
          </a:r>
          <a:endParaRPr lang="es-ES" sz="2400" dirty="0">
            <a:latin typeface="Tahoma" pitchFamily="34" charset="0"/>
            <a:ea typeface="Tahoma" pitchFamily="34" charset="0"/>
            <a:cs typeface="Tahoma" pitchFamily="34" charset="0"/>
          </a:endParaRPr>
        </a:p>
      </dgm:t>
    </dgm:pt>
    <dgm:pt modelId="{A980C1CF-C933-4A13-9AE9-A4C75DB6804D}" type="parTrans" cxnId="{CD776428-B841-4EF5-89D7-919824CC5198}">
      <dgm:prSet/>
      <dgm:spPr/>
      <dgm:t>
        <a:bodyPr/>
        <a:lstStyle/>
        <a:p>
          <a:endParaRPr lang="es-ES"/>
        </a:p>
      </dgm:t>
    </dgm:pt>
    <dgm:pt modelId="{D6985ADE-45B1-4B92-B437-8542272D20FC}" type="sibTrans" cxnId="{CD776428-B841-4EF5-89D7-919824CC5198}">
      <dgm:prSet/>
      <dgm:spPr/>
      <dgm:t>
        <a:bodyPr/>
        <a:lstStyle/>
        <a:p>
          <a:endParaRPr lang="es-ES"/>
        </a:p>
      </dgm:t>
    </dgm:pt>
    <dgm:pt modelId="{891830FA-E515-4D65-9279-3553AFAA21BC}">
      <dgm:prSet phldrT="[Texto]" custT="1"/>
      <dgm:spPr/>
      <dgm:t>
        <a:bodyPr/>
        <a:lstStyle/>
        <a:p>
          <a:r>
            <a:rPr lang="es-ES" sz="2400" dirty="0" smtClean="0">
              <a:latin typeface="Tahoma" pitchFamily="34" charset="0"/>
              <a:ea typeface="Tahoma" pitchFamily="34" charset="0"/>
              <a:cs typeface="Tahoma" pitchFamily="34" charset="0"/>
            </a:rPr>
            <a:t>Requiere la capacidad de comprender el contexto de la opinión</a:t>
          </a:r>
          <a:endParaRPr lang="es-ES" sz="2400" dirty="0">
            <a:latin typeface="Tahoma" pitchFamily="34" charset="0"/>
            <a:ea typeface="Tahoma" pitchFamily="34" charset="0"/>
            <a:cs typeface="Tahoma" pitchFamily="34" charset="0"/>
          </a:endParaRPr>
        </a:p>
      </dgm:t>
    </dgm:pt>
    <dgm:pt modelId="{28F6B6DB-4075-445F-9094-8F8F518811F0}" type="parTrans" cxnId="{5F0FB509-9E65-4A0A-B493-5874FF03C7C0}">
      <dgm:prSet/>
      <dgm:spPr/>
      <dgm:t>
        <a:bodyPr/>
        <a:lstStyle/>
        <a:p>
          <a:endParaRPr lang="es-ES"/>
        </a:p>
      </dgm:t>
    </dgm:pt>
    <dgm:pt modelId="{218B8B81-5AED-4C51-BD0F-D874A9BA7A23}" type="sibTrans" cxnId="{5F0FB509-9E65-4A0A-B493-5874FF03C7C0}">
      <dgm:prSet/>
      <dgm:spPr/>
      <dgm:t>
        <a:bodyPr/>
        <a:lstStyle/>
        <a:p>
          <a:endParaRPr lang="es-ES"/>
        </a:p>
      </dgm:t>
    </dgm:pt>
    <dgm:pt modelId="{B16994DF-9FF9-467D-9006-35C5AE8F2932}">
      <dgm:prSet phldrT="[Texto]" custT="1"/>
      <dgm:spPr/>
      <dgm:t>
        <a:bodyPr/>
        <a:lstStyle/>
        <a:p>
          <a:r>
            <a:rPr lang="es-ES" sz="2400" dirty="0" smtClean="0">
              <a:latin typeface="Tahoma" pitchFamily="34" charset="0"/>
              <a:ea typeface="Tahoma" pitchFamily="34" charset="0"/>
              <a:cs typeface="Tahoma" pitchFamily="34" charset="0"/>
            </a:rPr>
            <a:t>Es necesario identificar los elementos relevantes y característicos de una entidad sobre la que se expresa una opinión</a:t>
          </a:r>
          <a:endParaRPr lang="es-ES" sz="2400" dirty="0">
            <a:latin typeface="Tahoma" pitchFamily="34" charset="0"/>
            <a:ea typeface="Tahoma" pitchFamily="34" charset="0"/>
            <a:cs typeface="Tahoma" pitchFamily="34" charset="0"/>
          </a:endParaRPr>
        </a:p>
      </dgm:t>
    </dgm:pt>
    <dgm:pt modelId="{08EC6C0B-0D76-48D9-83EB-FA88B0CD2DA4}" type="parTrans" cxnId="{997B6A5E-D2EE-4F41-A7D7-877FF5C42DE6}">
      <dgm:prSet/>
      <dgm:spPr/>
      <dgm:t>
        <a:bodyPr/>
        <a:lstStyle/>
        <a:p>
          <a:endParaRPr lang="es-ES"/>
        </a:p>
      </dgm:t>
    </dgm:pt>
    <dgm:pt modelId="{6BF7249C-A2F3-4F00-96AF-8C59F4BF75A5}" type="sibTrans" cxnId="{997B6A5E-D2EE-4F41-A7D7-877FF5C42DE6}">
      <dgm:prSet/>
      <dgm:spPr/>
      <dgm:t>
        <a:bodyPr/>
        <a:lstStyle/>
        <a:p>
          <a:endParaRPr lang="es-ES"/>
        </a:p>
      </dgm:t>
    </dgm:pt>
    <dgm:pt modelId="{0D650EC1-344B-4465-81D7-0E342D0141CF}" type="pres">
      <dgm:prSet presAssocID="{5E064377-24C3-4DA0-A6D5-9F8EDA28B2FC}" presName="linear" presStyleCnt="0">
        <dgm:presLayoutVars>
          <dgm:dir/>
          <dgm:animLvl val="lvl"/>
          <dgm:resizeHandles val="exact"/>
        </dgm:presLayoutVars>
      </dgm:prSet>
      <dgm:spPr/>
      <dgm:t>
        <a:bodyPr/>
        <a:lstStyle/>
        <a:p>
          <a:endParaRPr lang="es-ES"/>
        </a:p>
      </dgm:t>
    </dgm:pt>
    <dgm:pt modelId="{78A81DA6-4471-4879-A307-39F4DB65122F}" type="pres">
      <dgm:prSet presAssocID="{5895F79F-5B98-4E41-96C9-F3EDA3A83E35}" presName="parentLin" presStyleCnt="0"/>
      <dgm:spPr/>
    </dgm:pt>
    <dgm:pt modelId="{E506E7A9-3F32-4786-9523-80C28A082498}" type="pres">
      <dgm:prSet presAssocID="{5895F79F-5B98-4E41-96C9-F3EDA3A83E35}" presName="parentLeftMargin" presStyleLbl="node1" presStyleIdx="0" presStyleCnt="3"/>
      <dgm:spPr/>
      <dgm:t>
        <a:bodyPr/>
        <a:lstStyle/>
        <a:p>
          <a:endParaRPr lang="es-ES"/>
        </a:p>
      </dgm:t>
    </dgm:pt>
    <dgm:pt modelId="{28AC68BC-9CBB-441E-B0C2-EF2253678C2C}" type="pres">
      <dgm:prSet presAssocID="{5895F79F-5B98-4E41-96C9-F3EDA3A83E35}" presName="parentText" presStyleLbl="node1" presStyleIdx="0" presStyleCnt="3" custScaleX="120018" custLinFactNeighborX="40128">
        <dgm:presLayoutVars>
          <dgm:chMax val="0"/>
          <dgm:bulletEnabled val="1"/>
        </dgm:presLayoutVars>
      </dgm:prSet>
      <dgm:spPr/>
      <dgm:t>
        <a:bodyPr/>
        <a:lstStyle/>
        <a:p>
          <a:endParaRPr lang="es-ES"/>
        </a:p>
      </dgm:t>
    </dgm:pt>
    <dgm:pt modelId="{1CD68A40-E0FB-4AF9-95B7-AACE17881B91}" type="pres">
      <dgm:prSet presAssocID="{5895F79F-5B98-4E41-96C9-F3EDA3A83E35}" presName="negativeSpace" presStyleCnt="0"/>
      <dgm:spPr/>
    </dgm:pt>
    <dgm:pt modelId="{D48EF280-0067-40DD-89CC-9D0EE94D2ABA}" type="pres">
      <dgm:prSet presAssocID="{5895F79F-5B98-4E41-96C9-F3EDA3A83E35}" presName="childText" presStyleLbl="conFgAcc1" presStyleIdx="0" presStyleCnt="3">
        <dgm:presLayoutVars>
          <dgm:bulletEnabled val="1"/>
        </dgm:presLayoutVars>
      </dgm:prSet>
      <dgm:spPr/>
    </dgm:pt>
    <dgm:pt modelId="{B3D3E098-43E7-45E3-B01B-9A64F8DF3266}" type="pres">
      <dgm:prSet presAssocID="{D6985ADE-45B1-4B92-B437-8542272D20FC}" presName="spaceBetweenRectangles" presStyleCnt="0"/>
      <dgm:spPr/>
    </dgm:pt>
    <dgm:pt modelId="{9616FE77-783F-423B-BE9D-A8B1BE9C45B0}" type="pres">
      <dgm:prSet presAssocID="{891830FA-E515-4D65-9279-3553AFAA21BC}" presName="parentLin" presStyleCnt="0"/>
      <dgm:spPr/>
    </dgm:pt>
    <dgm:pt modelId="{68AE289E-B410-4B6E-96FC-E2FCAB2EFD5B}" type="pres">
      <dgm:prSet presAssocID="{891830FA-E515-4D65-9279-3553AFAA21BC}" presName="parentLeftMargin" presStyleLbl="node1" presStyleIdx="0" presStyleCnt="3"/>
      <dgm:spPr/>
      <dgm:t>
        <a:bodyPr/>
        <a:lstStyle/>
        <a:p>
          <a:endParaRPr lang="es-ES"/>
        </a:p>
      </dgm:t>
    </dgm:pt>
    <dgm:pt modelId="{3512AF9F-9F9D-461B-8830-68F3A43F7AD4}" type="pres">
      <dgm:prSet presAssocID="{891830FA-E515-4D65-9279-3553AFAA21BC}" presName="parentText" presStyleLbl="node1" presStyleIdx="1" presStyleCnt="3" custScaleX="120018" custLinFactNeighborX="40128">
        <dgm:presLayoutVars>
          <dgm:chMax val="0"/>
          <dgm:bulletEnabled val="1"/>
        </dgm:presLayoutVars>
      </dgm:prSet>
      <dgm:spPr/>
      <dgm:t>
        <a:bodyPr/>
        <a:lstStyle/>
        <a:p>
          <a:endParaRPr lang="es-ES"/>
        </a:p>
      </dgm:t>
    </dgm:pt>
    <dgm:pt modelId="{CD25A855-423F-4342-8636-D9D7EEAADCB8}" type="pres">
      <dgm:prSet presAssocID="{891830FA-E515-4D65-9279-3553AFAA21BC}" presName="negativeSpace" presStyleCnt="0"/>
      <dgm:spPr/>
    </dgm:pt>
    <dgm:pt modelId="{01D13DC4-A74C-4D8D-8CD7-D769A3CA58D8}" type="pres">
      <dgm:prSet presAssocID="{891830FA-E515-4D65-9279-3553AFAA21BC}" presName="childText" presStyleLbl="conFgAcc1" presStyleIdx="1" presStyleCnt="3">
        <dgm:presLayoutVars>
          <dgm:bulletEnabled val="1"/>
        </dgm:presLayoutVars>
      </dgm:prSet>
      <dgm:spPr/>
    </dgm:pt>
    <dgm:pt modelId="{8EF3DE94-C33F-4DF8-881B-D0B9DF740381}" type="pres">
      <dgm:prSet presAssocID="{218B8B81-5AED-4C51-BD0F-D874A9BA7A23}" presName="spaceBetweenRectangles" presStyleCnt="0"/>
      <dgm:spPr/>
    </dgm:pt>
    <dgm:pt modelId="{3268C752-E2DE-435C-8640-5E53B40A5537}" type="pres">
      <dgm:prSet presAssocID="{B16994DF-9FF9-467D-9006-35C5AE8F2932}" presName="parentLin" presStyleCnt="0"/>
      <dgm:spPr/>
    </dgm:pt>
    <dgm:pt modelId="{A49EA46C-0A4F-419A-8893-46F76491CF9E}" type="pres">
      <dgm:prSet presAssocID="{B16994DF-9FF9-467D-9006-35C5AE8F2932}" presName="parentLeftMargin" presStyleLbl="node1" presStyleIdx="1" presStyleCnt="3"/>
      <dgm:spPr/>
      <dgm:t>
        <a:bodyPr/>
        <a:lstStyle/>
        <a:p>
          <a:endParaRPr lang="es-ES"/>
        </a:p>
      </dgm:t>
    </dgm:pt>
    <dgm:pt modelId="{6979E109-BAA6-43C7-A994-459388AC1462}" type="pres">
      <dgm:prSet presAssocID="{B16994DF-9FF9-467D-9006-35C5AE8F2932}" presName="parentText" presStyleLbl="node1" presStyleIdx="2" presStyleCnt="3" custScaleX="120018" custLinFactNeighborX="40128">
        <dgm:presLayoutVars>
          <dgm:chMax val="0"/>
          <dgm:bulletEnabled val="1"/>
        </dgm:presLayoutVars>
      </dgm:prSet>
      <dgm:spPr/>
      <dgm:t>
        <a:bodyPr/>
        <a:lstStyle/>
        <a:p>
          <a:endParaRPr lang="es-ES"/>
        </a:p>
      </dgm:t>
    </dgm:pt>
    <dgm:pt modelId="{575B16D6-A890-4865-B10B-89269AE46864}" type="pres">
      <dgm:prSet presAssocID="{B16994DF-9FF9-467D-9006-35C5AE8F2932}" presName="negativeSpace" presStyleCnt="0"/>
      <dgm:spPr/>
    </dgm:pt>
    <dgm:pt modelId="{8F16EE27-6317-426D-956A-C13651A46ADC}" type="pres">
      <dgm:prSet presAssocID="{B16994DF-9FF9-467D-9006-35C5AE8F2932}" presName="childText" presStyleLbl="conFgAcc1" presStyleIdx="2" presStyleCnt="3">
        <dgm:presLayoutVars>
          <dgm:bulletEnabled val="1"/>
        </dgm:presLayoutVars>
      </dgm:prSet>
      <dgm:spPr/>
    </dgm:pt>
  </dgm:ptLst>
  <dgm:cxnLst>
    <dgm:cxn modelId="{CD776428-B841-4EF5-89D7-919824CC5198}" srcId="{5E064377-24C3-4DA0-A6D5-9F8EDA28B2FC}" destId="{5895F79F-5B98-4E41-96C9-F3EDA3A83E35}" srcOrd="0" destOrd="0" parTransId="{A980C1CF-C933-4A13-9AE9-A4C75DB6804D}" sibTransId="{D6985ADE-45B1-4B92-B437-8542272D20FC}"/>
    <dgm:cxn modelId="{82A09AF7-7CDD-4878-ACC1-BF16B7922AA3}" type="presOf" srcId="{5895F79F-5B98-4E41-96C9-F3EDA3A83E35}" destId="{28AC68BC-9CBB-441E-B0C2-EF2253678C2C}" srcOrd="1" destOrd="0" presId="urn:microsoft.com/office/officeart/2005/8/layout/list1"/>
    <dgm:cxn modelId="{5F0FB509-9E65-4A0A-B493-5874FF03C7C0}" srcId="{5E064377-24C3-4DA0-A6D5-9F8EDA28B2FC}" destId="{891830FA-E515-4D65-9279-3553AFAA21BC}" srcOrd="1" destOrd="0" parTransId="{28F6B6DB-4075-445F-9094-8F8F518811F0}" sibTransId="{218B8B81-5AED-4C51-BD0F-D874A9BA7A23}"/>
    <dgm:cxn modelId="{29E73670-5915-420E-B7E3-0334290714A9}" type="presOf" srcId="{5895F79F-5B98-4E41-96C9-F3EDA3A83E35}" destId="{E506E7A9-3F32-4786-9523-80C28A082498}" srcOrd="0" destOrd="0" presId="urn:microsoft.com/office/officeart/2005/8/layout/list1"/>
    <dgm:cxn modelId="{26F0D99A-8B8C-4130-B9EC-83284803C793}" type="presOf" srcId="{5E064377-24C3-4DA0-A6D5-9F8EDA28B2FC}" destId="{0D650EC1-344B-4465-81D7-0E342D0141CF}" srcOrd="0" destOrd="0" presId="urn:microsoft.com/office/officeart/2005/8/layout/list1"/>
    <dgm:cxn modelId="{0662DD4E-7156-48A5-A0F0-EE1B19D7FD8C}" type="presOf" srcId="{B16994DF-9FF9-467D-9006-35C5AE8F2932}" destId="{A49EA46C-0A4F-419A-8893-46F76491CF9E}" srcOrd="0" destOrd="0" presId="urn:microsoft.com/office/officeart/2005/8/layout/list1"/>
    <dgm:cxn modelId="{997B6A5E-D2EE-4F41-A7D7-877FF5C42DE6}" srcId="{5E064377-24C3-4DA0-A6D5-9F8EDA28B2FC}" destId="{B16994DF-9FF9-467D-9006-35C5AE8F2932}" srcOrd="2" destOrd="0" parTransId="{08EC6C0B-0D76-48D9-83EB-FA88B0CD2DA4}" sibTransId="{6BF7249C-A2F3-4F00-96AF-8C59F4BF75A5}"/>
    <dgm:cxn modelId="{7379F1E4-D3C2-4ECB-B725-C5FC032EF590}" type="presOf" srcId="{B16994DF-9FF9-467D-9006-35C5AE8F2932}" destId="{6979E109-BAA6-43C7-A994-459388AC1462}" srcOrd="1" destOrd="0" presId="urn:microsoft.com/office/officeart/2005/8/layout/list1"/>
    <dgm:cxn modelId="{5146FB96-296B-4094-B535-3CC1E0771543}" type="presOf" srcId="{891830FA-E515-4D65-9279-3553AFAA21BC}" destId="{68AE289E-B410-4B6E-96FC-E2FCAB2EFD5B}" srcOrd="0" destOrd="0" presId="urn:microsoft.com/office/officeart/2005/8/layout/list1"/>
    <dgm:cxn modelId="{04AC9EEA-94BD-4B18-92B4-47FC5870D852}" type="presOf" srcId="{891830FA-E515-4D65-9279-3553AFAA21BC}" destId="{3512AF9F-9F9D-461B-8830-68F3A43F7AD4}" srcOrd="1" destOrd="0" presId="urn:microsoft.com/office/officeart/2005/8/layout/list1"/>
    <dgm:cxn modelId="{A30F21E1-0016-4538-8494-A4071F18C4A1}" type="presParOf" srcId="{0D650EC1-344B-4465-81D7-0E342D0141CF}" destId="{78A81DA6-4471-4879-A307-39F4DB65122F}" srcOrd="0" destOrd="0" presId="urn:microsoft.com/office/officeart/2005/8/layout/list1"/>
    <dgm:cxn modelId="{4CFD6F09-678F-4878-B9B7-AFA97A80131D}" type="presParOf" srcId="{78A81DA6-4471-4879-A307-39F4DB65122F}" destId="{E506E7A9-3F32-4786-9523-80C28A082498}" srcOrd="0" destOrd="0" presId="urn:microsoft.com/office/officeart/2005/8/layout/list1"/>
    <dgm:cxn modelId="{CD9924FC-D63F-4556-B7EF-C202E66C4910}" type="presParOf" srcId="{78A81DA6-4471-4879-A307-39F4DB65122F}" destId="{28AC68BC-9CBB-441E-B0C2-EF2253678C2C}" srcOrd="1" destOrd="0" presId="urn:microsoft.com/office/officeart/2005/8/layout/list1"/>
    <dgm:cxn modelId="{2677B981-0A6B-4F62-BD3E-CF7AA51C1B19}" type="presParOf" srcId="{0D650EC1-344B-4465-81D7-0E342D0141CF}" destId="{1CD68A40-E0FB-4AF9-95B7-AACE17881B91}" srcOrd="1" destOrd="0" presId="urn:microsoft.com/office/officeart/2005/8/layout/list1"/>
    <dgm:cxn modelId="{D4EFD1D2-D1C7-4456-8AF2-866F3E117120}" type="presParOf" srcId="{0D650EC1-344B-4465-81D7-0E342D0141CF}" destId="{D48EF280-0067-40DD-89CC-9D0EE94D2ABA}" srcOrd="2" destOrd="0" presId="urn:microsoft.com/office/officeart/2005/8/layout/list1"/>
    <dgm:cxn modelId="{8174D672-E02D-4528-842E-6402FD23B5B9}" type="presParOf" srcId="{0D650EC1-344B-4465-81D7-0E342D0141CF}" destId="{B3D3E098-43E7-45E3-B01B-9A64F8DF3266}" srcOrd="3" destOrd="0" presId="urn:microsoft.com/office/officeart/2005/8/layout/list1"/>
    <dgm:cxn modelId="{04C8299A-4D37-4C40-A1C2-C3C29A0BF3D6}" type="presParOf" srcId="{0D650EC1-344B-4465-81D7-0E342D0141CF}" destId="{9616FE77-783F-423B-BE9D-A8B1BE9C45B0}" srcOrd="4" destOrd="0" presId="urn:microsoft.com/office/officeart/2005/8/layout/list1"/>
    <dgm:cxn modelId="{22CF8582-7397-4AE9-9702-625ADA09591C}" type="presParOf" srcId="{9616FE77-783F-423B-BE9D-A8B1BE9C45B0}" destId="{68AE289E-B410-4B6E-96FC-E2FCAB2EFD5B}" srcOrd="0" destOrd="0" presId="urn:microsoft.com/office/officeart/2005/8/layout/list1"/>
    <dgm:cxn modelId="{54ABD153-F3E4-4584-8539-B6C557DF74DD}" type="presParOf" srcId="{9616FE77-783F-423B-BE9D-A8B1BE9C45B0}" destId="{3512AF9F-9F9D-461B-8830-68F3A43F7AD4}" srcOrd="1" destOrd="0" presId="urn:microsoft.com/office/officeart/2005/8/layout/list1"/>
    <dgm:cxn modelId="{4D3C18CD-95D6-4CE0-92B4-2359B1178107}" type="presParOf" srcId="{0D650EC1-344B-4465-81D7-0E342D0141CF}" destId="{CD25A855-423F-4342-8636-D9D7EEAADCB8}" srcOrd="5" destOrd="0" presId="urn:microsoft.com/office/officeart/2005/8/layout/list1"/>
    <dgm:cxn modelId="{3DC84334-8E82-42A1-97F9-AF9D123077F5}" type="presParOf" srcId="{0D650EC1-344B-4465-81D7-0E342D0141CF}" destId="{01D13DC4-A74C-4D8D-8CD7-D769A3CA58D8}" srcOrd="6" destOrd="0" presId="urn:microsoft.com/office/officeart/2005/8/layout/list1"/>
    <dgm:cxn modelId="{8B3E549F-FA29-4D55-A95A-299FF7857321}" type="presParOf" srcId="{0D650EC1-344B-4465-81D7-0E342D0141CF}" destId="{8EF3DE94-C33F-4DF8-881B-D0B9DF740381}" srcOrd="7" destOrd="0" presId="urn:microsoft.com/office/officeart/2005/8/layout/list1"/>
    <dgm:cxn modelId="{72034D3F-332A-4C8F-BF3A-50C10533DD49}" type="presParOf" srcId="{0D650EC1-344B-4465-81D7-0E342D0141CF}" destId="{3268C752-E2DE-435C-8640-5E53B40A5537}" srcOrd="8" destOrd="0" presId="urn:microsoft.com/office/officeart/2005/8/layout/list1"/>
    <dgm:cxn modelId="{54CC21E0-5FFA-49F8-AF94-B6DEC39DA237}" type="presParOf" srcId="{3268C752-E2DE-435C-8640-5E53B40A5537}" destId="{A49EA46C-0A4F-419A-8893-46F76491CF9E}" srcOrd="0" destOrd="0" presId="urn:microsoft.com/office/officeart/2005/8/layout/list1"/>
    <dgm:cxn modelId="{49C9C64B-5467-444A-BEEA-9BA7C5CE96AF}" type="presParOf" srcId="{3268C752-E2DE-435C-8640-5E53B40A5537}" destId="{6979E109-BAA6-43C7-A994-459388AC1462}" srcOrd="1" destOrd="0" presId="urn:microsoft.com/office/officeart/2005/8/layout/list1"/>
    <dgm:cxn modelId="{543D2900-4B0A-4B6E-A1F7-DBE243083D82}" type="presParOf" srcId="{0D650EC1-344B-4465-81D7-0E342D0141CF}" destId="{575B16D6-A890-4865-B10B-89269AE46864}" srcOrd="9" destOrd="0" presId="urn:microsoft.com/office/officeart/2005/8/layout/list1"/>
    <dgm:cxn modelId="{2A8E0E77-6DDC-477B-B2A1-24520B546506}" type="presParOf" srcId="{0D650EC1-344B-4465-81D7-0E342D0141CF}" destId="{8F16EE27-6317-426D-956A-C13651A46AD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64377-24C3-4DA0-A6D5-9F8EDA28B2F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5895F79F-5B98-4E41-96C9-F3EDA3A83E35}">
      <dgm:prSet phldrT="[Texto]" custT="1"/>
      <dgm:spPr/>
      <dgm:t>
        <a:bodyPr/>
        <a:lstStyle/>
        <a:p>
          <a:pPr algn="l"/>
          <a:r>
            <a:rPr lang="es-ES" sz="2400" dirty="0" smtClean="0">
              <a:latin typeface="Tahoma" pitchFamily="34" charset="0"/>
              <a:ea typeface="Tahoma" pitchFamily="34" charset="0"/>
              <a:cs typeface="Tahoma" pitchFamily="34" charset="0"/>
            </a:rPr>
            <a:t>Se han reportado muy pocos artículos para opiniones en idioma español</a:t>
          </a:r>
          <a:endParaRPr lang="es-ES" sz="2400" dirty="0">
            <a:latin typeface="Tahoma" pitchFamily="34" charset="0"/>
            <a:ea typeface="Tahoma" pitchFamily="34" charset="0"/>
            <a:cs typeface="Tahoma" pitchFamily="34" charset="0"/>
          </a:endParaRPr>
        </a:p>
      </dgm:t>
    </dgm:pt>
    <dgm:pt modelId="{A980C1CF-C933-4A13-9AE9-A4C75DB6804D}" type="parTrans" cxnId="{CD776428-B841-4EF5-89D7-919824CC5198}">
      <dgm:prSet/>
      <dgm:spPr/>
      <dgm:t>
        <a:bodyPr/>
        <a:lstStyle/>
        <a:p>
          <a:endParaRPr lang="es-ES"/>
        </a:p>
      </dgm:t>
    </dgm:pt>
    <dgm:pt modelId="{D6985ADE-45B1-4B92-B437-8542272D20FC}" type="sibTrans" cxnId="{CD776428-B841-4EF5-89D7-919824CC5198}">
      <dgm:prSet/>
      <dgm:spPr/>
      <dgm:t>
        <a:bodyPr/>
        <a:lstStyle/>
        <a:p>
          <a:endParaRPr lang="es-ES"/>
        </a:p>
      </dgm:t>
    </dgm:pt>
    <dgm:pt modelId="{891830FA-E515-4D65-9279-3553AFAA21BC}">
      <dgm:prSet phldrT="[Texto]" custT="1"/>
      <dgm:spPr/>
      <dgm:t>
        <a:bodyPr/>
        <a:lstStyle/>
        <a:p>
          <a:pPr algn="l"/>
          <a:r>
            <a:rPr lang="es-ES" sz="2400" dirty="0" smtClean="0">
              <a:latin typeface="Tahoma" pitchFamily="34" charset="0"/>
              <a:ea typeface="Tahoma" pitchFamily="34" charset="0"/>
              <a:cs typeface="Tahoma" pitchFamily="34" charset="0"/>
            </a:rPr>
            <a:t>Los resultados reportados son muy bajos en comparación con la clasificación del sentimiento</a:t>
          </a:r>
          <a:endParaRPr lang="es-ES" sz="2400" dirty="0">
            <a:latin typeface="Tahoma" pitchFamily="34" charset="0"/>
            <a:ea typeface="Tahoma" pitchFamily="34" charset="0"/>
            <a:cs typeface="Tahoma" pitchFamily="34" charset="0"/>
          </a:endParaRPr>
        </a:p>
      </dgm:t>
    </dgm:pt>
    <dgm:pt modelId="{28F6B6DB-4075-445F-9094-8F8F518811F0}" type="parTrans" cxnId="{5F0FB509-9E65-4A0A-B493-5874FF03C7C0}">
      <dgm:prSet/>
      <dgm:spPr/>
      <dgm:t>
        <a:bodyPr/>
        <a:lstStyle/>
        <a:p>
          <a:endParaRPr lang="es-ES"/>
        </a:p>
      </dgm:t>
    </dgm:pt>
    <dgm:pt modelId="{218B8B81-5AED-4C51-BD0F-D874A9BA7A23}" type="sibTrans" cxnId="{5F0FB509-9E65-4A0A-B493-5874FF03C7C0}">
      <dgm:prSet/>
      <dgm:spPr/>
      <dgm:t>
        <a:bodyPr/>
        <a:lstStyle/>
        <a:p>
          <a:endParaRPr lang="es-ES"/>
        </a:p>
      </dgm:t>
    </dgm:pt>
    <dgm:pt modelId="{B16994DF-9FF9-467D-9006-35C5AE8F2932}">
      <dgm:prSet phldrT="[Texto]" custT="1"/>
      <dgm:spPr/>
      <dgm:t>
        <a:bodyPr/>
        <a:lstStyle/>
        <a:p>
          <a:pPr algn="l"/>
          <a:r>
            <a:rPr lang="es-ES" sz="2400" dirty="0" smtClean="0">
              <a:latin typeface="Tahoma" pitchFamily="34" charset="0"/>
              <a:ea typeface="Tahoma" pitchFamily="34" charset="0"/>
              <a:cs typeface="Tahoma" pitchFamily="34" charset="0"/>
            </a:rPr>
            <a:t>Los métodos existentes muestran un bajo rendimiento en dominios diferentes al de entrenamiento</a:t>
          </a:r>
          <a:endParaRPr lang="es-ES" sz="2400" dirty="0">
            <a:latin typeface="Tahoma" pitchFamily="34" charset="0"/>
            <a:ea typeface="Tahoma" pitchFamily="34" charset="0"/>
            <a:cs typeface="Tahoma" pitchFamily="34" charset="0"/>
          </a:endParaRPr>
        </a:p>
      </dgm:t>
    </dgm:pt>
    <dgm:pt modelId="{08EC6C0B-0D76-48D9-83EB-FA88B0CD2DA4}" type="parTrans" cxnId="{997B6A5E-D2EE-4F41-A7D7-877FF5C42DE6}">
      <dgm:prSet/>
      <dgm:spPr/>
      <dgm:t>
        <a:bodyPr/>
        <a:lstStyle/>
        <a:p>
          <a:endParaRPr lang="es-ES"/>
        </a:p>
      </dgm:t>
    </dgm:pt>
    <dgm:pt modelId="{6BF7249C-A2F3-4F00-96AF-8C59F4BF75A5}" type="sibTrans" cxnId="{997B6A5E-D2EE-4F41-A7D7-877FF5C42DE6}">
      <dgm:prSet/>
      <dgm:spPr/>
      <dgm:t>
        <a:bodyPr/>
        <a:lstStyle/>
        <a:p>
          <a:endParaRPr lang="es-ES"/>
        </a:p>
      </dgm:t>
    </dgm:pt>
    <dgm:pt modelId="{3FCD751D-0832-4CE0-9EE7-C66AD4F5E400}" type="pres">
      <dgm:prSet presAssocID="{5E064377-24C3-4DA0-A6D5-9F8EDA28B2FC}" presName="linear" presStyleCnt="0">
        <dgm:presLayoutVars>
          <dgm:dir/>
          <dgm:animLvl val="lvl"/>
          <dgm:resizeHandles val="exact"/>
        </dgm:presLayoutVars>
      </dgm:prSet>
      <dgm:spPr/>
      <dgm:t>
        <a:bodyPr/>
        <a:lstStyle/>
        <a:p>
          <a:endParaRPr lang="es-ES"/>
        </a:p>
      </dgm:t>
    </dgm:pt>
    <dgm:pt modelId="{9601DCB4-DE19-478F-AA32-DEBB61B20DAA}" type="pres">
      <dgm:prSet presAssocID="{5895F79F-5B98-4E41-96C9-F3EDA3A83E35}" presName="parentLin" presStyleCnt="0"/>
      <dgm:spPr/>
    </dgm:pt>
    <dgm:pt modelId="{6F4287CB-637A-40AF-B6F6-C1825DFF8A93}" type="pres">
      <dgm:prSet presAssocID="{5895F79F-5B98-4E41-96C9-F3EDA3A83E35}" presName="parentLeftMargin" presStyleLbl="node1" presStyleIdx="0" presStyleCnt="3"/>
      <dgm:spPr/>
      <dgm:t>
        <a:bodyPr/>
        <a:lstStyle/>
        <a:p>
          <a:endParaRPr lang="es-ES"/>
        </a:p>
      </dgm:t>
    </dgm:pt>
    <dgm:pt modelId="{1503A353-8316-4C73-8834-CCDB724724E1}" type="pres">
      <dgm:prSet presAssocID="{5895F79F-5B98-4E41-96C9-F3EDA3A83E35}" presName="parentText" presStyleLbl="node1" presStyleIdx="0" presStyleCnt="3" custScaleX="115136" custLinFactNeighborX="76176">
        <dgm:presLayoutVars>
          <dgm:chMax val="0"/>
          <dgm:bulletEnabled val="1"/>
        </dgm:presLayoutVars>
      </dgm:prSet>
      <dgm:spPr/>
      <dgm:t>
        <a:bodyPr/>
        <a:lstStyle/>
        <a:p>
          <a:endParaRPr lang="es-ES"/>
        </a:p>
      </dgm:t>
    </dgm:pt>
    <dgm:pt modelId="{181A1C3B-CCAE-4FB3-89B5-690E5376E941}" type="pres">
      <dgm:prSet presAssocID="{5895F79F-5B98-4E41-96C9-F3EDA3A83E35}" presName="negativeSpace" presStyleCnt="0"/>
      <dgm:spPr/>
    </dgm:pt>
    <dgm:pt modelId="{DDB93CED-5C8B-436C-8AC8-8EBAE1FF65AD}" type="pres">
      <dgm:prSet presAssocID="{5895F79F-5B98-4E41-96C9-F3EDA3A83E35}" presName="childText" presStyleLbl="conFgAcc1" presStyleIdx="0" presStyleCnt="3" custLinFactNeighborX="662">
        <dgm:presLayoutVars>
          <dgm:bulletEnabled val="1"/>
        </dgm:presLayoutVars>
      </dgm:prSet>
      <dgm:spPr/>
    </dgm:pt>
    <dgm:pt modelId="{913C81CB-EAEA-4758-8E78-0795F4DA5222}" type="pres">
      <dgm:prSet presAssocID="{D6985ADE-45B1-4B92-B437-8542272D20FC}" presName="spaceBetweenRectangles" presStyleCnt="0"/>
      <dgm:spPr/>
    </dgm:pt>
    <dgm:pt modelId="{2CB2BF94-F820-4986-881C-CBD8D7660589}" type="pres">
      <dgm:prSet presAssocID="{891830FA-E515-4D65-9279-3553AFAA21BC}" presName="parentLin" presStyleCnt="0"/>
      <dgm:spPr/>
    </dgm:pt>
    <dgm:pt modelId="{0E1927A2-201B-42A5-A1D6-EF2BCB504588}" type="pres">
      <dgm:prSet presAssocID="{891830FA-E515-4D65-9279-3553AFAA21BC}" presName="parentLeftMargin" presStyleLbl="node1" presStyleIdx="0" presStyleCnt="3"/>
      <dgm:spPr/>
      <dgm:t>
        <a:bodyPr/>
        <a:lstStyle/>
        <a:p>
          <a:endParaRPr lang="es-ES"/>
        </a:p>
      </dgm:t>
    </dgm:pt>
    <dgm:pt modelId="{0591EA7D-5656-4B12-9376-BF4209080E56}" type="pres">
      <dgm:prSet presAssocID="{891830FA-E515-4D65-9279-3553AFAA21BC}" presName="parentText" presStyleLbl="node1" presStyleIdx="1" presStyleCnt="3" custScaleX="115136" custLinFactNeighborX="76176">
        <dgm:presLayoutVars>
          <dgm:chMax val="0"/>
          <dgm:bulletEnabled val="1"/>
        </dgm:presLayoutVars>
      </dgm:prSet>
      <dgm:spPr/>
      <dgm:t>
        <a:bodyPr/>
        <a:lstStyle/>
        <a:p>
          <a:endParaRPr lang="es-ES"/>
        </a:p>
      </dgm:t>
    </dgm:pt>
    <dgm:pt modelId="{41D715D6-B8E3-434A-8573-96749451FE45}" type="pres">
      <dgm:prSet presAssocID="{891830FA-E515-4D65-9279-3553AFAA21BC}" presName="negativeSpace" presStyleCnt="0"/>
      <dgm:spPr/>
    </dgm:pt>
    <dgm:pt modelId="{228A7B4E-BCD6-4A8D-B67D-1AD7D19775D2}" type="pres">
      <dgm:prSet presAssocID="{891830FA-E515-4D65-9279-3553AFAA21BC}" presName="childText" presStyleLbl="conFgAcc1" presStyleIdx="1" presStyleCnt="3">
        <dgm:presLayoutVars>
          <dgm:bulletEnabled val="1"/>
        </dgm:presLayoutVars>
      </dgm:prSet>
      <dgm:spPr/>
    </dgm:pt>
    <dgm:pt modelId="{0935499C-73CD-467F-92A1-5B7420319EE9}" type="pres">
      <dgm:prSet presAssocID="{218B8B81-5AED-4C51-BD0F-D874A9BA7A23}" presName="spaceBetweenRectangles" presStyleCnt="0"/>
      <dgm:spPr/>
    </dgm:pt>
    <dgm:pt modelId="{50DA16B2-17F3-495F-9154-C6E67737B0DF}" type="pres">
      <dgm:prSet presAssocID="{B16994DF-9FF9-467D-9006-35C5AE8F2932}" presName="parentLin" presStyleCnt="0"/>
      <dgm:spPr/>
    </dgm:pt>
    <dgm:pt modelId="{91BABEB2-6775-4223-84EF-FE784711C15F}" type="pres">
      <dgm:prSet presAssocID="{B16994DF-9FF9-467D-9006-35C5AE8F2932}" presName="parentLeftMargin" presStyleLbl="node1" presStyleIdx="1" presStyleCnt="3"/>
      <dgm:spPr/>
      <dgm:t>
        <a:bodyPr/>
        <a:lstStyle/>
        <a:p>
          <a:endParaRPr lang="es-ES"/>
        </a:p>
      </dgm:t>
    </dgm:pt>
    <dgm:pt modelId="{C0DD10DD-6A13-48EC-8412-5F35CD8218BB}" type="pres">
      <dgm:prSet presAssocID="{B16994DF-9FF9-467D-9006-35C5AE8F2932}" presName="parentText" presStyleLbl="node1" presStyleIdx="2" presStyleCnt="3" custScaleX="115136" custLinFactNeighborX="76176">
        <dgm:presLayoutVars>
          <dgm:chMax val="0"/>
          <dgm:bulletEnabled val="1"/>
        </dgm:presLayoutVars>
      </dgm:prSet>
      <dgm:spPr/>
      <dgm:t>
        <a:bodyPr/>
        <a:lstStyle/>
        <a:p>
          <a:endParaRPr lang="es-ES"/>
        </a:p>
      </dgm:t>
    </dgm:pt>
    <dgm:pt modelId="{68D3BE0B-F62E-4AF0-AC08-D5FCBBE07694}" type="pres">
      <dgm:prSet presAssocID="{B16994DF-9FF9-467D-9006-35C5AE8F2932}" presName="negativeSpace" presStyleCnt="0"/>
      <dgm:spPr/>
    </dgm:pt>
    <dgm:pt modelId="{DE3E5B7E-415A-4655-BCFD-83BF8B526FF7}" type="pres">
      <dgm:prSet presAssocID="{B16994DF-9FF9-467D-9006-35C5AE8F2932}" presName="childText" presStyleLbl="conFgAcc1" presStyleIdx="2" presStyleCnt="3">
        <dgm:presLayoutVars>
          <dgm:bulletEnabled val="1"/>
        </dgm:presLayoutVars>
      </dgm:prSet>
      <dgm:spPr/>
    </dgm:pt>
  </dgm:ptLst>
  <dgm:cxnLst>
    <dgm:cxn modelId="{867F2DF5-5FC4-41D3-A131-AA477E5B7C29}" type="presOf" srcId="{B16994DF-9FF9-467D-9006-35C5AE8F2932}" destId="{91BABEB2-6775-4223-84EF-FE784711C15F}" srcOrd="0" destOrd="0" presId="urn:microsoft.com/office/officeart/2005/8/layout/list1"/>
    <dgm:cxn modelId="{5F0FB509-9E65-4A0A-B493-5874FF03C7C0}" srcId="{5E064377-24C3-4DA0-A6D5-9F8EDA28B2FC}" destId="{891830FA-E515-4D65-9279-3553AFAA21BC}" srcOrd="1" destOrd="0" parTransId="{28F6B6DB-4075-445F-9094-8F8F518811F0}" sibTransId="{218B8B81-5AED-4C51-BD0F-D874A9BA7A23}"/>
    <dgm:cxn modelId="{0D20C2BF-A4CD-4FD5-BA21-A93D43AD562A}" type="presOf" srcId="{B16994DF-9FF9-467D-9006-35C5AE8F2932}" destId="{C0DD10DD-6A13-48EC-8412-5F35CD8218BB}" srcOrd="1" destOrd="0" presId="urn:microsoft.com/office/officeart/2005/8/layout/list1"/>
    <dgm:cxn modelId="{23A7BA29-D880-4197-85C1-88CFAE8DF710}" type="presOf" srcId="{5E064377-24C3-4DA0-A6D5-9F8EDA28B2FC}" destId="{3FCD751D-0832-4CE0-9EE7-C66AD4F5E400}" srcOrd="0" destOrd="0" presId="urn:microsoft.com/office/officeart/2005/8/layout/list1"/>
    <dgm:cxn modelId="{F5E6FB1D-3327-4153-8E44-3A74B78A4D73}" type="presOf" srcId="{5895F79F-5B98-4E41-96C9-F3EDA3A83E35}" destId="{6F4287CB-637A-40AF-B6F6-C1825DFF8A93}" srcOrd="0" destOrd="0" presId="urn:microsoft.com/office/officeart/2005/8/layout/list1"/>
    <dgm:cxn modelId="{CD776428-B841-4EF5-89D7-919824CC5198}" srcId="{5E064377-24C3-4DA0-A6D5-9F8EDA28B2FC}" destId="{5895F79F-5B98-4E41-96C9-F3EDA3A83E35}" srcOrd="0" destOrd="0" parTransId="{A980C1CF-C933-4A13-9AE9-A4C75DB6804D}" sibTransId="{D6985ADE-45B1-4B92-B437-8542272D20FC}"/>
    <dgm:cxn modelId="{3C26370B-57B4-41F7-929F-FCD30C0C7F71}" type="presOf" srcId="{891830FA-E515-4D65-9279-3553AFAA21BC}" destId="{0591EA7D-5656-4B12-9376-BF4209080E56}" srcOrd="1" destOrd="0" presId="urn:microsoft.com/office/officeart/2005/8/layout/list1"/>
    <dgm:cxn modelId="{91303AF6-1E8B-460A-AFD7-AEBEDE3A270A}" type="presOf" srcId="{891830FA-E515-4D65-9279-3553AFAA21BC}" destId="{0E1927A2-201B-42A5-A1D6-EF2BCB504588}" srcOrd="0" destOrd="0" presId="urn:microsoft.com/office/officeart/2005/8/layout/list1"/>
    <dgm:cxn modelId="{EF7A8A0D-20E4-4A0C-938B-750E37AEE02C}" type="presOf" srcId="{5895F79F-5B98-4E41-96C9-F3EDA3A83E35}" destId="{1503A353-8316-4C73-8834-CCDB724724E1}" srcOrd="1" destOrd="0" presId="urn:microsoft.com/office/officeart/2005/8/layout/list1"/>
    <dgm:cxn modelId="{997B6A5E-D2EE-4F41-A7D7-877FF5C42DE6}" srcId="{5E064377-24C3-4DA0-A6D5-9F8EDA28B2FC}" destId="{B16994DF-9FF9-467D-9006-35C5AE8F2932}" srcOrd="2" destOrd="0" parTransId="{08EC6C0B-0D76-48D9-83EB-FA88B0CD2DA4}" sibTransId="{6BF7249C-A2F3-4F00-96AF-8C59F4BF75A5}"/>
    <dgm:cxn modelId="{CD0550AF-496D-4F9F-83DC-17A8810F359E}" type="presParOf" srcId="{3FCD751D-0832-4CE0-9EE7-C66AD4F5E400}" destId="{9601DCB4-DE19-478F-AA32-DEBB61B20DAA}" srcOrd="0" destOrd="0" presId="urn:microsoft.com/office/officeart/2005/8/layout/list1"/>
    <dgm:cxn modelId="{2A741E8B-5EB9-4892-B773-C1A0489128CF}" type="presParOf" srcId="{9601DCB4-DE19-478F-AA32-DEBB61B20DAA}" destId="{6F4287CB-637A-40AF-B6F6-C1825DFF8A93}" srcOrd="0" destOrd="0" presId="urn:microsoft.com/office/officeart/2005/8/layout/list1"/>
    <dgm:cxn modelId="{27B3A833-A9C4-48AD-9D69-CE9FE22E5201}" type="presParOf" srcId="{9601DCB4-DE19-478F-AA32-DEBB61B20DAA}" destId="{1503A353-8316-4C73-8834-CCDB724724E1}" srcOrd="1" destOrd="0" presId="urn:microsoft.com/office/officeart/2005/8/layout/list1"/>
    <dgm:cxn modelId="{9EE180F7-3FC6-4DE9-84E8-0A441DE0D195}" type="presParOf" srcId="{3FCD751D-0832-4CE0-9EE7-C66AD4F5E400}" destId="{181A1C3B-CCAE-4FB3-89B5-690E5376E941}" srcOrd="1" destOrd="0" presId="urn:microsoft.com/office/officeart/2005/8/layout/list1"/>
    <dgm:cxn modelId="{B73FA5D7-6AD2-47A8-8039-C65BD259A38C}" type="presParOf" srcId="{3FCD751D-0832-4CE0-9EE7-C66AD4F5E400}" destId="{DDB93CED-5C8B-436C-8AC8-8EBAE1FF65AD}" srcOrd="2" destOrd="0" presId="urn:microsoft.com/office/officeart/2005/8/layout/list1"/>
    <dgm:cxn modelId="{25DFC19B-BF2E-4C97-8959-911A9E0FA06E}" type="presParOf" srcId="{3FCD751D-0832-4CE0-9EE7-C66AD4F5E400}" destId="{913C81CB-EAEA-4758-8E78-0795F4DA5222}" srcOrd="3" destOrd="0" presId="urn:microsoft.com/office/officeart/2005/8/layout/list1"/>
    <dgm:cxn modelId="{B8F672D6-FD0F-4D10-A1F5-30EB309E9FCE}" type="presParOf" srcId="{3FCD751D-0832-4CE0-9EE7-C66AD4F5E400}" destId="{2CB2BF94-F820-4986-881C-CBD8D7660589}" srcOrd="4" destOrd="0" presId="urn:microsoft.com/office/officeart/2005/8/layout/list1"/>
    <dgm:cxn modelId="{86E2D874-B0C5-42E6-B0B1-1578B2019CD6}" type="presParOf" srcId="{2CB2BF94-F820-4986-881C-CBD8D7660589}" destId="{0E1927A2-201B-42A5-A1D6-EF2BCB504588}" srcOrd="0" destOrd="0" presId="urn:microsoft.com/office/officeart/2005/8/layout/list1"/>
    <dgm:cxn modelId="{8D69DDF8-46A8-4931-A118-5E73811DE0E2}" type="presParOf" srcId="{2CB2BF94-F820-4986-881C-CBD8D7660589}" destId="{0591EA7D-5656-4B12-9376-BF4209080E56}" srcOrd="1" destOrd="0" presId="urn:microsoft.com/office/officeart/2005/8/layout/list1"/>
    <dgm:cxn modelId="{0A7DCB52-25A9-4370-B764-1308DD8A69A2}" type="presParOf" srcId="{3FCD751D-0832-4CE0-9EE7-C66AD4F5E400}" destId="{41D715D6-B8E3-434A-8573-96749451FE45}" srcOrd="5" destOrd="0" presId="urn:microsoft.com/office/officeart/2005/8/layout/list1"/>
    <dgm:cxn modelId="{4983D273-5F2E-4E3D-8098-50DEDE5A3AA4}" type="presParOf" srcId="{3FCD751D-0832-4CE0-9EE7-C66AD4F5E400}" destId="{228A7B4E-BCD6-4A8D-B67D-1AD7D19775D2}" srcOrd="6" destOrd="0" presId="urn:microsoft.com/office/officeart/2005/8/layout/list1"/>
    <dgm:cxn modelId="{FD305130-868C-4AD2-ACE4-41866C12B418}" type="presParOf" srcId="{3FCD751D-0832-4CE0-9EE7-C66AD4F5E400}" destId="{0935499C-73CD-467F-92A1-5B7420319EE9}" srcOrd="7" destOrd="0" presId="urn:microsoft.com/office/officeart/2005/8/layout/list1"/>
    <dgm:cxn modelId="{FF0A69BE-53F4-4E1F-B151-7ED4615C56F7}" type="presParOf" srcId="{3FCD751D-0832-4CE0-9EE7-C66AD4F5E400}" destId="{50DA16B2-17F3-495F-9154-C6E67737B0DF}" srcOrd="8" destOrd="0" presId="urn:microsoft.com/office/officeart/2005/8/layout/list1"/>
    <dgm:cxn modelId="{D03AFD93-421D-4839-873E-5CF52B106414}" type="presParOf" srcId="{50DA16B2-17F3-495F-9154-C6E67737B0DF}" destId="{91BABEB2-6775-4223-84EF-FE784711C15F}" srcOrd="0" destOrd="0" presId="urn:microsoft.com/office/officeart/2005/8/layout/list1"/>
    <dgm:cxn modelId="{4D22ADE6-42E4-42B7-A3DE-0DCE675BA20C}" type="presParOf" srcId="{50DA16B2-17F3-495F-9154-C6E67737B0DF}" destId="{C0DD10DD-6A13-48EC-8412-5F35CD8218BB}" srcOrd="1" destOrd="0" presId="urn:microsoft.com/office/officeart/2005/8/layout/list1"/>
    <dgm:cxn modelId="{66015F4F-8E80-45BE-A974-A9227D8B1AD3}" type="presParOf" srcId="{3FCD751D-0832-4CE0-9EE7-C66AD4F5E400}" destId="{68D3BE0B-F62E-4AF0-AC08-D5FCBBE07694}" srcOrd="9" destOrd="0" presId="urn:microsoft.com/office/officeart/2005/8/layout/list1"/>
    <dgm:cxn modelId="{DE78C42B-F4E5-4F2F-BE0A-69CD890A551C}" type="presParOf" srcId="{3FCD751D-0832-4CE0-9EE7-C66AD4F5E400}" destId="{DE3E5B7E-415A-4655-BCFD-83BF8B526FF7}"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064377-24C3-4DA0-A6D5-9F8EDA28B2F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ES"/>
        </a:p>
      </dgm:t>
    </dgm:pt>
    <dgm:pt modelId="{5895F79F-5B98-4E41-96C9-F3EDA3A83E35}">
      <dgm:prSet phldrT="[Texto]" custT="1"/>
      <dgm:spPr/>
      <dgm:t>
        <a:bodyPr/>
        <a:lstStyle/>
        <a:p>
          <a:r>
            <a:rPr lang="es-419" sz="2400" dirty="0" smtClean="0">
              <a:latin typeface="Tahoma" pitchFamily="34" charset="0"/>
              <a:ea typeface="Tahoma" pitchFamily="34" charset="0"/>
              <a:cs typeface="Tahoma" pitchFamily="34" charset="0"/>
            </a:rPr>
            <a:t>Los modelos de lenguaje basados en </a:t>
          </a:r>
          <a:r>
            <a:rPr lang="es-419" sz="2400" i="1" dirty="0" smtClean="0">
              <a:latin typeface="Tahoma" pitchFamily="34" charset="0"/>
              <a:ea typeface="Tahoma" pitchFamily="34" charset="0"/>
              <a:cs typeface="Tahoma" pitchFamily="34" charset="0"/>
            </a:rPr>
            <a:t>Transformers</a:t>
          </a:r>
          <a:r>
            <a:rPr lang="es-419" sz="2400" dirty="0" smtClean="0">
              <a:latin typeface="Tahoma" pitchFamily="34" charset="0"/>
              <a:ea typeface="Tahoma" pitchFamily="34" charset="0"/>
              <a:cs typeface="Tahoma" pitchFamily="34" charset="0"/>
            </a:rPr>
            <a:t> para la extracción de aspectos en opiniones muestran resultados prometedores</a:t>
          </a:r>
          <a:endParaRPr lang="es-ES" sz="2400" dirty="0">
            <a:latin typeface="Tahoma" pitchFamily="34" charset="0"/>
            <a:ea typeface="Tahoma" pitchFamily="34" charset="0"/>
            <a:cs typeface="Tahoma" pitchFamily="34" charset="0"/>
          </a:endParaRPr>
        </a:p>
      </dgm:t>
    </dgm:pt>
    <dgm:pt modelId="{A980C1CF-C933-4A13-9AE9-A4C75DB6804D}" type="parTrans" cxnId="{CD776428-B841-4EF5-89D7-919824CC5198}">
      <dgm:prSet/>
      <dgm:spPr/>
      <dgm:t>
        <a:bodyPr/>
        <a:lstStyle/>
        <a:p>
          <a:endParaRPr lang="es-ES"/>
        </a:p>
      </dgm:t>
    </dgm:pt>
    <dgm:pt modelId="{D6985ADE-45B1-4B92-B437-8542272D20FC}" type="sibTrans" cxnId="{CD776428-B841-4EF5-89D7-919824CC5198}">
      <dgm:prSet/>
      <dgm:spPr/>
      <dgm:t>
        <a:bodyPr/>
        <a:lstStyle/>
        <a:p>
          <a:endParaRPr lang="es-ES"/>
        </a:p>
      </dgm:t>
    </dgm:pt>
    <dgm:pt modelId="{891830FA-E515-4D65-9279-3553AFAA21BC}">
      <dgm:prSet phldrT="[Texto]" custT="1"/>
      <dgm:spPr/>
      <dgm:t>
        <a:bodyPr/>
        <a:lstStyle/>
        <a:p>
          <a:r>
            <a:rPr lang="es-419" sz="2400" u="none" dirty="0" smtClean="0">
              <a:latin typeface="Tahoma" pitchFamily="34" charset="0"/>
              <a:ea typeface="Tahoma" pitchFamily="34" charset="0"/>
              <a:cs typeface="Tahoma" pitchFamily="34" charset="0"/>
            </a:rPr>
            <a:t>Para la evaluación experimental se utiliza el dataset </a:t>
          </a:r>
          <a:r>
            <a:rPr lang="es-419" sz="2400" i="1" u="none" dirty="0" smtClean="0">
              <a:latin typeface="Tahoma" pitchFamily="34" charset="0"/>
              <a:ea typeface="Tahoma" pitchFamily="34" charset="0"/>
              <a:cs typeface="Tahoma" pitchFamily="34" charset="0"/>
            </a:rPr>
            <a:t>SemEval2016 </a:t>
          </a:r>
          <a:r>
            <a:rPr lang="es-419" sz="2400" i="0" u="none" dirty="0" smtClean="0">
              <a:latin typeface="Tahoma" pitchFamily="34" charset="0"/>
              <a:ea typeface="Tahoma" pitchFamily="34" charset="0"/>
              <a:cs typeface="Tahoma" pitchFamily="34" charset="0"/>
            </a:rPr>
            <a:t>en español sobre 10 modelos Transformers</a:t>
          </a:r>
          <a:endParaRPr lang="es-ES" sz="2400" u="none" dirty="0">
            <a:latin typeface="Tahoma" pitchFamily="34" charset="0"/>
            <a:ea typeface="Tahoma" pitchFamily="34" charset="0"/>
            <a:cs typeface="Tahoma" pitchFamily="34" charset="0"/>
          </a:endParaRPr>
        </a:p>
      </dgm:t>
    </dgm:pt>
    <dgm:pt modelId="{28F6B6DB-4075-445F-9094-8F8F518811F0}" type="parTrans" cxnId="{5F0FB509-9E65-4A0A-B493-5874FF03C7C0}">
      <dgm:prSet/>
      <dgm:spPr/>
      <dgm:t>
        <a:bodyPr/>
        <a:lstStyle/>
        <a:p>
          <a:endParaRPr lang="es-ES"/>
        </a:p>
      </dgm:t>
    </dgm:pt>
    <dgm:pt modelId="{218B8B81-5AED-4C51-BD0F-D874A9BA7A23}" type="sibTrans" cxnId="{5F0FB509-9E65-4A0A-B493-5874FF03C7C0}">
      <dgm:prSet/>
      <dgm:spPr/>
      <dgm:t>
        <a:bodyPr/>
        <a:lstStyle/>
        <a:p>
          <a:endParaRPr lang="es-ES"/>
        </a:p>
      </dgm:t>
    </dgm:pt>
    <dgm:pt modelId="{B16994DF-9FF9-467D-9006-35C5AE8F2932}">
      <dgm:prSet phldrT="[Texto]" custT="1"/>
      <dgm:spPr/>
      <dgm:t>
        <a:bodyPr/>
        <a:lstStyle/>
        <a:p>
          <a:r>
            <a:rPr lang="es-419" sz="2400" dirty="0" smtClean="0">
              <a:latin typeface="Tahoma" pitchFamily="34" charset="0"/>
              <a:ea typeface="Tahoma" pitchFamily="34" charset="0"/>
              <a:cs typeface="Tahoma" pitchFamily="34" charset="0"/>
            </a:rPr>
            <a:t>Se emplea un </a:t>
          </a:r>
          <a:r>
            <a:rPr lang="es-419" sz="2400" i="1" dirty="0" smtClean="0">
              <a:latin typeface="Tahoma" pitchFamily="34" charset="0"/>
              <a:ea typeface="Tahoma" pitchFamily="34" charset="0"/>
              <a:cs typeface="Tahoma" pitchFamily="34" charset="0"/>
            </a:rPr>
            <a:t>Voting Ensemble </a:t>
          </a:r>
          <a:r>
            <a:rPr lang="es-419" sz="2400" i="0" dirty="0" smtClean="0">
              <a:latin typeface="Tahoma" pitchFamily="34" charset="0"/>
              <a:ea typeface="Tahoma" pitchFamily="34" charset="0"/>
              <a:cs typeface="Tahoma" pitchFamily="34" charset="0"/>
            </a:rPr>
            <a:t>que combina los modelos </a:t>
          </a:r>
          <a:r>
            <a:rPr lang="es-419" sz="2400" i="1" dirty="0" smtClean="0">
              <a:latin typeface="Tahoma" pitchFamily="34" charset="0"/>
              <a:ea typeface="Tahoma" pitchFamily="34" charset="0"/>
              <a:cs typeface="Tahoma" pitchFamily="34" charset="0"/>
            </a:rPr>
            <a:t>BETO, BERT, ALBERT_base, ALBERT_large </a:t>
          </a:r>
          <a:r>
            <a:rPr lang="es-419" sz="2400" i="0" dirty="0" smtClean="0">
              <a:latin typeface="Tahoma" pitchFamily="34" charset="0"/>
              <a:ea typeface="Tahoma" pitchFamily="34" charset="0"/>
              <a:cs typeface="Tahoma" pitchFamily="34" charset="0"/>
            </a:rPr>
            <a:t>y </a:t>
          </a:r>
          <a:r>
            <a:rPr lang="es-419" sz="2400" i="1" dirty="0" smtClean="0">
              <a:latin typeface="Tahoma" pitchFamily="34" charset="0"/>
              <a:ea typeface="Tahoma" pitchFamily="34" charset="0"/>
              <a:cs typeface="Tahoma" pitchFamily="34" charset="0"/>
            </a:rPr>
            <a:t>ALBERT_xx_large,</a:t>
          </a:r>
          <a:r>
            <a:rPr lang="es-419" sz="2400" i="0" dirty="0" smtClean="0">
              <a:latin typeface="Tahoma" pitchFamily="34" charset="0"/>
              <a:ea typeface="Tahoma" pitchFamily="34" charset="0"/>
              <a:cs typeface="Tahoma" pitchFamily="34" charset="0"/>
            </a:rPr>
            <a:t> que mejora los resultados con respecto a lo reportado en la literatura</a:t>
          </a:r>
          <a:endParaRPr lang="es-ES" sz="2400" dirty="0">
            <a:latin typeface="Tahoma" pitchFamily="34" charset="0"/>
            <a:ea typeface="Tahoma" pitchFamily="34" charset="0"/>
            <a:cs typeface="Tahoma" pitchFamily="34" charset="0"/>
          </a:endParaRPr>
        </a:p>
      </dgm:t>
    </dgm:pt>
    <dgm:pt modelId="{08EC6C0B-0D76-48D9-83EB-FA88B0CD2DA4}" type="parTrans" cxnId="{997B6A5E-D2EE-4F41-A7D7-877FF5C42DE6}">
      <dgm:prSet/>
      <dgm:spPr/>
      <dgm:t>
        <a:bodyPr/>
        <a:lstStyle/>
        <a:p>
          <a:endParaRPr lang="es-ES"/>
        </a:p>
      </dgm:t>
    </dgm:pt>
    <dgm:pt modelId="{6BF7249C-A2F3-4F00-96AF-8C59F4BF75A5}" type="sibTrans" cxnId="{997B6A5E-D2EE-4F41-A7D7-877FF5C42DE6}">
      <dgm:prSet/>
      <dgm:spPr/>
      <dgm:t>
        <a:bodyPr/>
        <a:lstStyle/>
        <a:p>
          <a:endParaRPr lang="es-ES"/>
        </a:p>
      </dgm:t>
    </dgm:pt>
    <dgm:pt modelId="{0D650EC1-344B-4465-81D7-0E342D0141CF}" type="pres">
      <dgm:prSet presAssocID="{5E064377-24C3-4DA0-A6D5-9F8EDA28B2FC}" presName="linear" presStyleCnt="0">
        <dgm:presLayoutVars>
          <dgm:dir/>
          <dgm:animLvl val="lvl"/>
          <dgm:resizeHandles val="exact"/>
        </dgm:presLayoutVars>
      </dgm:prSet>
      <dgm:spPr/>
      <dgm:t>
        <a:bodyPr/>
        <a:lstStyle/>
        <a:p>
          <a:endParaRPr lang="es-ES"/>
        </a:p>
      </dgm:t>
    </dgm:pt>
    <dgm:pt modelId="{78A81DA6-4471-4879-A307-39F4DB65122F}" type="pres">
      <dgm:prSet presAssocID="{5895F79F-5B98-4E41-96C9-F3EDA3A83E35}" presName="parentLin" presStyleCnt="0"/>
      <dgm:spPr/>
    </dgm:pt>
    <dgm:pt modelId="{E506E7A9-3F32-4786-9523-80C28A082498}" type="pres">
      <dgm:prSet presAssocID="{5895F79F-5B98-4E41-96C9-F3EDA3A83E35}" presName="parentLeftMargin" presStyleLbl="node1" presStyleIdx="0" presStyleCnt="3"/>
      <dgm:spPr/>
      <dgm:t>
        <a:bodyPr/>
        <a:lstStyle/>
        <a:p>
          <a:endParaRPr lang="es-ES"/>
        </a:p>
      </dgm:t>
    </dgm:pt>
    <dgm:pt modelId="{28AC68BC-9CBB-441E-B0C2-EF2253678C2C}" type="pres">
      <dgm:prSet presAssocID="{5895F79F-5B98-4E41-96C9-F3EDA3A83E35}" presName="parentText" presStyleLbl="node1" presStyleIdx="0" presStyleCnt="3" custScaleX="120018" custScaleY="129287" custLinFactNeighborX="40128">
        <dgm:presLayoutVars>
          <dgm:chMax val="0"/>
          <dgm:bulletEnabled val="1"/>
        </dgm:presLayoutVars>
      </dgm:prSet>
      <dgm:spPr/>
      <dgm:t>
        <a:bodyPr/>
        <a:lstStyle/>
        <a:p>
          <a:endParaRPr lang="es-ES"/>
        </a:p>
      </dgm:t>
    </dgm:pt>
    <dgm:pt modelId="{1CD68A40-E0FB-4AF9-95B7-AACE17881B91}" type="pres">
      <dgm:prSet presAssocID="{5895F79F-5B98-4E41-96C9-F3EDA3A83E35}" presName="negativeSpace" presStyleCnt="0"/>
      <dgm:spPr/>
    </dgm:pt>
    <dgm:pt modelId="{D48EF280-0067-40DD-89CC-9D0EE94D2ABA}" type="pres">
      <dgm:prSet presAssocID="{5895F79F-5B98-4E41-96C9-F3EDA3A83E35}" presName="childText" presStyleLbl="conFgAcc1" presStyleIdx="0" presStyleCnt="3">
        <dgm:presLayoutVars>
          <dgm:bulletEnabled val="1"/>
        </dgm:presLayoutVars>
      </dgm:prSet>
      <dgm:spPr/>
    </dgm:pt>
    <dgm:pt modelId="{B3D3E098-43E7-45E3-B01B-9A64F8DF3266}" type="pres">
      <dgm:prSet presAssocID="{D6985ADE-45B1-4B92-B437-8542272D20FC}" presName="spaceBetweenRectangles" presStyleCnt="0"/>
      <dgm:spPr/>
    </dgm:pt>
    <dgm:pt modelId="{9616FE77-783F-423B-BE9D-A8B1BE9C45B0}" type="pres">
      <dgm:prSet presAssocID="{891830FA-E515-4D65-9279-3553AFAA21BC}" presName="parentLin" presStyleCnt="0"/>
      <dgm:spPr/>
    </dgm:pt>
    <dgm:pt modelId="{68AE289E-B410-4B6E-96FC-E2FCAB2EFD5B}" type="pres">
      <dgm:prSet presAssocID="{891830FA-E515-4D65-9279-3553AFAA21BC}" presName="parentLeftMargin" presStyleLbl="node1" presStyleIdx="0" presStyleCnt="3"/>
      <dgm:spPr/>
      <dgm:t>
        <a:bodyPr/>
        <a:lstStyle/>
        <a:p>
          <a:endParaRPr lang="es-ES"/>
        </a:p>
      </dgm:t>
    </dgm:pt>
    <dgm:pt modelId="{3512AF9F-9F9D-461B-8830-68F3A43F7AD4}" type="pres">
      <dgm:prSet presAssocID="{891830FA-E515-4D65-9279-3553AFAA21BC}" presName="parentText" presStyleLbl="node1" presStyleIdx="1" presStyleCnt="3" custScaleX="120018" custLinFactNeighborX="40128">
        <dgm:presLayoutVars>
          <dgm:chMax val="0"/>
          <dgm:bulletEnabled val="1"/>
        </dgm:presLayoutVars>
      </dgm:prSet>
      <dgm:spPr/>
      <dgm:t>
        <a:bodyPr/>
        <a:lstStyle/>
        <a:p>
          <a:endParaRPr lang="es-ES"/>
        </a:p>
      </dgm:t>
    </dgm:pt>
    <dgm:pt modelId="{CD25A855-423F-4342-8636-D9D7EEAADCB8}" type="pres">
      <dgm:prSet presAssocID="{891830FA-E515-4D65-9279-3553AFAA21BC}" presName="negativeSpace" presStyleCnt="0"/>
      <dgm:spPr/>
    </dgm:pt>
    <dgm:pt modelId="{01D13DC4-A74C-4D8D-8CD7-D769A3CA58D8}" type="pres">
      <dgm:prSet presAssocID="{891830FA-E515-4D65-9279-3553AFAA21BC}" presName="childText" presStyleLbl="conFgAcc1" presStyleIdx="1" presStyleCnt="3">
        <dgm:presLayoutVars>
          <dgm:bulletEnabled val="1"/>
        </dgm:presLayoutVars>
      </dgm:prSet>
      <dgm:spPr/>
    </dgm:pt>
    <dgm:pt modelId="{8EF3DE94-C33F-4DF8-881B-D0B9DF740381}" type="pres">
      <dgm:prSet presAssocID="{218B8B81-5AED-4C51-BD0F-D874A9BA7A23}" presName="spaceBetweenRectangles" presStyleCnt="0"/>
      <dgm:spPr/>
    </dgm:pt>
    <dgm:pt modelId="{3268C752-E2DE-435C-8640-5E53B40A5537}" type="pres">
      <dgm:prSet presAssocID="{B16994DF-9FF9-467D-9006-35C5AE8F2932}" presName="parentLin" presStyleCnt="0"/>
      <dgm:spPr/>
    </dgm:pt>
    <dgm:pt modelId="{A49EA46C-0A4F-419A-8893-46F76491CF9E}" type="pres">
      <dgm:prSet presAssocID="{B16994DF-9FF9-467D-9006-35C5AE8F2932}" presName="parentLeftMargin" presStyleLbl="node1" presStyleIdx="1" presStyleCnt="3"/>
      <dgm:spPr/>
      <dgm:t>
        <a:bodyPr/>
        <a:lstStyle/>
        <a:p>
          <a:endParaRPr lang="es-ES"/>
        </a:p>
      </dgm:t>
    </dgm:pt>
    <dgm:pt modelId="{6979E109-BAA6-43C7-A994-459388AC1462}" type="pres">
      <dgm:prSet presAssocID="{B16994DF-9FF9-467D-9006-35C5AE8F2932}" presName="parentText" presStyleLbl="node1" presStyleIdx="2" presStyleCnt="3" custScaleX="120018" custScaleY="154926" custLinFactNeighborX="40128">
        <dgm:presLayoutVars>
          <dgm:chMax val="0"/>
          <dgm:bulletEnabled val="1"/>
        </dgm:presLayoutVars>
      </dgm:prSet>
      <dgm:spPr/>
      <dgm:t>
        <a:bodyPr/>
        <a:lstStyle/>
        <a:p>
          <a:endParaRPr lang="es-ES"/>
        </a:p>
      </dgm:t>
    </dgm:pt>
    <dgm:pt modelId="{575B16D6-A890-4865-B10B-89269AE46864}" type="pres">
      <dgm:prSet presAssocID="{B16994DF-9FF9-467D-9006-35C5AE8F2932}" presName="negativeSpace" presStyleCnt="0"/>
      <dgm:spPr/>
    </dgm:pt>
    <dgm:pt modelId="{8F16EE27-6317-426D-956A-C13651A46ADC}" type="pres">
      <dgm:prSet presAssocID="{B16994DF-9FF9-467D-9006-35C5AE8F2932}" presName="childText" presStyleLbl="conFgAcc1" presStyleIdx="2" presStyleCnt="3">
        <dgm:presLayoutVars>
          <dgm:bulletEnabled val="1"/>
        </dgm:presLayoutVars>
      </dgm:prSet>
      <dgm:spPr/>
    </dgm:pt>
  </dgm:ptLst>
  <dgm:cxnLst>
    <dgm:cxn modelId="{20BFD829-9386-4AC8-9474-A5B9FFD2C04C}" type="presOf" srcId="{B16994DF-9FF9-467D-9006-35C5AE8F2932}" destId="{A49EA46C-0A4F-419A-8893-46F76491CF9E}" srcOrd="0" destOrd="0" presId="urn:microsoft.com/office/officeart/2005/8/layout/list1"/>
    <dgm:cxn modelId="{5F0FB509-9E65-4A0A-B493-5874FF03C7C0}" srcId="{5E064377-24C3-4DA0-A6D5-9F8EDA28B2FC}" destId="{891830FA-E515-4D65-9279-3553AFAA21BC}" srcOrd="1" destOrd="0" parTransId="{28F6B6DB-4075-445F-9094-8F8F518811F0}" sibTransId="{218B8B81-5AED-4C51-BD0F-D874A9BA7A23}"/>
    <dgm:cxn modelId="{BC854099-F726-4D55-834A-A3DE08B554A0}" type="presOf" srcId="{891830FA-E515-4D65-9279-3553AFAA21BC}" destId="{3512AF9F-9F9D-461B-8830-68F3A43F7AD4}" srcOrd="1" destOrd="0" presId="urn:microsoft.com/office/officeart/2005/8/layout/list1"/>
    <dgm:cxn modelId="{3EBF1885-5EE5-4161-AB98-0793CE2CB2AA}" type="presOf" srcId="{5E064377-24C3-4DA0-A6D5-9F8EDA28B2FC}" destId="{0D650EC1-344B-4465-81D7-0E342D0141CF}" srcOrd="0" destOrd="0" presId="urn:microsoft.com/office/officeart/2005/8/layout/list1"/>
    <dgm:cxn modelId="{66B58C74-4CC5-44B4-90E9-17F182BDA5B3}" type="presOf" srcId="{5895F79F-5B98-4E41-96C9-F3EDA3A83E35}" destId="{E506E7A9-3F32-4786-9523-80C28A082498}" srcOrd="0" destOrd="0" presId="urn:microsoft.com/office/officeart/2005/8/layout/list1"/>
    <dgm:cxn modelId="{5FC7898C-CEBD-47A6-8DB9-05CE1E9045CB}" type="presOf" srcId="{891830FA-E515-4D65-9279-3553AFAA21BC}" destId="{68AE289E-B410-4B6E-96FC-E2FCAB2EFD5B}" srcOrd="0" destOrd="0" presId="urn:microsoft.com/office/officeart/2005/8/layout/list1"/>
    <dgm:cxn modelId="{19179776-4A6D-460B-836F-B29FD1EC62DE}" type="presOf" srcId="{B16994DF-9FF9-467D-9006-35C5AE8F2932}" destId="{6979E109-BAA6-43C7-A994-459388AC1462}" srcOrd="1" destOrd="0" presId="urn:microsoft.com/office/officeart/2005/8/layout/list1"/>
    <dgm:cxn modelId="{CD776428-B841-4EF5-89D7-919824CC5198}" srcId="{5E064377-24C3-4DA0-A6D5-9F8EDA28B2FC}" destId="{5895F79F-5B98-4E41-96C9-F3EDA3A83E35}" srcOrd="0" destOrd="0" parTransId="{A980C1CF-C933-4A13-9AE9-A4C75DB6804D}" sibTransId="{D6985ADE-45B1-4B92-B437-8542272D20FC}"/>
    <dgm:cxn modelId="{3D7EDB34-93CC-4FDB-BB54-F04A80301AD5}" type="presOf" srcId="{5895F79F-5B98-4E41-96C9-F3EDA3A83E35}" destId="{28AC68BC-9CBB-441E-B0C2-EF2253678C2C}" srcOrd="1" destOrd="0" presId="urn:microsoft.com/office/officeart/2005/8/layout/list1"/>
    <dgm:cxn modelId="{997B6A5E-D2EE-4F41-A7D7-877FF5C42DE6}" srcId="{5E064377-24C3-4DA0-A6D5-9F8EDA28B2FC}" destId="{B16994DF-9FF9-467D-9006-35C5AE8F2932}" srcOrd="2" destOrd="0" parTransId="{08EC6C0B-0D76-48D9-83EB-FA88B0CD2DA4}" sibTransId="{6BF7249C-A2F3-4F00-96AF-8C59F4BF75A5}"/>
    <dgm:cxn modelId="{E5944D09-EB78-4FEA-B834-C7B36964B8D7}" type="presParOf" srcId="{0D650EC1-344B-4465-81D7-0E342D0141CF}" destId="{78A81DA6-4471-4879-A307-39F4DB65122F}" srcOrd="0" destOrd="0" presId="urn:microsoft.com/office/officeart/2005/8/layout/list1"/>
    <dgm:cxn modelId="{F62FCBFE-9A23-4661-95C5-9A069996F987}" type="presParOf" srcId="{78A81DA6-4471-4879-A307-39F4DB65122F}" destId="{E506E7A9-3F32-4786-9523-80C28A082498}" srcOrd="0" destOrd="0" presId="urn:microsoft.com/office/officeart/2005/8/layout/list1"/>
    <dgm:cxn modelId="{13852784-E891-4DA4-8E1A-A3BBE5A7B2D5}" type="presParOf" srcId="{78A81DA6-4471-4879-A307-39F4DB65122F}" destId="{28AC68BC-9CBB-441E-B0C2-EF2253678C2C}" srcOrd="1" destOrd="0" presId="urn:microsoft.com/office/officeart/2005/8/layout/list1"/>
    <dgm:cxn modelId="{67334ECB-76A7-41D2-A961-22702634B4B8}" type="presParOf" srcId="{0D650EC1-344B-4465-81D7-0E342D0141CF}" destId="{1CD68A40-E0FB-4AF9-95B7-AACE17881B91}" srcOrd="1" destOrd="0" presId="urn:microsoft.com/office/officeart/2005/8/layout/list1"/>
    <dgm:cxn modelId="{FD074C5B-37F6-4879-88D6-8690076DBF03}" type="presParOf" srcId="{0D650EC1-344B-4465-81D7-0E342D0141CF}" destId="{D48EF280-0067-40DD-89CC-9D0EE94D2ABA}" srcOrd="2" destOrd="0" presId="urn:microsoft.com/office/officeart/2005/8/layout/list1"/>
    <dgm:cxn modelId="{43A56491-FF63-433D-99FA-0AF64D42BC58}" type="presParOf" srcId="{0D650EC1-344B-4465-81D7-0E342D0141CF}" destId="{B3D3E098-43E7-45E3-B01B-9A64F8DF3266}" srcOrd="3" destOrd="0" presId="urn:microsoft.com/office/officeart/2005/8/layout/list1"/>
    <dgm:cxn modelId="{151F899C-BBD0-4230-9DFA-D773EB888771}" type="presParOf" srcId="{0D650EC1-344B-4465-81D7-0E342D0141CF}" destId="{9616FE77-783F-423B-BE9D-A8B1BE9C45B0}" srcOrd="4" destOrd="0" presId="urn:microsoft.com/office/officeart/2005/8/layout/list1"/>
    <dgm:cxn modelId="{4CCAD34F-D026-48A9-8F7F-725E4175AF58}" type="presParOf" srcId="{9616FE77-783F-423B-BE9D-A8B1BE9C45B0}" destId="{68AE289E-B410-4B6E-96FC-E2FCAB2EFD5B}" srcOrd="0" destOrd="0" presId="urn:microsoft.com/office/officeart/2005/8/layout/list1"/>
    <dgm:cxn modelId="{69C8ED90-F9FB-49FF-86B6-048011A173B7}" type="presParOf" srcId="{9616FE77-783F-423B-BE9D-A8B1BE9C45B0}" destId="{3512AF9F-9F9D-461B-8830-68F3A43F7AD4}" srcOrd="1" destOrd="0" presId="urn:microsoft.com/office/officeart/2005/8/layout/list1"/>
    <dgm:cxn modelId="{CBDF7D20-8F72-4F89-BC7D-4596BF115A87}" type="presParOf" srcId="{0D650EC1-344B-4465-81D7-0E342D0141CF}" destId="{CD25A855-423F-4342-8636-D9D7EEAADCB8}" srcOrd="5" destOrd="0" presId="urn:microsoft.com/office/officeart/2005/8/layout/list1"/>
    <dgm:cxn modelId="{313732A4-D7C5-4F3A-8703-B1C57BAE2A29}" type="presParOf" srcId="{0D650EC1-344B-4465-81D7-0E342D0141CF}" destId="{01D13DC4-A74C-4D8D-8CD7-D769A3CA58D8}" srcOrd="6" destOrd="0" presId="urn:microsoft.com/office/officeart/2005/8/layout/list1"/>
    <dgm:cxn modelId="{5AD462E9-93D5-4E58-8822-25FF5AC8FCAE}" type="presParOf" srcId="{0D650EC1-344B-4465-81D7-0E342D0141CF}" destId="{8EF3DE94-C33F-4DF8-881B-D0B9DF740381}" srcOrd="7" destOrd="0" presId="urn:microsoft.com/office/officeart/2005/8/layout/list1"/>
    <dgm:cxn modelId="{B07E1962-17A3-4A5B-9634-347926644E66}" type="presParOf" srcId="{0D650EC1-344B-4465-81D7-0E342D0141CF}" destId="{3268C752-E2DE-435C-8640-5E53B40A5537}" srcOrd="8" destOrd="0" presId="urn:microsoft.com/office/officeart/2005/8/layout/list1"/>
    <dgm:cxn modelId="{DE6F324A-3AA0-4CCD-8F48-C5F3024AD01D}" type="presParOf" srcId="{3268C752-E2DE-435C-8640-5E53B40A5537}" destId="{A49EA46C-0A4F-419A-8893-46F76491CF9E}" srcOrd="0" destOrd="0" presId="urn:microsoft.com/office/officeart/2005/8/layout/list1"/>
    <dgm:cxn modelId="{B9249528-80BF-4EC4-A626-F8DFD41904C9}" type="presParOf" srcId="{3268C752-E2DE-435C-8640-5E53B40A5537}" destId="{6979E109-BAA6-43C7-A994-459388AC1462}" srcOrd="1" destOrd="0" presId="urn:microsoft.com/office/officeart/2005/8/layout/list1"/>
    <dgm:cxn modelId="{E867FE12-E19D-4B8D-B4AB-0694D67366F1}" type="presParOf" srcId="{0D650EC1-344B-4465-81D7-0E342D0141CF}" destId="{575B16D6-A890-4865-B10B-89269AE46864}" srcOrd="9" destOrd="0" presId="urn:microsoft.com/office/officeart/2005/8/layout/list1"/>
    <dgm:cxn modelId="{CCD1C5AA-39B2-4007-8DB7-AD8906420400}" type="presParOf" srcId="{0D650EC1-344B-4465-81D7-0E342D0141CF}" destId="{8F16EE27-6317-426D-956A-C13651A46AD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7D25BC-B064-4A1A-B2D2-A39CA9DB2BAD}">
      <dsp:nvSpPr>
        <dsp:cNvPr id="0" name=""/>
        <dsp:cNvSpPr/>
      </dsp:nvSpPr>
      <dsp:spPr>
        <a:xfrm>
          <a:off x="0" y="536034"/>
          <a:ext cx="11305255" cy="806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846358-1BB3-46CA-A67E-266BF98E13AF}">
      <dsp:nvSpPr>
        <dsp:cNvPr id="0" name=""/>
        <dsp:cNvSpPr/>
      </dsp:nvSpPr>
      <dsp:spPr>
        <a:xfrm>
          <a:off x="1209504" y="75286"/>
          <a:ext cx="8511556" cy="944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Línea de trabajo dentro del análisis de sentimientos</a:t>
          </a:r>
          <a:endParaRPr lang="es-ES" sz="2400" kern="1200" dirty="0">
            <a:latin typeface="Tahoma" pitchFamily="34" charset="0"/>
            <a:ea typeface="Tahoma" pitchFamily="34" charset="0"/>
            <a:cs typeface="Tahoma" pitchFamily="34" charset="0"/>
          </a:endParaRPr>
        </a:p>
      </dsp:txBody>
      <dsp:txXfrm>
        <a:off x="1209504" y="75286"/>
        <a:ext cx="8511556" cy="944640"/>
      </dsp:txXfrm>
    </dsp:sp>
    <dsp:sp modelId="{B89F2AA0-B4AA-42D6-8D70-BAAE78DC8256}">
      <dsp:nvSpPr>
        <dsp:cNvPr id="0" name=""/>
        <dsp:cNvSpPr/>
      </dsp:nvSpPr>
      <dsp:spPr>
        <a:xfrm>
          <a:off x="0" y="2192229"/>
          <a:ext cx="11305255" cy="806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558FC-BE77-4498-A00A-17B3ED7C353D}">
      <dsp:nvSpPr>
        <dsp:cNvPr id="0" name=""/>
        <dsp:cNvSpPr/>
      </dsp:nvSpPr>
      <dsp:spPr>
        <a:xfrm>
          <a:off x="1209504" y="1526806"/>
          <a:ext cx="8511556" cy="114931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El procesamiento computacional se lleva al nivel más bajo de granularidad</a:t>
          </a:r>
          <a:endParaRPr lang="es-ES" sz="2400" kern="1200" dirty="0">
            <a:latin typeface="Tahoma" pitchFamily="34" charset="0"/>
            <a:ea typeface="Tahoma" pitchFamily="34" charset="0"/>
            <a:cs typeface="Tahoma" pitchFamily="34" charset="0"/>
          </a:endParaRPr>
        </a:p>
      </dsp:txBody>
      <dsp:txXfrm>
        <a:off x="1209504" y="1526806"/>
        <a:ext cx="8511556" cy="1149315"/>
      </dsp:txXfrm>
    </dsp:sp>
    <dsp:sp modelId="{932D7C2E-CEA3-48BC-A825-62CA5AAF93B1}">
      <dsp:nvSpPr>
        <dsp:cNvPr id="0" name=""/>
        <dsp:cNvSpPr/>
      </dsp:nvSpPr>
      <dsp:spPr>
        <a:xfrm>
          <a:off x="0" y="3882413"/>
          <a:ext cx="11305255" cy="806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7193A3-8396-4140-91E9-532644A88D35}">
      <dsp:nvSpPr>
        <dsp:cNvPr id="0" name=""/>
        <dsp:cNvSpPr/>
      </dsp:nvSpPr>
      <dsp:spPr>
        <a:xfrm>
          <a:off x="1209504" y="3183001"/>
          <a:ext cx="8511556" cy="118330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Se identifican y clasifican por separado las entidades, aspectos y relaciones presentes en las opiniones</a:t>
          </a:r>
          <a:endParaRPr lang="es-ES" sz="2400" kern="1200" dirty="0">
            <a:latin typeface="Tahoma" pitchFamily="34" charset="0"/>
            <a:ea typeface="Tahoma" pitchFamily="34" charset="0"/>
            <a:cs typeface="Tahoma" pitchFamily="34" charset="0"/>
          </a:endParaRPr>
        </a:p>
      </dsp:txBody>
      <dsp:txXfrm>
        <a:off x="1209504" y="3183001"/>
        <a:ext cx="8511556" cy="118330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8EF280-0067-40DD-89CC-9D0EE94D2ABA}">
      <dsp:nvSpPr>
        <dsp:cNvPr id="0" name=""/>
        <dsp:cNvSpPr/>
      </dsp:nvSpPr>
      <dsp:spPr>
        <a:xfrm>
          <a:off x="0" y="490859"/>
          <a:ext cx="11305255" cy="8316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AC68BC-9CBB-441E-B0C2-EF2253678C2C}">
      <dsp:nvSpPr>
        <dsp:cNvPr id="0" name=""/>
        <dsp:cNvSpPr/>
      </dsp:nvSpPr>
      <dsp:spPr>
        <a:xfrm>
          <a:off x="792091" y="3779"/>
          <a:ext cx="9497838" cy="9741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Tarea más desafiante dentro de análisis de sentimientos basado en aspectos</a:t>
          </a:r>
          <a:endParaRPr lang="es-ES" sz="2400" kern="1200" dirty="0">
            <a:latin typeface="Tahoma" pitchFamily="34" charset="0"/>
            <a:ea typeface="Tahoma" pitchFamily="34" charset="0"/>
            <a:cs typeface="Tahoma" pitchFamily="34" charset="0"/>
          </a:endParaRPr>
        </a:p>
      </dsp:txBody>
      <dsp:txXfrm>
        <a:off x="792091" y="3779"/>
        <a:ext cx="9497838" cy="974160"/>
      </dsp:txXfrm>
    </dsp:sp>
    <dsp:sp modelId="{01D13DC4-A74C-4D8D-8CD7-D769A3CA58D8}">
      <dsp:nvSpPr>
        <dsp:cNvPr id="0" name=""/>
        <dsp:cNvSpPr/>
      </dsp:nvSpPr>
      <dsp:spPr>
        <a:xfrm>
          <a:off x="0" y="1987740"/>
          <a:ext cx="11305255" cy="8316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12AF9F-9F9D-461B-8830-68F3A43F7AD4}">
      <dsp:nvSpPr>
        <dsp:cNvPr id="0" name=""/>
        <dsp:cNvSpPr/>
      </dsp:nvSpPr>
      <dsp:spPr>
        <a:xfrm>
          <a:off x="792091" y="1500659"/>
          <a:ext cx="9497838" cy="9741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Requiere la capacidad de comprender el contexto de la opinión</a:t>
          </a:r>
          <a:endParaRPr lang="es-ES" sz="2400" kern="1200" dirty="0">
            <a:latin typeface="Tahoma" pitchFamily="34" charset="0"/>
            <a:ea typeface="Tahoma" pitchFamily="34" charset="0"/>
            <a:cs typeface="Tahoma" pitchFamily="34" charset="0"/>
          </a:endParaRPr>
        </a:p>
      </dsp:txBody>
      <dsp:txXfrm>
        <a:off x="792091" y="1500659"/>
        <a:ext cx="9497838" cy="974160"/>
      </dsp:txXfrm>
    </dsp:sp>
    <dsp:sp modelId="{8F16EE27-6317-426D-956A-C13651A46ADC}">
      <dsp:nvSpPr>
        <dsp:cNvPr id="0" name=""/>
        <dsp:cNvSpPr/>
      </dsp:nvSpPr>
      <dsp:spPr>
        <a:xfrm>
          <a:off x="0" y="3484620"/>
          <a:ext cx="11305255" cy="8316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9E109-BAA6-43C7-A994-459388AC1462}">
      <dsp:nvSpPr>
        <dsp:cNvPr id="0" name=""/>
        <dsp:cNvSpPr/>
      </dsp:nvSpPr>
      <dsp:spPr>
        <a:xfrm>
          <a:off x="792091" y="2997540"/>
          <a:ext cx="9497838" cy="9741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Es necesario identificar los elementos relevantes y característicos de una entidad sobre la que se expresa una opinión</a:t>
          </a:r>
          <a:endParaRPr lang="es-ES" sz="2400" kern="1200" dirty="0">
            <a:latin typeface="Tahoma" pitchFamily="34" charset="0"/>
            <a:ea typeface="Tahoma" pitchFamily="34" charset="0"/>
            <a:cs typeface="Tahoma" pitchFamily="34" charset="0"/>
          </a:endParaRPr>
        </a:p>
      </dsp:txBody>
      <dsp:txXfrm>
        <a:off x="792091" y="2997540"/>
        <a:ext cx="9497838" cy="9741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B93CED-5C8B-436C-8AC8-8EBAE1FF65AD}">
      <dsp:nvSpPr>
        <dsp:cNvPr id="0" name=""/>
        <dsp:cNvSpPr/>
      </dsp:nvSpPr>
      <dsp:spPr>
        <a:xfrm>
          <a:off x="0" y="555384"/>
          <a:ext cx="10873207" cy="907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3A353-8316-4C73-8834-CCDB724724E1}">
      <dsp:nvSpPr>
        <dsp:cNvPr id="0" name=""/>
        <dsp:cNvSpPr/>
      </dsp:nvSpPr>
      <dsp:spPr>
        <a:xfrm>
          <a:off x="957799" y="24023"/>
          <a:ext cx="8763282" cy="1062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687" tIns="0" rIns="287687"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Se han reportado muy pocos artículos para opiniones en idioma español</a:t>
          </a:r>
          <a:endParaRPr lang="es-ES" sz="2400" kern="1200" dirty="0">
            <a:latin typeface="Tahoma" pitchFamily="34" charset="0"/>
            <a:ea typeface="Tahoma" pitchFamily="34" charset="0"/>
            <a:cs typeface="Tahoma" pitchFamily="34" charset="0"/>
          </a:endParaRPr>
        </a:p>
      </dsp:txBody>
      <dsp:txXfrm>
        <a:off x="957799" y="24023"/>
        <a:ext cx="8763282" cy="1062720"/>
      </dsp:txXfrm>
    </dsp:sp>
    <dsp:sp modelId="{228A7B4E-BCD6-4A8D-B67D-1AD7D19775D2}">
      <dsp:nvSpPr>
        <dsp:cNvPr id="0" name=""/>
        <dsp:cNvSpPr/>
      </dsp:nvSpPr>
      <dsp:spPr>
        <a:xfrm>
          <a:off x="0" y="2188344"/>
          <a:ext cx="10873207" cy="907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91EA7D-5656-4B12-9376-BF4209080E56}">
      <dsp:nvSpPr>
        <dsp:cNvPr id="0" name=""/>
        <dsp:cNvSpPr/>
      </dsp:nvSpPr>
      <dsp:spPr>
        <a:xfrm>
          <a:off x="957799" y="1656984"/>
          <a:ext cx="8763282" cy="1062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687" tIns="0" rIns="287687"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Los resultados reportados son muy bajos en comparación con la clasificación del sentimiento</a:t>
          </a:r>
          <a:endParaRPr lang="es-ES" sz="2400" kern="1200" dirty="0">
            <a:latin typeface="Tahoma" pitchFamily="34" charset="0"/>
            <a:ea typeface="Tahoma" pitchFamily="34" charset="0"/>
            <a:cs typeface="Tahoma" pitchFamily="34" charset="0"/>
          </a:endParaRPr>
        </a:p>
      </dsp:txBody>
      <dsp:txXfrm>
        <a:off x="957799" y="1656984"/>
        <a:ext cx="8763282" cy="1062720"/>
      </dsp:txXfrm>
    </dsp:sp>
    <dsp:sp modelId="{DE3E5B7E-415A-4655-BCFD-83BF8B526FF7}">
      <dsp:nvSpPr>
        <dsp:cNvPr id="0" name=""/>
        <dsp:cNvSpPr/>
      </dsp:nvSpPr>
      <dsp:spPr>
        <a:xfrm>
          <a:off x="0" y="3821304"/>
          <a:ext cx="10873207" cy="907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DD10DD-6A13-48EC-8412-5F35CD8218BB}">
      <dsp:nvSpPr>
        <dsp:cNvPr id="0" name=""/>
        <dsp:cNvSpPr/>
      </dsp:nvSpPr>
      <dsp:spPr>
        <a:xfrm>
          <a:off x="957799" y="3289944"/>
          <a:ext cx="8763282" cy="1062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687" tIns="0" rIns="287687" bIns="0" numCol="1" spcCol="1270" anchor="ctr" anchorCtr="0">
          <a:noAutofit/>
        </a:bodyPr>
        <a:lstStyle/>
        <a:p>
          <a:pPr lvl="0" algn="l" defTabSz="1066800">
            <a:lnSpc>
              <a:spcPct val="90000"/>
            </a:lnSpc>
            <a:spcBef>
              <a:spcPct val="0"/>
            </a:spcBef>
            <a:spcAft>
              <a:spcPct val="35000"/>
            </a:spcAft>
          </a:pPr>
          <a:r>
            <a:rPr lang="es-ES" sz="2400" kern="1200" dirty="0" smtClean="0">
              <a:latin typeface="Tahoma" pitchFamily="34" charset="0"/>
              <a:ea typeface="Tahoma" pitchFamily="34" charset="0"/>
              <a:cs typeface="Tahoma" pitchFamily="34" charset="0"/>
            </a:rPr>
            <a:t>Los métodos existentes muestran un bajo rendimiento en dominios diferentes al de entrenamiento</a:t>
          </a:r>
          <a:endParaRPr lang="es-ES" sz="2400" kern="1200" dirty="0">
            <a:latin typeface="Tahoma" pitchFamily="34" charset="0"/>
            <a:ea typeface="Tahoma" pitchFamily="34" charset="0"/>
            <a:cs typeface="Tahoma" pitchFamily="34" charset="0"/>
          </a:endParaRPr>
        </a:p>
      </dsp:txBody>
      <dsp:txXfrm>
        <a:off x="957799" y="3289944"/>
        <a:ext cx="8763282" cy="106272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8EF280-0067-40DD-89CC-9D0EE94D2ABA}">
      <dsp:nvSpPr>
        <dsp:cNvPr id="0" name=""/>
        <dsp:cNvSpPr/>
      </dsp:nvSpPr>
      <dsp:spPr>
        <a:xfrm>
          <a:off x="0" y="709330"/>
          <a:ext cx="11305255" cy="756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AC68BC-9CBB-441E-B0C2-EF2253678C2C}">
      <dsp:nvSpPr>
        <dsp:cNvPr id="0" name=""/>
        <dsp:cNvSpPr/>
      </dsp:nvSpPr>
      <dsp:spPr>
        <a:xfrm>
          <a:off x="792091" y="7164"/>
          <a:ext cx="9497838" cy="114496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419" sz="2400" kern="1200" dirty="0" smtClean="0">
              <a:latin typeface="Tahoma" pitchFamily="34" charset="0"/>
              <a:ea typeface="Tahoma" pitchFamily="34" charset="0"/>
              <a:cs typeface="Tahoma" pitchFamily="34" charset="0"/>
            </a:rPr>
            <a:t>Los modelos de lenguaje basados en </a:t>
          </a:r>
          <a:r>
            <a:rPr lang="es-419" sz="2400" i="1" kern="1200" dirty="0" smtClean="0">
              <a:latin typeface="Tahoma" pitchFamily="34" charset="0"/>
              <a:ea typeface="Tahoma" pitchFamily="34" charset="0"/>
              <a:cs typeface="Tahoma" pitchFamily="34" charset="0"/>
            </a:rPr>
            <a:t>Transformers</a:t>
          </a:r>
          <a:r>
            <a:rPr lang="es-419" sz="2400" kern="1200" dirty="0" smtClean="0">
              <a:latin typeface="Tahoma" pitchFamily="34" charset="0"/>
              <a:ea typeface="Tahoma" pitchFamily="34" charset="0"/>
              <a:cs typeface="Tahoma" pitchFamily="34" charset="0"/>
            </a:rPr>
            <a:t> para la extracción de aspectos en opiniones muestran resultados prometedores</a:t>
          </a:r>
          <a:endParaRPr lang="es-ES" sz="2400" kern="1200" dirty="0">
            <a:latin typeface="Tahoma" pitchFamily="34" charset="0"/>
            <a:ea typeface="Tahoma" pitchFamily="34" charset="0"/>
            <a:cs typeface="Tahoma" pitchFamily="34" charset="0"/>
          </a:endParaRPr>
        </a:p>
      </dsp:txBody>
      <dsp:txXfrm>
        <a:off x="792091" y="7164"/>
        <a:ext cx="9497838" cy="1144965"/>
      </dsp:txXfrm>
    </dsp:sp>
    <dsp:sp modelId="{01D13DC4-A74C-4D8D-8CD7-D769A3CA58D8}">
      <dsp:nvSpPr>
        <dsp:cNvPr id="0" name=""/>
        <dsp:cNvSpPr/>
      </dsp:nvSpPr>
      <dsp:spPr>
        <a:xfrm>
          <a:off x="0" y="2070130"/>
          <a:ext cx="11305255" cy="756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12AF9F-9F9D-461B-8830-68F3A43F7AD4}">
      <dsp:nvSpPr>
        <dsp:cNvPr id="0" name=""/>
        <dsp:cNvSpPr/>
      </dsp:nvSpPr>
      <dsp:spPr>
        <a:xfrm>
          <a:off x="792091" y="1627330"/>
          <a:ext cx="9497838" cy="8856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419" sz="2400" u="none" kern="1200" dirty="0" smtClean="0">
              <a:latin typeface="Tahoma" pitchFamily="34" charset="0"/>
              <a:ea typeface="Tahoma" pitchFamily="34" charset="0"/>
              <a:cs typeface="Tahoma" pitchFamily="34" charset="0"/>
            </a:rPr>
            <a:t>Para la evaluación experimental se utiliza el dataset </a:t>
          </a:r>
          <a:r>
            <a:rPr lang="es-419" sz="2400" i="1" u="none" kern="1200" dirty="0" smtClean="0">
              <a:latin typeface="Tahoma" pitchFamily="34" charset="0"/>
              <a:ea typeface="Tahoma" pitchFamily="34" charset="0"/>
              <a:cs typeface="Tahoma" pitchFamily="34" charset="0"/>
            </a:rPr>
            <a:t>SemEval2016 </a:t>
          </a:r>
          <a:r>
            <a:rPr lang="es-419" sz="2400" i="0" u="none" kern="1200" dirty="0" smtClean="0">
              <a:latin typeface="Tahoma" pitchFamily="34" charset="0"/>
              <a:ea typeface="Tahoma" pitchFamily="34" charset="0"/>
              <a:cs typeface="Tahoma" pitchFamily="34" charset="0"/>
            </a:rPr>
            <a:t>en español sobre 10 modelos Transformers</a:t>
          </a:r>
          <a:endParaRPr lang="es-ES" sz="2400" u="none" kern="1200" dirty="0">
            <a:latin typeface="Tahoma" pitchFamily="34" charset="0"/>
            <a:ea typeface="Tahoma" pitchFamily="34" charset="0"/>
            <a:cs typeface="Tahoma" pitchFamily="34" charset="0"/>
          </a:endParaRPr>
        </a:p>
      </dsp:txBody>
      <dsp:txXfrm>
        <a:off x="792091" y="1627330"/>
        <a:ext cx="9497838" cy="885600"/>
      </dsp:txXfrm>
    </dsp:sp>
    <dsp:sp modelId="{8F16EE27-6317-426D-956A-C13651A46ADC}">
      <dsp:nvSpPr>
        <dsp:cNvPr id="0" name=""/>
        <dsp:cNvSpPr/>
      </dsp:nvSpPr>
      <dsp:spPr>
        <a:xfrm>
          <a:off x="0" y="3917355"/>
          <a:ext cx="11305255" cy="756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9E109-BAA6-43C7-A994-459388AC1462}">
      <dsp:nvSpPr>
        <dsp:cNvPr id="0" name=""/>
        <dsp:cNvSpPr/>
      </dsp:nvSpPr>
      <dsp:spPr>
        <a:xfrm>
          <a:off x="792091" y="2988130"/>
          <a:ext cx="9497838" cy="1372024"/>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9118" tIns="0" rIns="299118" bIns="0" numCol="1" spcCol="1270" anchor="ctr" anchorCtr="0">
          <a:noAutofit/>
        </a:bodyPr>
        <a:lstStyle/>
        <a:p>
          <a:pPr lvl="0" algn="l" defTabSz="1066800">
            <a:lnSpc>
              <a:spcPct val="90000"/>
            </a:lnSpc>
            <a:spcBef>
              <a:spcPct val="0"/>
            </a:spcBef>
            <a:spcAft>
              <a:spcPct val="35000"/>
            </a:spcAft>
          </a:pPr>
          <a:r>
            <a:rPr lang="es-419" sz="2400" kern="1200" dirty="0" smtClean="0">
              <a:latin typeface="Tahoma" pitchFamily="34" charset="0"/>
              <a:ea typeface="Tahoma" pitchFamily="34" charset="0"/>
              <a:cs typeface="Tahoma" pitchFamily="34" charset="0"/>
            </a:rPr>
            <a:t>Se emplea un </a:t>
          </a:r>
          <a:r>
            <a:rPr lang="es-419" sz="2400" i="1" kern="1200" dirty="0" smtClean="0">
              <a:latin typeface="Tahoma" pitchFamily="34" charset="0"/>
              <a:ea typeface="Tahoma" pitchFamily="34" charset="0"/>
              <a:cs typeface="Tahoma" pitchFamily="34" charset="0"/>
            </a:rPr>
            <a:t>Voting Ensemble </a:t>
          </a:r>
          <a:r>
            <a:rPr lang="es-419" sz="2400" i="0" kern="1200" dirty="0" smtClean="0">
              <a:latin typeface="Tahoma" pitchFamily="34" charset="0"/>
              <a:ea typeface="Tahoma" pitchFamily="34" charset="0"/>
              <a:cs typeface="Tahoma" pitchFamily="34" charset="0"/>
            </a:rPr>
            <a:t>que combina los modelos </a:t>
          </a:r>
          <a:r>
            <a:rPr lang="es-419" sz="2400" i="1" kern="1200" dirty="0" smtClean="0">
              <a:latin typeface="Tahoma" pitchFamily="34" charset="0"/>
              <a:ea typeface="Tahoma" pitchFamily="34" charset="0"/>
              <a:cs typeface="Tahoma" pitchFamily="34" charset="0"/>
            </a:rPr>
            <a:t>BETO, BERT, ALBERT_base, ALBERT_large </a:t>
          </a:r>
          <a:r>
            <a:rPr lang="es-419" sz="2400" i="0" kern="1200" dirty="0" smtClean="0">
              <a:latin typeface="Tahoma" pitchFamily="34" charset="0"/>
              <a:ea typeface="Tahoma" pitchFamily="34" charset="0"/>
              <a:cs typeface="Tahoma" pitchFamily="34" charset="0"/>
            </a:rPr>
            <a:t>y </a:t>
          </a:r>
          <a:r>
            <a:rPr lang="es-419" sz="2400" i="1" kern="1200" dirty="0" smtClean="0">
              <a:latin typeface="Tahoma" pitchFamily="34" charset="0"/>
              <a:ea typeface="Tahoma" pitchFamily="34" charset="0"/>
              <a:cs typeface="Tahoma" pitchFamily="34" charset="0"/>
            </a:rPr>
            <a:t>ALBERT_xx_large,</a:t>
          </a:r>
          <a:r>
            <a:rPr lang="es-419" sz="2400" i="0" kern="1200" dirty="0" smtClean="0">
              <a:latin typeface="Tahoma" pitchFamily="34" charset="0"/>
              <a:ea typeface="Tahoma" pitchFamily="34" charset="0"/>
              <a:cs typeface="Tahoma" pitchFamily="34" charset="0"/>
            </a:rPr>
            <a:t> que mejora los resultados con respecto a lo reportado en la literatura</a:t>
          </a:r>
          <a:endParaRPr lang="es-ES" sz="2400" kern="1200" dirty="0">
            <a:latin typeface="Tahoma" pitchFamily="34" charset="0"/>
            <a:ea typeface="Tahoma" pitchFamily="34" charset="0"/>
            <a:cs typeface="Tahoma" pitchFamily="34" charset="0"/>
          </a:endParaRPr>
        </a:p>
      </dsp:txBody>
      <dsp:txXfrm>
        <a:off x="792091" y="2988130"/>
        <a:ext cx="9497838" cy="13720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2A0DF-DE41-48B5-8C87-8A7AB8A8603A}" type="datetimeFigureOut">
              <a:rPr lang="es-ES" smtClean="0"/>
              <a:pPr/>
              <a:t>27/11/2024</a:t>
            </a:fld>
            <a:endParaRPr lang="es-ES"/>
          </a:p>
        </p:txBody>
      </p:sp>
      <p:sp>
        <p:nvSpPr>
          <p:cNvPr id="4" name="3 Marcador de imagen de diapositiva"/>
          <p:cNvSpPr>
            <a:spLocks noGrp="1" noRot="1" noChangeAspect="1"/>
          </p:cNvSpPr>
          <p:nvPr>
            <p:ph type="sldImg" idx="2"/>
          </p:nvPr>
        </p:nvSpPr>
        <p:spPr>
          <a:xfrm>
            <a:off x="411163" y="685800"/>
            <a:ext cx="603567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303791-7BA3-4898-943A-8437C1B7211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1073871" rtl="0" eaLnBrk="1" latinLnBrk="0" hangingPunct="1">
      <a:defRPr sz="1400" kern="1200">
        <a:solidFill>
          <a:schemeClr val="tx1"/>
        </a:solidFill>
        <a:latin typeface="+mn-lt"/>
        <a:ea typeface="+mn-ea"/>
        <a:cs typeface="+mn-cs"/>
      </a:defRPr>
    </a:lvl1pPr>
    <a:lvl2pPr marL="536936" algn="l" defTabSz="1073871" rtl="0" eaLnBrk="1" latinLnBrk="0" hangingPunct="1">
      <a:defRPr sz="1400" kern="1200">
        <a:solidFill>
          <a:schemeClr val="tx1"/>
        </a:solidFill>
        <a:latin typeface="+mn-lt"/>
        <a:ea typeface="+mn-ea"/>
        <a:cs typeface="+mn-cs"/>
      </a:defRPr>
    </a:lvl2pPr>
    <a:lvl3pPr marL="1073871" algn="l" defTabSz="1073871" rtl="0" eaLnBrk="1" latinLnBrk="0" hangingPunct="1">
      <a:defRPr sz="1400" kern="1200">
        <a:solidFill>
          <a:schemeClr val="tx1"/>
        </a:solidFill>
        <a:latin typeface="+mn-lt"/>
        <a:ea typeface="+mn-ea"/>
        <a:cs typeface="+mn-cs"/>
      </a:defRPr>
    </a:lvl3pPr>
    <a:lvl4pPr marL="1610807" algn="l" defTabSz="1073871" rtl="0" eaLnBrk="1" latinLnBrk="0" hangingPunct="1">
      <a:defRPr sz="1400" kern="1200">
        <a:solidFill>
          <a:schemeClr val="tx1"/>
        </a:solidFill>
        <a:latin typeface="+mn-lt"/>
        <a:ea typeface="+mn-ea"/>
        <a:cs typeface="+mn-cs"/>
      </a:defRPr>
    </a:lvl4pPr>
    <a:lvl5pPr marL="2147743" algn="l" defTabSz="1073871" rtl="0" eaLnBrk="1" latinLnBrk="0" hangingPunct="1">
      <a:defRPr sz="1400" kern="1200">
        <a:solidFill>
          <a:schemeClr val="tx1"/>
        </a:solidFill>
        <a:latin typeface="+mn-lt"/>
        <a:ea typeface="+mn-ea"/>
        <a:cs typeface="+mn-cs"/>
      </a:defRPr>
    </a:lvl5pPr>
    <a:lvl6pPr marL="2684678" algn="l" defTabSz="1073871" rtl="0" eaLnBrk="1" latinLnBrk="0" hangingPunct="1">
      <a:defRPr sz="1400" kern="1200">
        <a:solidFill>
          <a:schemeClr val="tx1"/>
        </a:solidFill>
        <a:latin typeface="+mn-lt"/>
        <a:ea typeface="+mn-ea"/>
        <a:cs typeface="+mn-cs"/>
      </a:defRPr>
    </a:lvl6pPr>
    <a:lvl7pPr marL="3221614" algn="l" defTabSz="1073871" rtl="0" eaLnBrk="1" latinLnBrk="0" hangingPunct="1">
      <a:defRPr sz="1400" kern="1200">
        <a:solidFill>
          <a:schemeClr val="tx1"/>
        </a:solidFill>
        <a:latin typeface="+mn-lt"/>
        <a:ea typeface="+mn-ea"/>
        <a:cs typeface="+mn-cs"/>
      </a:defRPr>
    </a:lvl7pPr>
    <a:lvl8pPr marL="3758550" algn="l" defTabSz="1073871" rtl="0" eaLnBrk="1" latinLnBrk="0" hangingPunct="1">
      <a:defRPr sz="1400" kern="1200">
        <a:solidFill>
          <a:schemeClr val="tx1"/>
        </a:solidFill>
        <a:latin typeface="+mn-lt"/>
        <a:ea typeface="+mn-ea"/>
        <a:cs typeface="+mn-cs"/>
      </a:defRPr>
    </a:lvl8pPr>
    <a:lvl9pPr marL="4295485" algn="l" defTabSz="107387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419" dirty="0" smtClean="0"/>
              <a:t>Buenos dias.</a:t>
            </a:r>
            <a:r>
              <a:rPr lang="es-419" baseline="0" dirty="0" smtClean="0"/>
              <a:t> En el dia de hoy se estara tratando el tema titulado: “ “</a:t>
            </a:r>
          </a:p>
          <a:p>
            <a:r>
              <a:rPr lang="es-419" baseline="0" dirty="0" smtClean="0"/>
              <a:t>Desarrollado por Alfredo Simon Cuevas y el que les habla: Miguel Angle Rivero Tapia</a:t>
            </a:r>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1073871" rtl="0" eaLnBrk="1" fontAlgn="auto" latinLnBrk="0" hangingPunct="1">
              <a:lnSpc>
                <a:spcPct val="100000"/>
              </a:lnSpc>
              <a:spcBef>
                <a:spcPts val="0"/>
              </a:spcBef>
              <a:spcAft>
                <a:spcPts val="0"/>
              </a:spcAft>
              <a:buClrTx/>
              <a:buSzTx/>
              <a:buFontTx/>
              <a:buNone/>
              <a:tabLst/>
              <a:defRPr/>
            </a:pPr>
            <a:r>
              <a:rPr lang="es-ES" sz="1400" kern="1200" dirty="0" smtClean="0">
                <a:solidFill>
                  <a:schemeClr val="tx1"/>
                </a:solidFill>
                <a:latin typeface="+mn-lt"/>
                <a:ea typeface="+mn-ea"/>
                <a:cs typeface="+mn-cs"/>
              </a:rPr>
              <a:t>El gran volumen de información textual en opiniones o reseñas generadas por los usuarios en los diferentes espacios de la Web,</a:t>
            </a:r>
            <a:r>
              <a:rPr lang="es-ES" sz="1400" kern="1200" baseline="0" dirty="0" smtClean="0">
                <a:solidFill>
                  <a:schemeClr val="tx1"/>
                </a:solidFill>
                <a:latin typeface="+mn-lt"/>
                <a:ea typeface="+mn-ea"/>
                <a:cs typeface="+mn-cs"/>
              </a:rPr>
              <a:t> </a:t>
            </a:r>
            <a:r>
              <a:rPr lang="es-ES" sz="1400" kern="1200" dirty="0" smtClean="0">
                <a:solidFill>
                  <a:schemeClr val="tx1"/>
                </a:solidFill>
                <a:latin typeface="+mn-lt"/>
                <a:ea typeface="+mn-ea"/>
                <a:cs typeface="+mn-cs"/>
              </a:rPr>
              <a:t>se ha convertido en foco de atención clave para las organizaciones empresariales, gubernamentales y sociales. El procesamiento automático de esa información puede revelar cual es el sentir de los usuarios sobre los productos y servicios que se brindan, resultando un conocimiento muy valioso para la toma de decisiones en esos escenarios. </a:t>
            </a:r>
          </a:p>
          <a:p>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400" kern="1200" dirty="0" smtClean="0">
                <a:solidFill>
                  <a:schemeClr val="tx1"/>
                </a:solidFill>
                <a:latin typeface="+mn-lt"/>
                <a:ea typeface="+mn-ea"/>
                <a:cs typeface="+mn-cs"/>
              </a:rPr>
              <a:t>El análisis de sentimientos, es el campo dirigido al</a:t>
            </a:r>
            <a:r>
              <a:rPr lang="es-ES" sz="1400" kern="1200" baseline="0" dirty="0" smtClean="0">
                <a:solidFill>
                  <a:schemeClr val="tx1"/>
                </a:solidFill>
                <a:latin typeface="+mn-lt"/>
                <a:ea typeface="+mn-ea"/>
                <a:cs typeface="+mn-cs"/>
              </a:rPr>
              <a:t> </a:t>
            </a:r>
            <a:r>
              <a:rPr lang="es-ES" sz="1400" kern="1200" dirty="0" smtClean="0">
                <a:solidFill>
                  <a:schemeClr val="tx1"/>
                </a:solidFill>
                <a:latin typeface="+mn-lt"/>
                <a:ea typeface="+mn-ea"/>
                <a:cs typeface="+mn-cs"/>
              </a:rPr>
              <a:t>estudio de las opiniones, sentimientos</a:t>
            </a:r>
            <a:r>
              <a:rPr lang="es-ES" sz="1400" kern="1200" baseline="0" dirty="0" smtClean="0">
                <a:solidFill>
                  <a:schemeClr val="tx1"/>
                </a:solidFill>
                <a:latin typeface="+mn-lt"/>
                <a:ea typeface="+mn-ea"/>
                <a:cs typeface="+mn-cs"/>
              </a:rPr>
              <a:t> </a:t>
            </a:r>
            <a:r>
              <a:rPr lang="es-ES" sz="1400" kern="1200" dirty="0" smtClean="0">
                <a:solidFill>
                  <a:schemeClr val="tx1"/>
                </a:solidFill>
                <a:latin typeface="+mn-lt"/>
                <a:ea typeface="+mn-ea"/>
                <a:cs typeface="+mn-cs"/>
              </a:rPr>
              <a:t>y emociones de las personas hacia entidades como productos, servicios, organizaciones, individuos entre otros. </a:t>
            </a:r>
          </a:p>
          <a:p>
            <a:r>
              <a:rPr lang="es-ES" sz="1400" kern="1200" dirty="0" smtClean="0">
                <a:solidFill>
                  <a:schemeClr val="tx1"/>
                </a:solidFill>
                <a:latin typeface="+mn-lt"/>
                <a:ea typeface="+mn-ea"/>
                <a:cs typeface="+mn-cs"/>
              </a:rPr>
              <a:t>Una de las líneas dentro del Análisis de sentimientos es el ABSA, donde el procesamiento computacional se lleva al nivel más bajo de granularidad ya que se clasifican por separado las entidades, los aspectos y relaciones presentes en las opiniones </a:t>
            </a:r>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1073871" rtl="0" eaLnBrk="1" fontAlgn="auto" latinLnBrk="0" hangingPunct="1">
              <a:lnSpc>
                <a:spcPct val="100000"/>
              </a:lnSpc>
              <a:spcBef>
                <a:spcPts val="0"/>
              </a:spcBef>
              <a:spcAft>
                <a:spcPts val="0"/>
              </a:spcAft>
              <a:buClrTx/>
              <a:buSzTx/>
              <a:buFontTx/>
              <a:buNone/>
              <a:tabLst/>
              <a:defRPr/>
            </a:pPr>
            <a:r>
              <a:rPr lang="es-ES" sz="1400" kern="1200" dirty="0" smtClean="0">
                <a:solidFill>
                  <a:schemeClr val="tx1"/>
                </a:solidFill>
                <a:latin typeface="+mn-lt"/>
                <a:ea typeface="+mn-ea"/>
                <a:cs typeface="+mn-cs"/>
              </a:rPr>
              <a:t>Las soluciones de </a:t>
            </a:r>
            <a:r>
              <a:rPr lang="es-ES" sz="1400" i="1" kern="1200" dirty="0" smtClean="0">
                <a:solidFill>
                  <a:schemeClr val="tx1"/>
                </a:solidFill>
                <a:latin typeface="+mn-lt"/>
                <a:ea typeface="+mn-ea"/>
                <a:cs typeface="+mn-cs"/>
              </a:rPr>
              <a:t>ABSA</a:t>
            </a:r>
            <a:r>
              <a:rPr lang="es-ES" sz="1400" kern="1200" dirty="0" smtClean="0">
                <a:solidFill>
                  <a:schemeClr val="tx1"/>
                </a:solidFill>
                <a:latin typeface="+mn-lt"/>
                <a:ea typeface="+mn-ea"/>
                <a:cs typeface="+mn-cs"/>
              </a:rPr>
              <a:t> se dividen en dos tareas fundamentales: la extracción de aspectos y la clasificación del sentimiento para</a:t>
            </a:r>
            <a:r>
              <a:rPr lang="es-ES" sz="1400" kern="1200" baseline="0" dirty="0" smtClean="0">
                <a:solidFill>
                  <a:schemeClr val="tx1"/>
                </a:solidFill>
                <a:latin typeface="+mn-lt"/>
                <a:ea typeface="+mn-ea"/>
                <a:cs typeface="+mn-cs"/>
              </a:rPr>
              <a:t> cada uno de los </a:t>
            </a:r>
            <a:r>
              <a:rPr lang="es-ES" sz="1400" kern="1200" dirty="0" smtClean="0">
                <a:solidFill>
                  <a:schemeClr val="tx1"/>
                </a:solidFill>
                <a:latin typeface="+mn-lt"/>
                <a:ea typeface="+mn-ea"/>
                <a:cs typeface="+mn-cs"/>
              </a:rPr>
              <a:t>aspecto. El centro de la investigación se enfoca </a:t>
            </a:r>
            <a:r>
              <a:rPr lang="es-ES" sz="1400" kern="1200" baseline="0" dirty="0" smtClean="0">
                <a:solidFill>
                  <a:schemeClr val="tx1"/>
                </a:solidFill>
                <a:latin typeface="+mn-lt"/>
                <a:ea typeface="+mn-ea"/>
                <a:cs typeface="+mn-cs"/>
              </a:rPr>
              <a:t>en la tarea de extracción de aspectos ya que </a:t>
            </a:r>
            <a:r>
              <a:rPr lang="es-ES" sz="1400" kern="1200" dirty="0" smtClean="0">
                <a:solidFill>
                  <a:schemeClr val="tx1"/>
                </a:solidFill>
                <a:latin typeface="+mn-lt"/>
                <a:ea typeface="+mn-ea"/>
                <a:cs typeface="+mn-cs"/>
              </a:rPr>
              <a:t>constituye la tarea más desafiante, esta requiere la capacidad de comprender el contexto de la opinión y reconocer los elementos relevantes y característicos de una entidad sobre la que se </a:t>
            </a:r>
            <a:r>
              <a:rPr lang="es-ES" sz="1400" dirty="0" smtClean="0">
                <a:latin typeface="Tahoma" pitchFamily="34" charset="0"/>
                <a:ea typeface="Tahoma" pitchFamily="34" charset="0"/>
                <a:cs typeface="Tahoma" pitchFamily="34" charset="0"/>
              </a:rPr>
              <a:t>expresa una opinión.</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400" kern="1200" dirty="0" smtClean="0">
                <a:solidFill>
                  <a:schemeClr val="tx1"/>
                </a:solidFill>
                <a:latin typeface="+mn-lt"/>
                <a:ea typeface="+mn-ea"/>
                <a:cs typeface="+mn-cs"/>
              </a:rPr>
              <a:t>Aunque el </a:t>
            </a:r>
            <a:r>
              <a:rPr lang="es-ES" sz="1400" i="1" kern="1200" dirty="0" smtClean="0">
                <a:solidFill>
                  <a:schemeClr val="tx1"/>
                </a:solidFill>
                <a:latin typeface="+mn-lt"/>
                <a:ea typeface="+mn-ea"/>
                <a:cs typeface="+mn-cs"/>
              </a:rPr>
              <a:t>ABSA</a:t>
            </a:r>
            <a:r>
              <a:rPr lang="es-ES" sz="1400" kern="1200" dirty="0" smtClean="0">
                <a:solidFill>
                  <a:schemeClr val="tx1"/>
                </a:solidFill>
                <a:latin typeface="+mn-lt"/>
                <a:ea typeface="+mn-ea"/>
                <a:cs typeface="+mn-cs"/>
              </a:rPr>
              <a:t> ha experimentado un auge en los últimos años, impulsado por la necesidad de comprender las opiniones de los usuarios con mayor profundidad, los desarrollos y evaluaciones fundamentales están dirigidas al procesamiento de textos en inglés, y muy pocos trabajos reportan resultados sobre opiniones en español. Además de que</a:t>
            </a:r>
            <a:r>
              <a:rPr lang="es-ES" sz="1400" kern="1200" baseline="0" dirty="0" smtClean="0">
                <a:solidFill>
                  <a:schemeClr val="tx1"/>
                </a:solidFill>
                <a:latin typeface="+mn-lt"/>
                <a:ea typeface="+mn-ea"/>
                <a:cs typeface="+mn-cs"/>
              </a:rPr>
              <a:t> estos resultados son muy bajos en comparación con los obtenidos en la tarea de clasificación de sentimiento, la cual la comunidad científica de habla hispana le ha dedicado mayores esfuerzos.</a:t>
            </a:r>
          </a:p>
          <a:p>
            <a:r>
              <a:rPr lang="es-419" sz="1400" kern="1200" baseline="0" dirty="0" smtClean="0">
                <a:solidFill>
                  <a:schemeClr val="tx1"/>
                </a:solidFill>
                <a:latin typeface="+mn-lt"/>
                <a:ea typeface="+mn-ea"/>
                <a:cs typeface="+mn-cs"/>
              </a:rPr>
              <a:t>Por otro lado los metodos existentes muestran un bajo rendimiento en dominios diferentes al de entrenamiento.</a:t>
            </a:r>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sz="1400" kern="1200" dirty="0" smtClean="0">
                <a:solidFill>
                  <a:schemeClr val="tx1"/>
                </a:solidFill>
                <a:latin typeface="+mn-lt"/>
                <a:ea typeface="+mn-ea"/>
                <a:cs typeface="+mn-cs"/>
              </a:rPr>
              <a:t>En el siguientes flujo de trabajo se puede apreciar el método de extracción de aspectos en el cual se combinan varios modelos de lenguaje basados en la arquitectura </a:t>
            </a:r>
            <a:r>
              <a:rPr lang="es-ES" sz="1400" i="1" kern="1200" dirty="0" smtClean="0">
                <a:solidFill>
                  <a:schemeClr val="tx1"/>
                </a:solidFill>
                <a:latin typeface="+mn-lt"/>
                <a:ea typeface="+mn-ea"/>
                <a:cs typeface="+mn-cs"/>
              </a:rPr>
              <a:t>Transformers</a:t>
            </a:r>
            <a:r>
              <a:rPr lang="es-ES" sz="1400" kern="1200" dirty="0" smtClean="0">
                <a:solidFill>
                  <a:schemeClr val="tx1"/>
                </a:solidFill>
                <a:latin typeface="+mn-lt"/>
                <a:ea typeface="+mn-ea"/>
                <a:cs typeface="+mn-cs"/>
              </a:rPr>
              <a:t> a través de un enfoque de ensamble.</a:t>
            </a:r>
            <a:r>
              <a:rPr lang="es-ES" sz="1400" kern="1200" baseline="0" dirty="0" smtClean="0">
                <a:solidFill>
                  <a:schemeClr val="tx1"/>
                </a:solidFill>
                <a:latin typeface="+mn-lt"/>
                <a:ea typeface="+mn-ea"/>
                <a:cs typeface="+mn-cs"/>
              </a:rPr>
              <a:t> </a:t>
            </a:r>
            <a:r>
              <a:rPr lang="es-ES" sz="1400" kern="1200" dirty="0" smtClean="0">
                <a:solidFill>
                  <a:schemeClr val="tx1"/>
                </a:solidFill>
                <a:latin typeface="+mn-lt"/>
                <a:ea typeface="+mn-ea"/>
                <a:cs typeface="+mn-cs"/>
              </a:rPr>
              <a:t>Como parte de la investigación se estudiaron 10 modelos de Transformers para conocer su rendimiento en la solución de esta problemática. En el método se aplica la técnica de </a:t>
            </a:r>
            <a:r>
              <a:rPr lang="es-ES" sz="1400" i="1" kern="1200" dirty="0" smtClean="0">
                <a:solidFill>
                  <a:schemeClr val="tx1"/>
                </a:solidFill>
                <a:latin typeface="+mn-lt"/>
                <a:ea typeface="+mn-ea"/>
                <a:cs typeface="+mn-cs"/>
              </a:rPr>
              <a:t>ensamble</a:t>
            </a:r>
            <a:r>
              <a:rPr lang="es-ES" sz="1400" kern="1200" dirty="0" smtClean="0">
                <a:solidFill>
                  <a:schemeClr val="tx1"/>
                </a:solidFill>
                <a:latin typeface="+mn-lt"/>
                <a:ea typeface="+mn-ea"/>
                <a:cs typeface="+mn-cs"/>
              </a:rPr>
              <a:t>, por votación mayoritaria,</a:t>
            </a:r>
            <a:r>
              <a:rPr lang="es-ES" sz="1400" kern="1200" baseline="0" dirty="0" smtClean="0">
                <a:solidFill>
                  <a:schemeClr val="tx1"/>
                </a:solidFill>
                <a:latin typeface="+mn-lt"/>
                <a:ea typeface="+mn-ea"/>
                <a:cs typeface="+mn-cs"/>
              </a:rPr>
              <a:t> la cual tiene como objetivo combinar las mejores características de cada uno de los modelos, seleccionando como salida final la de mayor frecuencia.</a:t>
            </a:r>
            <a:r>
              <a:rPr lang="es-ES" sz="1400" kern="1200" dirty="0" smtClean="0">
                <a:solidFill>
                  <a:schemeClr val="tx1"/>
                </a:solidFill>
                <a:latin typeface="+mn-lt"/>
                <a:ea typeface="+mn-ea"/>
                <a:cs typeface="+mn-cs"/>
              </a:rPr>
              <a:t> En este flujo se combinan 5 modelos (</a:t>
            </a:r>
            <a:r>
              <a:rPr lang="es-ES" sz="1400" i="1" kern="1200" dirty="0" smtClean="0">
                <a:solidFill>
                  <a:schemeClr val="tx1"/>
                </a:solidFill>
                <a:latin typeface="+mn-lt"/>
                <a:ea typeface="+mn-ea"/>
                <a:cs typeface="+mn-cs"/>
              </a:rPr>
              <a:t>BETO + BERT + ALBERT-base + ALBERT-</a:t>
            </a:r>
            <a:r>
              <a:rPr lang="es-ES" sz="1400" i="1" kern="1200" dirty="0" err="1" smtClean="0">
                <a:solidFill>
                  <a:schemeClr val="tx1"/>
                </a:solidFill>
                <a:latin typeface="+mn-lt"/>
                <a:ea typeface="+mn-ea"/>
                <a:cs typeface="+mn-cs"/>
              </a:rPr>
              <a:t>large</a:t>
            </a:r>
            <a:r>
              <a:rPr lang="es-ES" sz="1400" i="1" kern="1200" dirty="0" smtClean="0">
                <a:solidFill>
                  <a:schemeClr val="tx1"/>
                </a:solidFill>
                <a:latin typeface="+mn-lt"/>
                <a:ea typeface="+mn-ea"/>
                <a:cs typeface="+mn-cs"/>
              </a:rPr>
              <a:t> + ALBERT-</a:t>
            </a:r>
            <a:r>
              <a:rPr lang="es-ES" sz="1400" i="1" kern="1200" dirty="0" err="1" smtClean="0">
                <a:solidFill>
                  <a:schemeClr val="tx1"/>
                </a:solidFill>
                <a:latin typeface="+mn-lt"/>
                <a:ea typeface="+mn-ea"/>
                <a:cs typeface="+mn-cs"/>
              </a:rPr>
              <a:t>xx</a:t>
            </a:r>
            <a:r>
              <a:rPr lang="es-ES" sz="1400" i="1" kern="1200" dirty="0" smtClean="0">
                <a:solidFill>
                  <a:schemeClr val="tx1"/>
                </a:solidFill>
                <a:latin typeface="+mn-lt"/>
                <a:ea typeface="+mn-ea"/>
                <a:cs typeface="+mn-cs"/>
              </a:rPr>
              <a:t>-</a:t>
            </a:r>
            <a:r>
              <a:rPr lang="es-ES" sz="1400" i="1" kern="1200" dirty="0" err="1" smtClean="0">
                <a:solidFill>
                  <a:schemeClr val="tx1"/>
                </a:solidFill>
                <a:latin typeface="+mn-lt"/>
                <a:ea typeface="+mn-ea"/>
                <a:cs typeface="+mn-cs"/>
              </a:rPr>
              <a:t>large</a:t>
            </a:r>
            <a:r>
              <a:rPr lang="es-ES" sz="1400" kern="1200" dirty="0" smtClean="0">
                <a:solidFill>
                  <a:schemeClr val="tx1"/>
                </a:solidFill>
                <a:latin typeface="+mn-lt"/>
                <a:ea typeface="+mn-ea"/>
                <a:cs typeface="+mn-cs"/>
              </a:rPr>
              <a:t>), siendo esta la alternativa que mejores resultados alcanzó. </a:t>
            </a:r>
          </a:p>
          <a:p>
            <a:endParaRPr lang="es-419" sz="14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419" dirty="0" smtClean="0"/>
              <a:t>Como conclusiones cabe resaltar que la utilizacion de los modelos Transformers muestra resultados</a:t>
            </a:r>
            <a:r>
              <a:rPr lang="es-419" baseline="0" dirty="0" smtClean="0"/>
              <a:t> prometedores para la tarea de extraccion de aspectos, que en combinacion con la tecnica de ensamble logra mejorar los resultados con respecto a los reportados en la literatura.</a:t>
            </a:r>
            <a:endParaRPr lang="es-ES" dirty="0"/>
          </a:p>
        </p:txBody>
      </p:sp>
      <p:sp>
        <p:nvSpPr>
          <p:cNvPr id="4" name="3 Marcador de número de diapositiva"/>
          <p:cNvSpPr>
            <a:spLocks noGrp="1"/>
          </p:cNvSpPr>
          <p:nvPr>
            <p:ph type="sldNum" sz="quarter" idx="10"/>
          </p:nvPr>
        </p:nvSpPr>
        <p:spPr/>
        <p:txBody>
          <a:bodyPr/>
          <a:lstStyle/>
          <a:p>
            <a:fld id="{1B303791-7BA3-4898-943A-8437C1B72118}"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2734" y="2147195"/>
            <a:ext cx="10344309" cy="148159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5467" y="3916786"/>
            <a:ext cx="8518843" cy="1766394"/>
          </a:xfrm>
        </p:spPr>
        <p:txBody>
          <a:bodyPr/>
          <a:lstStyle>
            <a:lvl1pPr marL="0" indent="0" algn="ctr">
              <a:buNone/>
              <a:defRPr>
                <a:solidFill>
                  <a:schemeClr val="tx1">
                    <a:tint val="75000"/>
                  </a:schemeClr>
                </a:solidFill>
              </a:defRPr>
            </a:lvl1pPr>
            <a:lvl2pPr marL="536936" indent="0" algn="ctr">
              <a:buNone/>
              <a:defRPr>
                <a:solidFill>
                  <a:schemeClr val="tx1">
                    <a:tint val="75000"/>
                  </a:schemeClr>
                </a:solidFill>
              </a:defRPr>
            </a:lvl2pPr>
            <a:lvl3pPr marL="1073871" indent="0" algn="ctr">
              <a:buNone/>
              <a:defRPr>
                <a:solidFill>
                  <a:schemeClr val="tx1">
                    <a:tint val="75000"/>
                  </a:schemeClr>
                </a:solidFill>
              </a:defRPr>
            </a:lvl3pPr>
            <a:lvl4pPr marL="1610807" indent="0" algn="ctr">
              <a:buNone/>
              <a:defRPr>
                <a:solidFill>
                  <a:schemeClr val="tx1">
                    <a:tint val="75000"/>
                  </a:schemeClr>
                </a:solidFill>
              </a:defRPr>
            </a:lvl4pPr>
            <a:lvl5pPr marL="2147743" indent="0" algn="ctr">
              <a:buNone/>
              <a:defRPr>
                <a:solidFill>
                  <a:schemeClr val="tx1">
                    <a:tint val="75000"/>
                  </a:schemeClr>
                </a:solidFill>
              </a:defRPr>
            </a:lvl5pPr>
            <a:lvl6pPr marL="2684678" indent="0" algn="ctr">
              <a:buNone/>
              <a:defRPr>
                <a:solidFill>
                  <a:schemeClr val="tx1">
                    <a:tint val="75000"/>
                  </a:schemeClr>
                </a:solidFill>
              </a:defRPr>
            </a:lvl6pPr>
            <a:lvl7pPr marL="3221614" indent="0" algn="ctr">
              <a:buNone/>
              <a:defRPr>
                <a:solidFill>
                  <a:schemeClr val="tx1">
                    <a:tint val="75000"/>
                  </a:schemeClr>
                </a:solidFill>
              </a:defRPr>
            </a:lvl7pPr>
            <a:lvl8pPr marL="3758550" indent="0" algn="ctr">
              <a:buNone/>
              <a:defRPr>
                <a:solidFill>
                  <a:schemeClr val="tx1">
                    <a:tint val="75000"/>
                  </a:schemeClr>
                </a:solidFill>
              </a:defRPr>
            </a:lvl8pPr>
            <a:lvl9pPr marL="4295485"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23087" y="276801"/>
            <a:ext cx="2738199" cy="5897579"/>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8488" y="276801"/>
            <a:ext cx="8011769" cy="58975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1329" y="4441585"/>
            <a:ext cx="10344309" cy="1372795"/>
          </a:xfr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1329" y="2929591"/>
            <a:ext cx="10344309" cy="1511994"/>
          </a:xfrm>
        </p:spPr>
        <p:txBody>
          <a:bodyPr anchor="b"/>
          <a:lstStyle>
            <a:lvl1pPr marL="0" indent="0">
              <a:buNone/>
              <a:defRPr sz="2300">
                <a:solidFill>
                  <a:schemeClr val="tx1">
                    <a:tint val="75000"/>
                  </a:schemeClr>
                </a:solidFill>
              </a:defRPr>
            </a:lvl1pPr>
            <a:lvl2pPr marL="536936" indent="0">
              <a:buNone/>
              <a:defRPr sz="2100">
                <a:solidFill>
                  <a:schemeClr val="tx1">
                    <a:tint val="75000"/>
                  </a:schemeClr>
                </a:solidFill>
              </a:defRPr>
            </a:lvl2pPr>
            <a:lvl3pPr marL="1073871" indent="0">
              <a:buNone/>
              <a:defRPr sz="1900">
                <a:solidFill>
                  <a:schemeClr val="tx1">
                    <a:tint val="75000"/>
                  </a:schemeClr>
                </a:solidFill>
              </a:defRPr>
            </a:lvl3pPr>
            <a:lvl4pPr marL="1610807" indent="0">
              <a:buNone/>
              <a:defRPr sz="1600">
                <a:solidFill>
                  <a:schemeClr val="tx1">
                    <a:tint val="75000"/>
                  </a:schemeClr>
                </a:solidFill>
              </a:defRPr>
            </a:lvl4pPr>
            <a:lvl5pPr marL="2147743" indent="0">
              <a:buNone/>
              <a:defRPr sz="1600">
                <a:solidFill>
                  <a:schemeClr val="tx1">
                    <a:tint val="75000"/>
                  </a:schemeClr>
                </a:solidFill>
              </a:defRPr>
            </a:lvl5pPr>
            <a:lvl6pPr marL="2684678" indent="0">
              <a:buNone/>
              <a:defRPr sz="1600">
                <a:solidFill>
                  <a:schemeClr val="tx1">
                    <a:tint val="75000"/>
                  </a:schemeClr>
                </a:solidFill>
              </a:defRPr>
            </a:lvl6pPr>
            <a:lvl7pPr marL="3221614" indent="0">
              <a:buNone/>
              <a:defRPr sz="1600">
                <a:solidFill>
                  <a:schemeClr val="tx1">
                    <a:tint val="75000"/>
                  </a:schemeClr>
                </a:solidFill>
              </a:defRPr>
            </a:lvl7pPr>
            <a:lvl8pPr marL="3758550" indent="0">
              <a:buNone/>
              <a:defRPr sz="1600">
                <a:solidFill>
                  <a:schemeClr val="tx1">
                    <a:tint val="75000"/>
                  </a:schemeClr>
                </a:solidFill>
              </a:defRPr>
            </a:lvl8pPr>
            <a:lvl9pPr marL="4295485"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8490" y="1612796"/>
            <a:ext cx="5374984" cy="4561584"/>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86302" y="1612796"/>
            <a:ext cx="5374984" cy="4561584"/>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8491" y="1547196"/>
            <a:ext cx="5377098" cy="644797"/>
          </a:xfrm>
        </p:spPr>
        <p:txBody>
          <a:bodyPr anchor="b"/>
          <a:lstStyle>
            <a:lvl1pPr marL="0" indent="0">
              <a:buNone/>
              <a:defRPr sz="2800" b="1"/>
            </a:lvl1pPr>
            <a:lvl2pPr marL="536936" indent="0">
              <a:buNone/>
              <a:defRPr sz="2300" b="1"/>
            </a:lvl2pPr>
            <a:lvl3pPr marL="1073871" indent="0">
              <a:buNone/>
              <a:defRPr sz="2100" b="1"/>
            </a:lvl3pPr>
            <a:lvl4pPr marL="1610807" indent="0">
              <a:buNone/>
              <a:defRPr sz="1900" b="1"/>
            </a:lvl4pPr>
            <a:lvl5pPr marL="2147743" indent="0">
              <a:buNone/>
              <a:defRPr sz="1900" b="1"/>
            </a:lvl5pPr>
            <a:lvl6pPr marL="2684678" indent="0">
              <a:buNone/>
              <a:defRPr sz="1900" b="1"/>
            </a:lvl6pPr>
            <a:lvl7pPr marL="3221614" indent="0">
              <a:buNone/>
              <a:defRPr sz="1900" b="1"/>
            </a:lvl7pPr>
            <a:lvl8pPr marL="3758550" indent="0">
              <a:buNone/>
              <a:defRPr sz="1900" b="1"/>
            </a:lvl8pPr>
            <a:lvl9pPr marL="4295485" indent="0">
              <a:buNone/>
              <a:defRPr sz="19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8491" y="2191992"/>
            <a:ext cx="5377098" cy="3982386"/>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82079" y="1547196"/>
            <a:ext cx="5379210" cy="644797"/>
          </a:xfrm>
        </p:spPr>
        <p:txBody>
          <a:bodyPr anchor="b"/>
          <a:lstStyle>
            <a:lvl1pPr marL="0" indent="0">
              <a:buNone/>
              <a:defRPr sz="2800" b="1"/>
            </a:lvl1pPr>
            <a:lvl2pPr marL="536936" indent="0">
              <a:buNone/>
              <a:defRPr sz="2300" b="1"/>
            </a:lvl2pPr>
            <a:lvl3pPr marL="1073871" indent="0">
              <a:buNone/>
              <a:defRPr sz="2100" b="1"/>
            </a:lvl3pPr>
            <a:lvl4pPr marL="1610807" indent="0">
              <a:buNone/>
              <a:defRPr sz="1900" b="1"/>
            </a:lvl4pPr>
            <a:lvl5pPr marL="2147743" indent="0">
              <a:buNone/>
              <a:defRPr sz="1900" b="1"/>
            </a:lvl5pPr>
            <a:lvl6pPr marL="2684678" indent="0">
              <a:buNone/>
              <a:defRPr sz="1900" b="1"/>
            </a:lvl6pPr>
            <a:lvl7pPr marL="3221614" indent="0">
              <a:buNone/>
              <a:defRPr sz="1900" b="1"/>
            </a:lvl7pPr>
            <a:lvl8pPr marL="3758550" indent="0">
              <a:buNone/>
              <a:defRPr sz="1900" b="1"/>
            </a:lvl8pPr>
            <a:lvl9pPr marL="4295485" indent="0">
              <a:buNone/>
              <a:defRPr sz="19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82079" y="2191992"/>
            <a:ext cx="5379210" cy="3982386"/>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8490" y="275199"/>
            <a:ext cx="4003772" cy="1171196"/>
          </a:xfrm>
        </p:spPr>
        <p:txBody>
          <a:bodyPr anchor="b"/>
          <a:lstStyle>
            <a:lvl1pPr algn="l">
              <a:defRPr sz="23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58045" y="275202"/>
            <a:ext cx="6803243" cy="5899179"/>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8490" y="1446397"/>
            <a:ext cx="4003772" cy="4727983"/>
          </a:xfrm>
        </p:spPr>
        <p:txBody>
          <a:bodyPr/>
          <a:lstStyle>
            <a:lvl1pPr marL="0" indent="0">
              <a:buNone/>
              <a:defRPr sz="1600"/>
            </a:lvl1pPr>
            <a:lvl2pPr marL="536936" indent="0">
              <a:buNone/>
              <a:defRPr sz="1400"/>
            </a:lvl2pPr>
            <a:lvl3pPr marL="1073871" indent="0">
              <a:buNone/>
              <a:defRPr sz="1200"/>
            </a:lvl3pPr>
            <a:lvl4pPr marL="1610807" indent="0">
              <a:buNone/>
              <a:defRPr sz="1100"/>
            </a:lvl4pPr>
            <a:lvl5pPr marL="2147743" indent="0">
              <a:buNone/>
              <a:defRPr sz="1100"/>
            </a:lvl5pPr>
            <a:lvl6pPr marL="2684678" indent="0">
              <a:buNone/>
              <a:defRPr sz="1100"/>
            </a:lvl6pPr>
            <a:lvl7pPr marL="3221614" indent="0">
              <a:buNone/>
              <a:defRPr sz="1100"/>
            </a:lvl7pPr>
            <a:lvl8pPr marL="3758550" indent="0">
              <a:buNone/>
              <a:defRPr sz="1100"/>
            </a:lvl8pPr>
            <a:lvl9pPr marL="4295485"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5361" y="4838384"/>
            <a:ext cx="7301865" cy="571198"/>
          </a:xfr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5361" y="617598"/>
            <a:ext cx="7301865" cy="4147185"/>
          </a:xfrm>
        </p:spPr>
        <p:txBody>
          <a:bodyPr/>
          <a:lstStyle>
            <a:lvl1pPr marL="0" indent="0">
              <a:buNone/>
              <a:defRPr sz="3800"/>
            </a:lvl1pPr>
            <a:lvl2pPr marL="536936" indent="0">
              <a:buNone/>
              <a:defRPr sz="3300"/>
            </a:lvl2pPr>
            <a:lvl3pPr marL="1073871" indent="0">
              <a:buNone/>
              <a:defRPr sz="2800"/>
            </a:lvl3pPr>
            <a:lvl4pPr marL="1610807" indent="0">
              <a:buNone/>
              <a:defRPr sz="2300"/>
            </a:lvl4pPr>
            <a:lvl5pPr marL="2147743" indent="0">
              <a:buNone/>
              <a:defRPr sz="2300"/>
            </a:lvl5pPr>
            <a:lvl6pPr marL="2684678" indent="0">
              <a:buNone/>
              <a:defRPr sz="2300"/>
            </a:lvl6pPr>
            <a:lvl7pPr marL="3221614" indent="0">
              <a:buNone/>
              <a:defRPr sz="2300"/>
            </a:lvl7pPr>
            <a:lvl8pPr marL="3758550" indent="0">
              <a:buNone/>
              <a:defRPr sz="2300"/>
            </a:lvl8pPr>
            <a:lvl9pPr marL="4295485" indent="0">
              <a:buNone/>
              <a:defRPr sz="2300"/>
            </a:lvl9pPr>
          </a:lstStyle>
          <a:p>
            <a:endParaRPr lang="es-ES"/>
          </a:p>
        </p:txBody>
      </p:sp>
      <p:sp>
        <p:nvSpPr>
          <p:cNvPr id="4" name="3 Marcador de texto"/>
          <p:cNvSpPr>
            <a:spLocks noGrp="1"/>
          </p:cNvSpPr>
          <p:nvPr>
            <p:ph type="body" sz="half" idx="2"/>
          </p:nvPr>
        </p:nvSpPr>
        <p:spPr>
          <a:xfrm>
            <a:off x="2385361" y="5409583"/>
            <a:ext cx="7301865" cy="811197"/>
          </a:xfrm>
        </p:spPr>
        <p:txBody>
          <a:bodyPr/>
          <a:lstStyle>
            <a:lvl1pPr marL="0" indent="0">
              <a:buNone/>
              <a:defRPr sz="1600"/>
            </a:lvl1pPr>
            <a:lvl2pPr marL="536936" indent="0">
              <a:buNone/>
              <a:defRPr sz="1400"/>
            </a:lvl2pPr>
            <a:lvl3pPr marL="1073871" indent="0">
              <a:buNone/>
              <a:defRPr sz="1200"/>
            </a:lvl3pPr>
            <a:lvl4pPr marL="1610807" indent="0">
              <a:buNone/>
              <a:defRPr sz="1100"/>
            </a:lvl4pPr>
            <a:lvl5pPr marL="2147743" indent="0">
              <a:buNone/>
              <a:defRPr sz="1100"/>
            </a:lvl5pPr>
            <a:lvl6pPr marL="2684678" indent="0">
              <a:buNone/>
              <a:defRPr sz="1100"/>
            </a:lvl6pPr>
            <a:lvl7pPr marL="3221614" indent="0">
              <a:buNone/>
              <a:defRPr sz="1100"/>
            </a:lvl7pPr>
            <a:lvl8pPr marL="3758550" indent="0">
              <a:buNone/>
              <a:defRPr sz="1100"/>
            </a:lvl8pPr>
            <a:lvl9pPr marL="4295485"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27/11/2024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8490" y="276799"/>
            <a:ext cx="10952798" cy="1151996"/>
          </a:xfrm>
          <a:prstGeom prst="rect">
            <a:avLst/>
          </a:prstGeom>
        </p:spPr>
        <p:txBody>
          <a:bodyPr vert="horz" lIns="107387" tIns="53694" rIns="107387" bIns="53694"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8490" y="1612796"/>
            <a:ext cx="10952798" cy="4561584"/>
          </a:xfrm>
          <a:prstGeom prst="rect">
            <a:avLst/>
          </a:prstGeom>
        </p:spPr>
        <p:txBody>
          <a:bodyPr vert="horz" lIns="107387" tIns="53694" rIns="107387" bIns="5369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8489" y="6406379"/>
            <a:ext cx="2839614" cy="367999"/>
          </a:xfrm>
          <a:prstGeom prst="rect">
            <a:avLst/>
          </a:prstGeom>
        </p:spPr>
        <p:txBody>
          <a:bodyPr vert="horz" lIns="107387" tIns="53694" rIns="107387" bIns="53694" rtlCol="0" anchor="ctr"/>
          <a:lstStyle>
            <a:lvl1pPr algn="l">
              <a:defRPr sz="1400">
                <a:solidFill>
                  <a:schemeClr val="tx1">
                    <a:tint val="75000"/>
                  </a:schemeClr>
                </a:solidFill>
              </a:defRPr>
            </a:lvl1pPr>
          </a:lstStyle>
          <a:p>
            <a:fld id="{7A847CFC-816F-41D0-AAC0-9BF4FEBC753E}" type="datetimeFigureOut">
              <a:rPr lang="es-ES" smtClean="0"/>
              <a:pPr/>
              <a:t>27/11/2024</a:t>
            </a:fld>
            <a:endParaRPr lang="es-ES"/>
          </a:p>
        </p:txBody>
      </p:sp>
      <p:sp>
        <p:nvSpPr>
          <p:cNvPr id="5" name="4 Marcador de pie de página"/>
          <p:cNvSpPr>
            <a:spLocks noGrp="1"/>
          </p:cNvSpPr>
          <p:nvPr>
            <p:ph type="ftr" sz="quarter" idx="3"/>
          </p:nvPr>
        </p:nvSpPr>
        <p:spPr>
          <a:xfrm>
            <a:off x="4158008" y="6406379"/>
            <a:ext cx="3853762" cy="367999"/>
          </a:xfrm>
          <a:prstGeom prst="rect">
            <a:avLst/>
          </a:prstGeom>
        </p:spPr>
        <p:txBody>
          <a:bodyPr vert="horz" lIns="107387" tIns="53694" rIns="107387" bIns="53694" rtlCol="0" anchor="ctr"/>
          <a:lstStyle>
            <a:lvl1pPr algn="ctr">
              <a:defRPr sz="14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21672" y="6406379"/>
            <a:ext cx="2839614" cy="367999"/>
          </a:xfrm>
          <a:prstGeom prst="rect">
            <a:avLst/>
          </a:prstGeom>
        </p:spPr>
        <p:txBody>
          <a:bodyPr vert="horz" lIns="107387" tIns="53694" rIns="107387" bIns="53694" rtlCol="0" anchor="ctr"/>
          <a:lstStyle>
            <a:lvl1pPr algn="r">
              <a:defRPr sz="14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73871" rtl="0" eaLnBrk="1" latinLnBrk="0" hangingPunct="1">
        <a:spcBef>
          <a:spcPct val="0"/>
        </a:spcBef>
        <a:buNone/>
        <a:defRPr sz="5200" kern="1200">
          <a:solidFill>
            <a:schemeClr val="tx1"/>
          </a:solidFill>
          <a:latin typeface="+mj-lt"/>
          <a:ea typeface="+mj-ea"/>
          <a:cs typeface="+mj-cs"/>
        </a:defRPr>
      </a:lvl1pPr>
    </p:titleStyle>
    <p:bodyStyle>
      <a:lvl1pPr marL="402702" indent="-402702" algn="l" defTabSz="1073871"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2520" indent="-335585" algn="l" defTabSz="1073871"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2339" indent="-268468" algn="l" defTabSz="1073871"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9275"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6211"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3146"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90082"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7018"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63953" indent="-268468" algn="l" defTabSz="1073871"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3871" rtl="0" eaLnBrk="1" latinLnBrk="0" hangingPunct="1">
        <a:defRPr sz="2100" kern="1200">
          <a:solidFill>
            <a:schemeClr val="tx1"/>
          </a:solidFill>
          <a:latin typeface="+mn-lt"/>
          <a:ea typeface="+mn-ea"/>
          <a:cs typeface="+mn-cs"/>
        </a:defRPr>
      </a:lvl1pPr>
      <a:lvl2pPr marL="536936" algn="l" defTabSz="1073871" rtl="0" eaLnBrk="1" latinLnBrk="0" hangingPunct="1">
        <a:defRPr sz="2100" kern="1200">
          <a:solidFill>
            <a:schemeClr val="tx1"/>
          </a:solidFill>
          <a:latin typeface="+mn-lt"/>
          <a:ea typeface="+mn-ea"/>
          <a:cs typeface="+mn-cs"/>
        </a:defRPr>
      </a:lvl2pPr>
      <a:lvl3pPr marL="1073871" algn="l" defTabSz="1073871" rtl="0" eaLnBrk="1" latinLnBrk="0" hangingPunct="1">
        <a:defRPr sz="2100" kern="1200">
          <a:solidFill>
            <a:schemeClr val="tx1"/>
          </a:solidFill>
          <a:latin typeface="+mn-lt"/>
          <a:ea typeface="+mn-ea"/>
          <a:cs typeface="+mn-cs"/>
        </a:defRPr>
      </a:lvl3pPr>
      <a:lvl4pPr marL="1610807" algn="l" defTabSz="1073871" rtl="0" eaLnBrk="1" latinLnBrk="0" hangingPunct="1">
        <a:defRPr sz="2100" kern="1200">
          <a:solidFill>
            <a:schemeClr val="tx1"/>
          </a:solidFill>
          <a:latin typeface="+mn-lt"/>
          <a:ea typeface="+mn-ea"/>
          <a:cs typeface="+mn-cs"/>
        </a:defRPr>
      </a:lvl4pPr>
      <a:lvl5pPr marL="2147743" algn="l" defTabSz="1073871" rtl="0" eaLnBrk="1" latinLnBrk="0" hangingPunct="1">
        <a:defRPr sz="2100" kern="1200">
          <a:solidFill>
            <a:schemeClr val="tx1"/>
          </a:solidFill>
          <a:latin typeface="+mn-lt"/>
          <a:ea typeface="+mn-ea"/>
          <a:cs typeface="+mn-cs"/>
        </a:defRPr>
      </a:lvl5pPr>
      <a:lvl6pPr marL="2684678" algn="l" defTabSz="1073871" rtl="0" eaLnBrk="1" latinLnBrk="0" hangingPunct="1">
        <a:defRPr sz="2100" kern="1200">
          <a:solidFill>
            <a:schemeClr val="tx1"/>
          </a:solidFill>
          <a:latin typeface="+mn-lt"/>
          <a:ea typeface="+mn-ea"/>
          <a:cs typeface="+mn-cs"/>
        </a:defRPr>
      </a:lvl6pPr>
      <a:lvl7pPr marL="3221614" algn="l" defTabSz="1073871" rtl="0" eaLnBrk="1" latinLnBrk="0" hangingPunct="1">
        <a:defRPr sz="2100" kern="1200">
          <a:solidFill>
            <a:schemeClr val="tx1"/>
          </a:solidFill>
          <a:latin typeface="+mn-lt"/>
          <a:ea typeface="+mn-ea"/>
          <a:cs typeface="+mn-cs"/>
        </a:defRPr>
      </a:lvl7pPr>
      <a:lvl8pPr marL="3758550" algn="l" defTabSz="1073871" rtl="0" eaLnBrk="1" latinLnBrk="0" hangingPunct="1">
        <a:defRPr sz="2100" kern="1200">
          <a:solidFill>
            <a:schemeClr val="tx1"/>
          </a:solidFill>
          <a:latin typeface="+mn-lt"/>
          <a:ea typeface="+mn-ea"/>
          <a:cs typeface="+mn-cs"/>
        </a:defRPr>
      </a:lvl8pPr>
      <a:lvl9pPr marL="4295485" algn="l" defTabSz="107387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0" y="2519883"/>
            <a:ext cx="12169775" cy="1770430"/>
          </a:xfrm>
          <a:prstGeom prst="rect">
            <a:avLst/>
          </a:prstGeom>
          <a:noFill/>
        </p:spPr>
        <p:txBody>
          <a:bodyPr wrap="square" lIns="107387" tIns="53694" rIns="107387" bIns="53694" rtlCol="0">
            <a:spAutoFit/>
          </a:bodyPr>
          <a:lstStyle/>
          <a:p>
            <a:pPr algn="ctr"/>
            <a:r>
              <a:rPr lang="es-ES" sz="3600" dirty="0" smtClean="0">
                <a:solidFill>
                  <a:schemeClr val="tx2"/>
                </a:solidFill>
                <a:latin typeface="Tahoma" pitchFamily="34" charset="0"/>
                <a:ea typeface="Tahoma" pitchFamily="34" charset="0"/>
                <a:cs typeface="Tahoma" pitchFamily="34" charset="0"/>
              </a:rPr>
              <a:t>Extracción automática de aspectos en </a:t>
            </a:r>
          </a:p>
          <a:p>
            <a:pPr algn="ctr"/>
            <a:r>
              <a:rPr lang="es-ES" sz="3600" dirty="0" smtClean="0">
                <a:solidFill>
                  <a:schemeClr val="tx2"/>
                </a:solidFill>
                <a:latin typeface="Tahoma" pitchFamily="34" charset="0"/>
                <a:ea typeface="Tahoma" pitchFamily="34" charset="0"/>
                <a:cs typeface="Tahoma" pitchFamily="34" charset="0"/>
              </a:rPr>
              <a:t>reseñas en español aplicando ensamble </a:t>
            </a:r>
          </a:p>
          <a:p>
            <a:pPr algn="ctr"/>
            <a:r>
              <a:rPr lang="es-ES" sz="3600" dirty="0" smtClean="0">
                <a:solidFill>
                  <a:schemeClr val="tx2"/>
                </a:solidFill>
                <a:latin typeface="Tahoma" pitchFamily="34" charset="0"/>
                <a:ea typeface="Tahoma" pitchFamily="34" charset="0"/>
                <a:cs typeface="Tahoma" pitchFamily="34" charset="0"/>
              </a:rPr>
              <a:t>de modelos de Transformers</a:t>
            </a:r>
            <a:endParaRPr lang="es-ES" sz="3600" dirty="0">
              <a:solidFill>
                <a:schemeClr val="tx2"/>
              </a:solidFill>
              <a:latin typeface="Tahoma" pitchFamily="34" charset="0"/>
              <a:ea typeface="Tahoma" pitchFamily="34" charset="0"/>
              <a:cs typeface="Tahoma" pitchFamily="34" charset="0"/>
            </a:endParaRPr>
          </a:p>
        </p:txBody>
      </p:sp>
      <p:sp>
        <p:nvSpPr>
          <p:cNvPr id="6" name="Rectángulo 6">
            <a:extLst>
              <a:ext uri="{FF2B5EF4-FFF2-40B4-BE49-F238E27FC236}">
                <a16:creationId xmlns:a16="http://schemas.microsoft.com/office/drawing/2014/main" xmlns="" id="{34D31BF8-0A2C-08A1-04E2-7FB25DB88CB8}"/>
              </a:ext>
            </a:extLst>
          </p:cNvPr>
          <p:cNvSpPr/>
          <p:nvPr/>
        </p:nvSpPr>
        <p:spPr>
          <a:xfrm>
            <a:off x="0" y="647675"/>
            <a:ext cx="12169775" cy="1339543"/>
          </a:xfrm>
          <a:prstGeom prst="rect">
            <a:avLst/>
          </a:prstGeom>
          <a:noFill/>
        </p:spPr>
        <p:txBody>
          <a:bodyPr wrap="square" lIns="107387" tIns="53694" rIns="107387" bIns="53694">
            <a:spAutoFit/>
          </a:bodyPr>
          <a:lstStyle/>
          <a:p>
            <a:pPr algn="ctr"/>
            <a:r>
              <a:rPr lang="es-ES" sz="4000" dirty="0" smtClean="0">
                <a:ln w="0"/>
                <a:solidFill>
                  <a:schemeClr val="tx2"/>
                </a:solidFill>
                <a:latin typeface="Tahoma" pitchFamily="34" charset="0"/>
                <a:ea typeface="Tahoma" pitchFamily="34" charset="0"/>
                <a:cs typeface="Tahoma" pitchFamily="34" charset="0"/>
              </a:rPr>
              <a:t>VI Congreso de Ingeniería Informática </a:t>
            </a:r>
          </a:p>
          <a:p>
            <a:pPr algn="ctr"/>
            <a:r>
              <a:rPr lang="es-ES" sz="4000" dirty="0" smtClean="0">
                <a:ln w="0"/>
                <a:solidFill>
                  <a:schemeClr val="tx2"/>
                </a:solidFill>
                <a:latin typeface="Tahoma" pitchFamily="34" charset="0"/>
                <a:ea typeface="Tahoma" pitchFamily="34" charset="0"/>
                <a:cs typeface="Tahoma" pitchFamily="34" charset="0"/>
              </a:rPr>
              <a:t>y Sistemas de Información (CIIISI’2024)</a:t>
            </a:r>
          </a:p>
        </p:txBody>
      </p:sp>
      <p:sp>
        <p:nvSpPr>
          <p:cNvPr id="7" name="CuadroTexto 1">
            <a:extLst>
              <a:ext uri="{FF2B5EF4-FFF2-40B4-BE49-F238E27FC236}">
                <a16:creationId xmlns:a16="http://schemas.microsoft.com/office/drawing/2014/main" xmlns="" id="{574952FE-20FB-B49E-D6E1-CB06CB134265}"/>
              </a:ext>
            </a:extLst>
          </p:cNvPr>
          <p:cNvSpPr txBox="1"/>
          <p:nvPr/>
        </p:nvSpPr>
        <p:spPr>
          <a:xfrm>
            <a:off x="1116335" y="4680123"/>
            <a:ext cx="5944741" cy="1615827"/>
          </a:xfrm>
          <a:prstGeom prst="rect">
            <a:avLst/>
          </a:prstGeom>
          <a:noFill/>
        </p:spPr>
        <p:txBody>
          <a:bodyPr wrap="square" rtlCol="0">
            <a:spAutoFit/>
          </a:bodyPr>
          <a:lstStyle/>
          <a:p>
            <a:r>
              <a:rPr lang="es-ES" b="1" dirty="0" smtClean="0">
                <a:latin typeface="Yu Gothic Light" panose="020B0300000000000000" pitchFamily="34" charset="-128"/>
                <a:ea typeface="Yu Gothic Light" panose="020B0300000000000000" pitchFamily="34" charset="-128"/>
              </a:rPr>
              <a:t>		</a:t>
            </a:r>
            <a:endParaRPr lang="es-ES" b="1" dirty="0">
              <a:latin typeface="Yu Gothic Light" panose="020B0300000000000000" pitchFamily="34" charset="-128"/>
              <a:ea typeface="Yu Gothic Light" panose="020B0300000000000000" pitchFamily="34" charset="-128"/>
            </a:endParaRPr>
          </a:p>
          <a:p>
            <a:r>
              <a:rPr lang="es-ES" sz="2600" b="1" dirty="0" smtClean="0">
                <a:latin typeface="Yu Gothic Light" panose="020B0300000000000000" pitchFamily="34" charset="-128"/>
                <a:ea typeface="Yu Gothic Light" panose="020B0300000000000000" pitchFamily="34" charset="-128"/>
              </a:rPr>
              <a:t>Autores: </a:t>
            </a:r>
          </a:p>
          <a:p>
            <a:r>
              <a:rPr lang="es-ES" sz="2600" b="1" dirty="0" smtClean="0">
                <a:latin typeface="Yu Gothic Light" panose="020B0300000000000000" pitchFamily="34" charset="-128"/>
                <a:ea typeface="Yu Gothic Light" panose="020B0300000000000000" pitchFamily="34" charset="-128"/>
              </a:rPr>
              <a:t>Miguel Angel Rivero Tapia</a:t>
            </a:r>
          </a:p>
          <a:p>
            <a:r>
              <a:rPr lang="es-ES" sz="2600" b="1" dirty="0" smtClean="0">
                <a:latin typeface="Yu Gothic Light" panose="020B0300000000000000" pitchFamily="34" charset="-128"/>
                <a:ea typeface="Yu Gothic Light" panose="020B0300000000000000" pitchFamily="34" charset="-128"/>
              </a:rPr>
              <a:t>Alfredo Simón Cuevas</a:t>
            </a:r>
          </a:p>
        </p:txBody>
      </p:sp>
      <p:pic>
        <p:nvPicPr>
          <p:cNvPr id="8" name="7 Imagen" descr="ccia_footer.png"/>
          <p:cNvPicPr>
            <a:picLocks noChangeAspect="1"/>
          </p:cNvPicPr>
          <p:nvPr/>
        </p:nvPicPr>
        <p:blipFill>
          <a:blip r:embed="rId3" cstate="print"/>
          <a:stretch>
            <a:fillRect/>
          </a:stretch>
        </p:blipFill>
        <p:spPr>
          <a:xfrm>
            <a:off x="7597055" y="5184179"/>
            <a:ext cx="4219575" cy="895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108224"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Resultados</a:t>
            </a:r>
            <a:endParaRPr lang="es-ES" sz="4400" dirty="0" smtClean="0">
              <a:ln w="0"/>
              <a:solidFill>
                <a:schemeClr val="tx2"/>
              </a:solidFill>
              <a:latin typeface="Tahoma" pitchFamily="34" charset="0"/>
              <a:ea typeface="Tahoma" pitchFamily="34" charset="0"/>
              <a:cs typeface="Tahoma" pitchFamily="34" charset="0"/>
            </a:endParaRPr>
          </a:p>
        </p:txBody>
      </p:sp>
      <p:pic>
        <p:nvPicPr>
          <p:cNvPr id="4" name="3 Imagen" descr="Screenshot (114).png"/>
          <p:cNvPicPr>
            <a:picLocks noChangeAspect="1"/>
          </p:cNvPicPr>
          <p:nvPr/>
        </p:nvPicPr>
        <p:blipFill>
          <a:blip r:embed="rId2" cstate="print"/>
          <a:srcRect l="9136" t="30612" r="15558" b="22424"/>
          <a:stretch>
            <a:fillRect/>
          </a:stretch>
        </p:blipFill>
        <p:spPr>
          <a:xfrm>
            <a:off x="473406" y="1551652"/>
            <a:ext cx="10940073" cy="47126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0"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Conclusiones</a:t>
            </a:r>
            <a:endParaRPr lang="es-ES" sz="4400" dirty="0" smtClean="0">
              <a:ln w="0"/>
              <a:solidFill>
                <a:schemeClr val="tx2"/>
              </a:solidFill>
              <a:latin typeface="Tahoma" pitchFamily="34" charset="0"/>
              <a:ea typeface="Tahoma" pitchFamily="34" charset="0"/>
              <a:cs typeface="Tahoma" pitchFamily="34" charset="0"/>
            </a:endParaRPr>
          </a:p>
        </p:txBody>
      </p:sp>
      <p:graphicFrame>
        <p:nvGraphicFramePr>
          <p:cNvPr id="3" name="2 Diagrama"/>
          <p:cNvGraphicFramePr/>
          <p:nvPr/>
        </p:nvGraphicFramePr>
        <p:xfrm>
          <a:off x="468263" y="1583779"/>
          <a:ext cx="11305255"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0" y="2519883"/>
            <a:ext cx="12169775" cy="1770430"/>
          </a:xfrm>
          <a:prstGeom prst="rect">
            <a:avLst/>
          </a:prstGeom>
          <a:noFill/>
        </p:spPr>
        <p:txBody>
          <a:bodyPr wrap="square" lIns="107387" tIns="53694" rIns="107387" bIns="53694" rtlCol="0">
            <a:spAutoFit/>
          </a:bodyPr>
          <a:lstStyle/>
          <a:p>
            <a:pPr algn="ctr"/>
            <a:r>
              <a:rPr lang="es-ES" sz="3600" dirty="0" smtClean="0">
                <a:solidFill>
                  <a:schemeClr val="tx2"/>
                </a:solidFill>
                <a:latin typeface="Tahoma" pitchFamily="34" charset="0"/>
                <a:ea typeface="Tahoma" pitchFamily="34" charset="0"/>
                <a:cs typeface="Tahoma" pitchFamily="34" charset="0"/>
              </a:rPr>
              <a:t>Extracción automática de aspectos en </a:t>
            </a:r>
          </a:p>
          <a:p>
            <a:pPr algn="ctr"/>
            <a:r>
              <a:rPr lang="es-ES" sz="3600" dirty="0" smtClean="0">
                <a:solidFill>
                  <a:schemeClr val="tx2"/>
                </a:solidFill>
                <a:latin typeface="Tahoma" pitchFamily="34" charset="0"/>
                <a:ea typeface="Tahoma" pitchFamily="34" charset="0"/>
                <a:cs typeface="Tahoma" pitchFamily="34" charset="0"/>
              </a:rPr>
              <a:t>reseñas en español aplicando ensamble </a:t>
            </a:r>
          </a:p>
          <a:p>
            <a:pPr algn="ctr"/>
            <a:r>
              <a:rPr lang="es-ES" sz="3600" dirty="0" smtClean="0">
                <a:solidFill>
                  <a:schemeClr val="tx2"/>
                </a:solidFill>
                <a:latin typeface="Tahoma" pitchFamily="34" charset="0"/>
                <a:ea typeface="Tahoma" pitchFamily="34" charset="0"/>
                <a:cs typeface="Tahoma" pitchFamily="34" charset="0"/>
              </a:rPr>
              <a:t>de modelos de Transformers</a:t>
            </a:r>
            <a:endParaRPr lang="es-ES" sz="3600" dirty="0">
              <a:solidFill>
                <a:schemeClr val="tx2"/>
              </a:solidFill>
              <a:latin typeface="Tahoma" pitchFamily="34" charset="0"/>
              <a:ea typeface="Tahoma" pitchFamily="34" charset="0"/>
              <a:cs typeface="Tahoma" pitchFamily="34" charset="0"/>
            </a:endParaRPr>
          </a:p>
        </p:txBody>
      </p:sp>
      <p:sp>
        <p:nvSpPr>
          <p:cNvPr id="6" name="Rectángulo 6">
            <a:extLst>
              <a:ext uri="{FF2B5EF4-FFF2-40B4-BE49-F238E27FC236}">
                <a16:creationId xmlns:a16="http://schemas.microsoft.com/office/drawing/2014/main" xmlns="" id="{34D31BF8-0A2C-08A1-04E2-7FB25DB88CB8}"/>
              </a:ext>
            </a:extLst>
          </p:cNvPr>
          <p:cNvSpPr/>
          <p:nvPr/>
        </p:nvSpPr>
        <p:spPr>
          <a:xfrm>
            <a:off x="0" y="647675"/>
            <a:ext cx="12169775" cy="1339543"/>
          </a:xfrm>
          <a:prstGeom prst="rect">
            <a:avLst/>
          </a:prstGeom>
          <a:noFill/>
        </p:spPr>
        <p:txBody>
          <a:bodyPr wrap="square" lIns="107387" tIns="53694" rIns="107387" bIns="53694">
            <a:spAutoFit/>
          </a:bodyPr>
          <a:lstStyle/>
          <a:p>
            <a:pPr algn="ctr"/>
            <a:r>
              <a:rPr lang="es-ES" sz="4000" dirty="0" smtClean="0">
                <a:ln w="0"/>
                <a:solidFill>
                  <a:schemeClr val="tx2"/>
                </a:solidFill>
                <a:latin typeface="Tahoma" pitchFamily="34" charset="0"/>
                <a:ea typeface="Tahoma" pitchFamily="34" charset="0"/>
                <a:cs typeface="Tahoma" pitchFamily="34" charset="0"/>
              </a:rPr>
              <a:t>VI Congreso de Ingeniería Informática </a:t>
            </a:r>
          </a:p>
          <a:p>
            <a:pPr algn="ctr"/>
            <a:r>
              <a:rPr lang="es-ES" sz="4000" dirty="0" smtClean="0">
                <a:ln w="0"/>
                <a:solidFill>
                  <a:schemeClr val="tx2"/>
                </a:solidFill>
                <a:latin typeface="Tahoma" pitchFamily="34" charset="0"/>
                <a:ea typeface="Tahoma" pitchFamily="34" charset="0"/>
                <a:cs typeface="Tahoma" pitchFamily="34" charset="0"/>
              </a:rPr>
              <a:t>y Sistemas de Información (CIIISI’2024)</a:t>
            </a:r>
          </a:p>
        </p:txBody>
      </p:sp>
      <p:sp>
        <p:nvSpPr>
          <p:cNvPr id="7" name="CuadroTexto 1">
            <a:extLst>
              <a:ext uri="{FF2B5EF4-FFF2-40B4-BE49-F238E27FC236}">
                <a16:creationId xmlns:a16="http://schemas.microsoft.com/office/drawing/2014/main" xmlns="" id="{574952FE-20FB-B49E-D6E1-CB06CB134265}"/>
              </a:ext>
            </a:extLst>
          </p:cNvPr>
          <p:cNvSpPr txBox="1"/>
          <p:nvPr/>
        </p:nvSpPr>
        <p:spPr>
          <a:xfrm>
            <a:off x="1116335" y="4680123"/>
            <a:ext cx="5944741" cy="1615827"/>
          </a:xfrm>
          <a:prstGeom prst="rect">
            <a:avLst/>
          </a:prstGeom>
          <a:noFill/>
        </p:spPr>
        <p:txBody>
          <a:bodyPr wrap="square" rtlCol="0">
            <a:spAutoFit/>
          </a:bodyPr>
          <a:lstStyle/>
          <a:p>
            <a:r>
              <a:rPr lang="es-ES" b="1" dirty="0" smtClean="0">
                <a:latin typeface="Yu Gothic Light" panose="020B0300000000000000" pitchFamily="34" charset="-128"/>
                <a:ea typeface="Yu Gothic Light" panose="020B0300000000000000" pitchFamily="34" charset="-128"/>
              </a:rPr>
              <a:t>		</a:t>
            </a:r>
            <a:endParaRPr lang="es-ES" b="1" dirty="0">
              <a:latin typeface="Yu Gothic Light" panose="020B0300000000000000" pitchFamily="34" charset="-128"/>
              <a:ea typeface="Yu Gothic Light" panose="020B0300000000000000" pitchFamily="34" charset="-128"/>
            </a:endParaRPr>
          </a:p>
          <a:p>
            <a:r>
              <a:rPr lang="es-ES" sz="2600" b="1" dirty="0" smtClean="0">
                <a:latin typeface="Yu Gothic Light" panose="020B0300000000000000" pitchFamily="34" charset="-128"/>
                <a:ea typeface="Yu Gothic Light" panose="020B0300000000000000" pitchFamily="34" charset="-128"/>
              </a:rPr>
              <a:t>Autores: </a:t>
            </a:r>
          </a:p>
          <a:p>
            <a:r>
              <a:rPr lang="es-ES" sz="2600" b="1" dirty="0" smtClean="0">
                <a:latin typeface="Yu Gothic Light" panose="020B0300000000000000" pitchFamily="34" charset="-128"/>
                <a:ea typeface="Yu Gothic Light" panose="020B0300000000000000" pitchFamily="34" charset="-128"/>
              </a:rPr>
              <a:t>Miguel Angel Rivero Tapia</a:t>
            </a:r>
          </a:p>
          <a:p>
            <a:r>
              <a:rPr lang="es-ES" sz="2600" b="1" dirty="0" smtClean="0">
                <a:latin typeface="Yu Gothic Light" panose="020B0300000000000000" pitchFamily="34" charset="-128"/>
                <a:ea typeface="Yu Gothic Light" panose="020B0300000000000000" pitchFamily="34" charset="-128"/>
              </a:rPr>
              <a:t>Alfredo Simón Cuevas</a:t>
            </a:r>
          </a:p>
        </p:txBody>
      </p:sp>
      <p:pic>
        <p:nvPicPr>
          <p:cNvPr id="8" name="7 Imagen" descr="ccia_footer.png"/>
          <p:cNvPicPr>
            <a:picLocks noChangeAspect="1"/>
          </p:cNvPicPr>
          <p:nvPr/>
        </p:nvPicPr>
        <p:blipFill>
          <a:blip r:embed="rId2" cstate="print"/>
          <a:stretch>
            <a:fillRect/>
          </a:stretch>
        </p:blipFill>
        <p:spPr>
          <a:xfrm>
            <a:off x="7597055" y="5184179"/>
            <a:ext cx="4219575" cy="895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1652910041564.png"/>
          <p:cNvPicPr>
            <a:picLocks noChangeAspect="1"/>
          </p:cNvPicPr>
          <p:nvPr/>
        </p:nvPicPr>
        <p:blipFill>
          <a:blip r:embed="rId3" cstate="print"/>
          <a:stretch>
            <a:fillRect/>
          </a:stretch>
        </p:blipFill>
        <p:spPr>
          <a:xfrm>
            <a:off x="5868864" y="1511771"/>
            <a:ext cx="6300911" cy="4608512"/>
          </a:xfrm>
          <a:prstGeom prst="rect">
            <a:avLst/>
          </a:prstGeom>
        </p:spPr>
      </p:pic>
      <p:pic>
        <p:nvPicPr>
          <p:cNvPr id="5" name="4 Imagen" descr="1699534413677.png"/>
          <p:cNvPicPr>
            <a:picLocks noChangeAspect="1"/>
          </p:cNvPicPr>
          <p:nvPr/>
        </p:nvPicPr>
        <p:blipFill>
          <a:blip r:embed="rId4" cstate="print"/>
          <a:stretch>
            <a:fillRect/>
          </a:stretch>
        </p:blipFill>
        <p:spPr>
          <a:xfrm>
            <a:off x="0" y="1151731"/>
            <a:ext cx="6588943" cy="5040560"/>
          </a:xfrm>
          <a:prstGeom prst="rect">
            <a:avLst/>
          </a:prstGeom>
        </p:spPr>
      </p:pic>
      <p:sp>
        <p:nvSpPr>
          <p:cNvPr id="6" name="Rectángulo 6">
            <a:extLst>
              <a:ext uri="{FF2B5EF4-FFF2-40B4-BE49-F238E27FC236}">
                <a16:creationId xmlns:a16="http://schemas.microsoft.com/office/drawing/2014/main" xmlns="" id="{34D31BF8-0A2C-08A1-04E2-7FB25DB88CB8}"/>
              </a:ext>
            </a:extLst>
          </p:cNvPr>
          <p:cNvSpPr/>
          <p:nvPr/>
        </p:nvSpPr>
        <p:spPr>
          <a:xfrm>
            <a:off x="0" y="359643"/>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Introducción</a:t>
            </a:r>
            <a:endParaRPr lang="es-ES" sz="4400" dirty="0" smtClean="0">
              <a:ln w="0"/>
              <a:solidFill>
                <a:schemeClr val="tx2"/>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0"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Análisis de sentimientos basado en aspectos</a:t>
            </a:r>
            <a:endParaRPr lang="es-ES" sz="4400" dirty="0" smtClean="0">
              <a:ln w="0"/>
              <a:solidFill>
                <a:schemeClr val="tx2"/>
              </a:solidFill>
              <a:latin typeface="Tahoma" pitchFamily="34" charset="0"/>
              <a:ea typeface="Tahoma" pitchFamily="34" charset="0"/>
              <a:cs typeface="Tahoma" pitchFamily="34" charset="0"/>
            </a:endParaRPr>
          </a:p>
        </p:txBody>
      </p:sp>
      <p:graphicFrame>
        <p:nvGraphicFramePr>
          <p:cNvPr id="8" name="7 Diagrama"/>
          <p:cNvGraphicFramePr/>
          <p:nvPr/>
        </p:nvGraphicFramePr>
        <p:xfrm>
          <a:off x="468263" y="1655787"/>
          <a:ext cx="11305255"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1" y="643765"/>
            <a:ext cx="12169774"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Extracción automática de aspectos</a:t>
            </a:r>
            <a:endParaRPr lang="es-ES" sz="4400" dirty="0" smtClean="0">
              <a:ln w="0"/>
              <a:solidFill>
                <a:schemeClr val="tx2"/>
              </a:solidFill>
              <a:latin typeface="Tahoma" pitchFamily="34" charset="0"/>
              <a:ea typeface="Tahoma" pitchFamily="34" charset="0"/>
              <a:cs typeface="Tahoma" pitchFamily="34" charset="0"/>
            </a:endParaRPr>
          </a:p>
        </p:txBody>
      </p:sp>
      <p:graphicFrame>
        <p:nvGraphicFramePr>
          <p:cNvPr id="8" name="7 Diagrama"/>
          <p:cNvGraphicFramePr/>
          <p:nvPr/>
        </p:nvGraphicFramePr>
        <p:xfrm>
          <a:off x="468263" y="1799803"/>
          <a:ext cx="11305255"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179809"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Problema de extracción de aspectos</a:t>
            </a:r>
            <a:endParaRPr lang="es-ES" sz="4400" dirty="0" smtClean="0">
              <a:ln w="0"/>
              <a:solidFill>
                <a:schemeClr val="tx2"/>
              </a:solidFill>
              <a:latin typeface="Tahoma" pitchFamily="34" charset="0"/>
              <a:ea typeface="Tahoma" pitchFamily="34" charset="0"/>
              <a:cs typeface="Tahoma" pitchFamily="34" charset="0"/>
            </a:endParaRPr>
          </a:p>
        </p:txBody>
      </p:sp>
      <p:graphicFrame>
        <p:nvGraphicFramePr>
          <p:cNvPr id="8" name="7 Diagrama"/>
          <p:cNvGraphicFramePr/>
          <p:nvPr/>
        </p:nvGraphicFramePr>
        <p:xfrm>
          <a:off x="540271" y="1727795"/>
          <a:ext cx="10873207"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0"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Concepción de la solución</a:t>
            </a:r>
            <a:endParaRPr lang="es-ES" sz="4400" dirty="0" smtClean="0">
              <a:ln w="0"/>
              <a:solidFill>
                <a:schemeClr val="tx2"/>
              </a:solidFill>
              <a:latin typeface="Tahoma" pitchFamily="34" charset="0"/>
              <a:ea typeface="Tahoma" pitchFamily="34" charset="0"/>
              <a:cs typeface="Tahoma" pitchFamily="34" charset="0"/>
            </a:endParaRPr>
          </a:p>
        </p:txBody>
      </p:sp>
      <p:pic>
        <p:nvPicPr>
          <p:cNvPr id="6" name="5 Imagen" descr="Screenshot (108).png"/>
          <p:cNvPicPr>
            <a:picLocks noChangeAspect="1"/>
          </p:cNvPicPr>
          <p:nvPr/>
        </p:nvPicPr>
        <p:blipFill>
          <a:blip r:embed="rId3" cstate="print"/>
          <a:srcRect l="9180" t="32109" r="16284" b="24450"/>
          <a:stretch>
            <a:fillRect/>
          </a:stretch>
        </p:blipFill>
        <p:spPr>
          <a:xfrm>
            <a:off x="252239" y="1655788"/>
            <a:ext cx="11593288" cy="44644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0"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Concepción de la solución</a:t>
            </a:r>
            <a:endParaRPr lang="es-ES" sz="4400" dirty="0" smtClean="0">
              <a:ln w="0"/>
              <a:solidFill>
                <a:schemeClr val="tx2"/>
              </a:solidFill>
              <a:latin typeface="Tahoma" pitchFamily="34" charset="0"/>
              <a:ea typeface="Tahoma" pitchFamily="34" charset="0"/>
              <a:cs typeface="Tahoma" pitchFamily="34" charset="0"/>
            </a:endParaRPr>
          </a:p>
        </p:txBody>
      </p:sp>
      <p:pic>
        <p:nvPicPr>
          <p:cNvPr id="8" name="7 Imagen" descr="Screenshot (109).png"/>
          <p:cNvPicPr>
            <a:picLocks noChangeAspect="1"/>
          </p:cNvPicPr>
          <p:nvPr/>
        </p:nvPicPr>
        <p:blipFill>
          <a:blip r:embed="rId3" cstate="print"/>
          <a:srcRect l="10357" t="46694" r="16865" b="41581"/>
          <a:stretch>
            <a:fillRect/>
          </a:stretch>
        </p:blipFill>
        <p:spPr>
          <a:xfrm>
            <a:off x="252239" y="1799803"/>
            <a:ext cx="11671865" cy="1368152"/>
          </a:xfrm>
          <a:prstGeom prst="rect">
            <a:avLst/>
          </a:prstGeom>
        </p:spPr>
      </p:pic>
      <p:pic>
        <p:nvPicPr>
          <p:cNvPr id="9" name="8 Imagen" descr="Screenshot (110).png"/>
          <p:cNvPicPr>
            <a:picLocks noChangeAspect="1"/>
          </p:cNvPicPr>
          <p:nvPr/>
        </p:nvPicPr>
        <p:blipFill>
          <a:blip r:embed="rId4" cstate="print"/>
          <a:srcRect l="18845" t="43457" r="25571" b="31056"/>
          <a:stretch>
            <a:fillRect/>
          </a:stretch>
        </p:blipFill>
        <p:spPr>
          <a:xfrm>
            <a:off x="1440472" y="3527995"/>
            <a:ext cx="8964895" cy="286908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0"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Resultados</a:t>
            </a:r>
            <a:endParaRPr lang="es-ES" sz="4400" dirty="0" smtClean="0">
              <a:ln w="0"/>
              <a:solidFill>
                <a:schemeClr val="tx2"/>
              </a:solidFill>
              <a:latin typeface="Tahoma" pitchFamily="34" charset="0"/>
              <a:ea typeface="Tahoma" pitchFamily="34" charset="0"/>
              <a:cs typeface="Tahoma" pitchFamily="34" charset="0"/>
            </a:endParaRPr>
          </a:p>
        </p:txBody>
      </p:sp>
      <p:pic>
        <p:nvPicPr>
          <p:cNvPr id="4" name="3 Imagen" descr="Screenshot (111).png"/>
          <p:cNvPicPr>
            <a:picLocks noChangeAspect="1"/>
          </p:cNvPicPr>
          <p:nvPr/>
        </p:nvPicPr>
        <p:blipFill>
          <a:blip r:embed="rId2" cstate="print"/>
          <a:srcRect l="23089" t="40684" r="26924" b="15270"/>
          <a:stretch>
            <a:fillRect/>
          </a:stretch>
        </p:blipFill>
        <p:spPr>
          <a:xfrm>
            <a:off x="2110476" y="1583779"/>
            <a:ext cx="8222883" cy="47525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6">
            <a:extLst>
              <a:ext uri="{FF2B5EF4-FFF2-40B4-BE49-F238E27FC236}">
                <a16:creationId xmlns:a16="http://schemas.microsoft.com/office/drawing/2014/main" xmlns="" id="{34D31BF8-0A2C-08A1-04E2-7FB25DB88CB8}"/>
              </a:ext>
            </a:extLst>
          </p:cNvPr>
          <p:cNvSpPr/>
          <p:nvPr/>
        </p:nvSpPr>
        <p:spPr>
          <a:xfrm>
            <a:off x="-251817" y="643765"/>
            <a:ext cx="12169775" cy="785545"/>
          </a:xfrm>
          <a:prstGeom prst="rect">
            <a:avLst/>
          </a:prstGeom>
          <a:noFill/>
        </p:spPr>
        <p:txBody>
          <a:bodyPr wrap="square" lIns="107387" tIns="53694" rIns="107387" bIns="53694">
            <a:spAutoFit/>
          </a:bodyPr>
          <a:lstStyle/>
          <a:p>
            <a:pPr algn="ctr"/>
            <a:r>
              <a:rPr lang="es-419" sz="4400" dirty="0" smtClean="0">
                <a:ln w="0"/>
                <a:solidFill>
                  <a:schemeClr val="tx2"/>
                </a:solidFill>
                <a:latin typeface="Tahoma" pitchFamily="34" charset="0"/>
                <a:ea typeface="Tahoma" pitchFamily="34" charset="0"/>
                <a:cs typeface="Tahoma" pitchFamily="34" charset="0"/>
              </a:rPr>
              <a:t>Resultados</a:t>
            </a:r>
            <a:endParaRPr lang="es-ES" sz="4400" dirty="0" smtClean="0">
              <a:ln w="0"/>
              <a:solidFill>
                <a:schemeClr val="tx2"/>
              </a:solidFill>
              <a:latin typeface="Tahoma" pitchFamily="34" charset="0"/>
              <a:ea typeface="Tahoma" pitchFamily="34" charset="0"/>
              <a:cs typeface="Tahoma" pitchFamily="34" charset="0"/>
            </a:endParaRPr>
          </a:p>
        </p:txBody>
      </p:sp>
      <p:pic>
        <p:nvPicPr>
          <p:cNvPr id="3" name="2 Imagen" descr="Screenshot (106).png"/>
          <p:cNvPicPr>
            <a:picLocks noChangeAspect="1"/>
          </p:cNvPicPr>
          <p:nvPr/>
        </p:nvPicPr>
        <p:blipFill>
          <a:blip r:embed="rId2" cstate="print"/>
          <a:srcRect l="14499" t="23501" r="18048" b="14218"/>
          <a:stretch>
            <a:fillRect/>
          </a:stretch>
        </p:blipFill>
        <p:spPr>
          <a:xfrm>
            <a:off x="1260351" y="1367755"/>
            <a:ext cx="9793088" cy="5240161"/>
          </a:xfrm>
          <a:prstGeom prst="rect">
            <a:avLst/>
          </a:prstGeom>
        </p:spPr>
      </p:pic>
      <p:sp>
        <p:nvSpPr>
          <p:cNvPr id="6" name="5 Rectángulo"/>
          <p:cNvSpPr/>
          <p:nvPr/>
        </p:nvSpPr>
        <p:spPr>
          <a:xfrm>
            <a:off x="9253239" y="3239963"/>
            <a:ext cx="720080" cy="36004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6 Rectángulo"/>
          <p:cNvSpPr/>
          <p:nvPr/>
        </p:nvSpPr>
        <p:spPr>
          <a:xfrm>
            <a:off x="8317135" y="4536107"/>
            <a:ext cx="720080" cy="36004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Rectángulo"/>
          <p:cNvSpPr/>
          <p:nvPr/>
        </p:nvSpPr>
        <p:spPr>
          <a:xfrm>
            <a:off x="8317135" y="6048275"/>
            <a:ext cx="720080" cy="36004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8 Rectángulo"/>
          <p:cNvSpPr/>
          <p:nvPr/>
        </p:nvSpPr>
        <p:spPr>
          <a:xfrm>
            <a:off x="10045327" y="3239963"/>
            <a:ext cx="720080" cy="36004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797</Words>
  <Application>Microsoft Office PowerPoint</Application>
  <PresentationFormat>Personalizado</PresentationFormat>
  <Paragraphs>58</Paragraphs>
  <Slides>12</Slides>
  <Notes>8</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PC-2018</dc:creator>
  <cp:lastModifiedBy>PC-2018</cp:lastModifiedBy>
  <cp:revision>41</cp:revision>
  <dcterms:created xsi:type="dcterms:W3CDTF">2024-11-26T04:18:48Z</dcterms:created>
  <dcterms:modified xsi:type="dcterms:W3CDTF">2024-11-27T12:32:43Z</dcterms:modified>
</cp:coreProperties>
</file>