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B1B5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5656-A5FA-E245-8D00-69450928D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699B4-A8D5-B447-85C2-EC1E56AB1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6F7E-BC07-1B44-9F9C-15314B0F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342C-596C-1B45-8A54-362147DD42E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9E0A2-36CD-BA4C-B608-FA63E41C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A102F-E67D-614F-920F-2ECE1DEE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B63A-4EAF-814D-A51B-F73D44DF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3B06-B960-1B4D-B678-61D82D46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F9865-E417-F74C-9CB8-2797830DF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289D-6A36-B14D-8855-08C4B15E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342C-596C-1B45-8A54-362147DD42E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E1C70-A71C-3448-9079-5303248F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7C8EA-C6A4-8749-887B-26DE20CE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B63A-4EAF-814D-A51B-F73D44DF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5A017-3894-C64E-B160-F7082D1A9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ADABF-2812-5C4C-BAD9-BE3161EA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2AC2-D646-D547-8B10-D1BA701D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342C-596C-1B45-8A54-362147DD42E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DA8A7-8C81-3248-B0ED-BB7546C2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5EEAC-CB72-FE4C-87F0-DAE80F8C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B63A-4EAF-814D-A51B-F73D44DF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6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92D2-C2F2-E24F-8C65-6926D530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ADDC-8B19-1E4C-B7A8-644BEEDC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9F19B-E1EF-BB42-904F-932FBC0A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342C-596C-1B45-8A54-362147DD42E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EB919-F1EA-504E-A37B-0919D204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27AA1-3409-3549-81D8-F745F92D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B63A-4EAF-814D-A51B-F73D44DF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8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AA12-F918-5A43-A178-42296B9B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C6B5-2683-0749-A5EC-3E9F9B8C0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5F01C-29DA-E745-A084-43BC64A4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342C-596C-1B45-8A54-362147DD42E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6EA16-65F0-9C4E-B40A-F4F1BE91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0032-7773-AA49-B2C0-ADCC5337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B63A-4EAF-814D-A51B-F73D44DF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9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685C-8891-4D44-99E2-18DFCF1B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DB98-5D91-FF4C-BC9A-CD5CC3877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1EC96-5156-934B-9562-05A4C1B39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2285F-9C9F-BC47-8CD7-4DC82A95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342C-596C-1B45-8A54-362147DD42E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318C0-1426-074B-B553-F5253329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C95AC-4591-9648-BC5D-FA5C4890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B63A-4EAF-814D-A51B-F73D44DF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1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E589-A92E-4143-85ED-66F34D5E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AF029-BC59-F946-8388-EEEE4579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00AEA-1429-D64E-93DC-B881B1DBE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E9E97-DB47-AD45-8B91-2C127BAEF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3BAE8-931F-D343-BF7E-959680C69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D2C04-1D2D-2B4A-ABB5-06C4066B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342C-596C-1B45-8A54-362147DD42E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160AD-69AE-674E-A2A9-4A8CD8DC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AF6A1-3E7F-7341-AED2-5C7D92E8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B63A-4EAF-814D-A51B-F73D44DF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56A5-E896-284C-862D-6801C338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5E8A-713D-4A4F-8323-0638EBE0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342C-596C-1B45-8A54-362147DD42E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CF0E5-2940-4546-8CF4-FD667CB1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3866-8F9C-5A4F-A6BF-DCBB5C1F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B63A-4EAF-814D-A51B-F73D44DF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5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19EF5-6620-DE4F-8E34-596F198F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342C-596C-1B45-8A54-362147DD42E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29001-3985-1D4D-8F0E-A5A73CAE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D2249-6DAE-6D4A-92D1-F2BC7938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B63A-4EAF-814D-A51B-F73D44DF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9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1219-48F2-E24A-BA50-8EDE4D6A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EA790-EB67-DA47-BC4F-146B08898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4244F-4DF7-9740-8F6C-874960983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DA547-A836-1C46-8CFB-CC9DF6FB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342C-596C-1B45-8A54-362147DD42E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6582C-7B90-9B4E-8443-9B36F224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856DB-E746-394A-816B-778E37DA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B63A-4EAF-814D-A51B-F73D44DF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2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D7C2-5E2B-644A-9FBF-AE5B5E32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A7993-032B-844D-AF31-7FC0ECFA1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60458-D4DF-1344-9474-6039CF65B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F541A-CCF4-DC44-ADD8-452CD724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342C-596C-1B45-8A54-362147DD42E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8210C-DEFF-D348-BF27-B9F8461B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51B4F-28FB-D44A-BB54-200506BF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B63A-4EAF-814D-A51B-F73D44DF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4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1C44A-B075-4544-9F97-9FE10FEB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5C310-ECDC-754A-B258-D96E08482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D1D03-3C23-9647-B653-307FACC41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342C-596C-1B45-8A54-362147DD42E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47D1C-B86D-F343-A988-F81A6E0A9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43CD1-6D7C-3341-8AEA-272C102D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3B63A-4EAF-814D-A51B-F73D44DF5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2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chemeClr val="tx2">
                <a:lumMod val="50000"/>
              </a:schemeClr>
            </a:gs>
            <a:gs pos="77000">
              <a:srgbClr val="4B515A"/>
            </a:gs>
            <a:gs pos="22000">
              <a:schemeClr val="tx2">
                <a:lumMod val="75000"/>
              </a:schemeClr>
            </a:gs>
            <a:gs pos="92000">
              <a:schemeClr val="accent3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7738FC7-500B-D94D-8BC3-0A4FBA768971}"/>
              </a:ext>
            </a:extLst>
          </p:cNvPr>
          <p:cNvGrpSpPr/>
          <p:nvPr/>
        </p:nvGrpSpPr>
        <p:grpSpPr>
          <a:xfrm>
            <a:off x="3583821" y="1145161"/>
            <a:ext cx="5243862" cy="4567678"/>
            <a:chOff x="1507886" y="1149178"/>
            <a:chExt cx="5243862" cy="4567678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594F873A-7801-024E-85C7-725270213E1B}"/>
                </a:ext>
              </a:extLst>
            </p:cNvPr>
            <p:cNvSpPr/>
            <p:nvPr/>
          </p:nvSpPr>
          <p:spPr>
            <a:xfrm rot="457067">
              <a:off x="4301161" y="1971803"/>
              <a:ext cx="2450587" cy="3745053"/>
            </a:xfrm>
            <a:custGeom>
              <a:avLst/>
              <a:gdLst>
                <a:gd name="connsiteX0" fmla="*/ 2033752 w 3009328"/>
                <a:gd name="connsiteY0" fmla="*/ 0 h 3745053"/>
                <a:gd name="connsiteX1" fmla="*/ 3003159 w 3009328"/>
                <a:gd name="connsiteY1" fmla="*/ 229606 h 3745053"/>
                <a:gd name="connsiteX2" fmla="*/ 3009328 w 3009328"/>
                <a:gd name="connsiteY2" fmla="*/ 233112 h 3745053"/>
                <a:gd name="connsiteX3" fmla="*/ 2921844 w 3009328"/>
                <a:gd name="connsiteY3" fmla="*/ 212071 h 3745053"/>
                <a:gd name="connsiteX4" fmla="*/ 2511972 w 3009328"/>
                <a:gd name="connsiteY4" fmla="*/ 173421 h 3745053"/>
                <a:gd name="connsiteX5" fmla="*/ 478220 w 3009328"/>
                <a:gd name="connsiteY5" fmla="*/ 2075793 h 3745053"/>
                <a:gd name="connsiteX6" fmla="*/ 1374882 w 3009328"/>
                <a:gd name="connsiteY6" fmla="*/ 3653270 h 3745053"/>
                <a:gd name="connsiteX7" fmla="*/ 1536396 w 3009328"/>
                <a:gd name="connsiteY7" fmla="*/ 3745053 h 3745053"/>
                <a:gd name="connsiteX8" fmla="*/ 1428977 w 3009328"/>
                <a:gd name="connsiteY8" fmla="*/ 3719217 h 3745053"/>
                <a:gd name="connsiteX9" fmla="*/ 0 w 3009328"/>
                <a:gd name="connsiteY9" fmla="*/ 1902372 h 3745053"/>
                <a:gd name="connsiteX10" fmla="*/ 2033752 w 3009328"/>
                <a:gd name="connsiteY10" fmla="*/ 0 h 374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9328" h="3745053">
                  <a:moveTo>
                    <a:pt x="2033752" y="0"/>
                  </a:moveTo>
                  <a:cubicBezTo>
                    <a:pt x="2384755" y="0"/>
                    <a:pt x="2714990" y="83176"/>
                    <a:pt x="3003159" y="229606"/>
                  </a:cubicBezTo>
                  <a:lnTo>
                    <a:pt x="3009328" y="233112"/>
                  </a:lnTo>
                  <a:lnTo>
                    <a:pt x="2921844" y="212071"/>
                  </a:lnTo>
                  <a:cubicBezTo>
                    <a:pt x="2789452" y="186729"/>
                    <a:pt x="2652374" y="173421"/>
                    <a:pt x="2511972" y="173421"/>
                  </a:cubicBezTo>
                  <a:cubicBezTo>
                    <a:pt x="1388762" y="173421"/>
                    <a:pt x="478220" y="1025142"/>
                    <a:pt x="478220" y="2075793"/>
                  </a:cubicBezTo>
                  <a:cubicBezTo>
                    <a:pt x="478220" y="2732450"/>
                    <a:pt x="833901" y="3311400"/>
                    <a:pt x="1374882" y="3653270"/>
                  </a:cubicBezTo>
                  <a:lnTo>
                    <a:pt x="1536396" y="3745053"/>
                  </a:lnTo>
                  <a:lnTo>
                    <a:pt x="1428977" y="3719217"/>
                  </a:lnTo>
                  <a:cubicBezTo>
                    <a:pt x="601100" y="3478355"/>
                    <a:pt x="0" y="2756026"/>
                    <a:pt x="0" y="1902372"/>
                  </a:cubicBezTo>
                  <a:cubicBezTo>
                    <a:pt x="0" y="851721"/>
                    <a:pt x="910542" y="0"/>
                    <a:pt x="2033752" y="0"/>
                  </a:cubicBezTo>
                  <a:close/>
                </a:path>
              </a:pathLst>
            </a:custGeom>
            <a:gradFill flip="none" rotWithShape="1">
              <a:gsLst>
                <a:gs pos="12000">
                  <a:schemeClr val="tx2">
                    <a:lumMod val="50000"/>
                  </a:schemeClr>
                </a:gs>
                <a:gs pos="81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highlight>
                    <a:srgbClr val="000000"/>
                  </a:highlight>
                </a:rPr>
                <a:t>          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B14248E-EEA3-FF4C-BC63-F38996249585}"/>
                </a:ext>
              </a:extLst>
            </p:cNvPr>
            <p:cNvSpPr/>
            <p:nvPr/>
          </p:nvSpPr>
          <p:spPr>
            <a:xfrm rot="7182811">
              <a:off x="3025884" y="1638435"/>
              <a:ext cx="1516745" cy="1846435"/>
            </a:xfrm>
            <a:custGeom>
              <a:avLst/>
              <a:gdLst>
                <a:gd name="connsiteX0" fmla="*/ 87207 w 1516745"/>
                <a:gd name="connsiteY0" fmla="*/ 355766 h 1588301"/>
                <a:gd name="connsiteX1" fmla="*/ 7795 w 1516745"/>
                <a:gd name="connsiteY1" fmla="*/ 58900 h 1588301"/>
                <a:gd name="connsiteX2" fmla="*/ 0 w 1516745"/>
                <a:gd name="connsiteY2" fmla="*/ 0 h 1588301"/>
                <a:gd name="connsiteX3" fmla="*/ 173074 w 1516745"/>
                <a:gd name="connsiteY3" fmla="*/ 102532 h 1588301"/>
                <a:gd name="connsiteX4" fmla="*/ 394062 w 1516745"/>
                <a:gd name="connsiteY4" fmla="*/ 209532 h 1588301"/>
                <a:gd name="connsiteX5" fmla="*/ 489326 w 1516745"/>
                <a:gd name="connsiteY5" fmla="*/ 246061 h 1588301"/>
                <a:gd name="connsiteX6" fmla="*/ 494959 w 1516745"/>
                <a:gd name="connsiteY6" fmla="*/ 279164 h 1588301"/>
                <a:gd name="connsiteX7" fmla="*/ 1355231 w 1516745"/>
                <a:gd name="connsiteY7" fmla="*/ 1496518 h 1588301"/>
                <a:gd name="connsiteX8" fmla="*/ 1516745 w 1516745"/>
                <a:gd name="connsiteY8" fmla="*/ 1588301 h 1588301"/>
                <a:gd name="connsiteX9" fmla="*/ 1409326 w 1516745"/>
                <a:gd name="connsiteY9" fmla="*/ 1562465 h 1588301"/>
                <a:gd name="connsiteX10" fmla="*/ 87207 w 1516745"/>
                <a:gd name="connsiteY10" fmla="*/ 355766 h 158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6745" h="1588301">
                  <a:moveTo>
                    <a:pt x="87207" y="355766"/>
                  </a:moveTo>
                  <a:cubicBezTo>
                    <a:pt x="52562" y="260003"/>
                    <a:pt x="25848" y="160820"/>
                    <a:pt x="7795" y="58900"/>
                  </a:cubicBezTo>
                  <a:lnTo>
                    <a:pt x="0" y="0"/>
                  </a:lnTo>
                  <a:lnTo>
                    <a:pt x="173074" y="102532"/>
                  </a:lnTo>
                  <a:cubicBezTo>
                    <a:pt x="245943" y="141665"/>
                    <a:pt x="319697" y="177336"/>
                    <a:pt x="394062" y="209532"/>
                  </a:cubicBezTo>
                  <a:lnTo>
                    <a:pt x="489326" y="246061"/>
                  </a:lnTo>
                  <a:lnTo>
                    <a:pt x="494959" y="279164"/>
                  </a:lnTo>
                  <a:cubicBezTo>
                    <a:pt x="598464" y="784469"/>
                    <a:pt x="915684" y="1218749"/>
                    <a:pt x="1355231" y="1496518"/>
                  </a:cubicBezTo>
                  <a:lnTo>
                    <a:pt x="1516745" y="1588301"/>
                  </a:lnTo>
                  <a:lnTo>
                    <a:pt x="1409326" y="1562465"/>
                  </a:lnTo>
                  <a:cubicBezTo>
                    <a:pt x="788418" y="1381818"/>
                    <a:pt x="295073" y="930347"/>
                    <a:pt x="87207" y="355766"/>
                  </a:cubicBezTo>
                  <a:close/>
                </a:path>
              </a:pathLst>
            </a:custGeom>
            <a:gradFill flip="none" rotWithShape="1">
              <a:gsLst>
                <a:gs pos="12000">
                  <a:schemeClr val="tx2">
                    <a:lumMod val="50000"/>
                  </a:schemeClr>
                </a:gs>
                <a:gs pos="81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CA6CFAA-7398-6245-9339-838B2A6759EB}"/>
                </a:ext>
              </a:extLst>
            </p:cNvPr>
            <p:cNvSpPr/>
            <p:nvPr/>
          </p:nvSpPr>
          <p:spPr>
            <a:xfrm rot="5063178">
              <a:off x="2453664" y="3334837"/>
              <a:ext cx="2054268" cy="1923020"/>
            </a:xfrm>
            <a:custGeom>
              <a:avLst/>
              <a:gdLst>
                <a:gd name="connsiteX0" fmla="*/ 87207 w 1516745"/>
                <a:gd name="connsiteY0" fmla="*/ 355766 h 1588301"/>
                <a:gd name="connsiteX1" fmla="*/ 7795 w 1516745"/>
                <a:gd name="connsiteY1" fmla="*/ 58900 h 1588301"/>
                <a:gd name="connsiteX2" fmla="*/ 0 w 1516745"/>
                <a:gd name="connsiteY2" fmla="*/ 0 h 1588301"/>
                <a:gd name="connsiteX3" fmla="*/ 173074 w 1516745"/>
                <a:gd name="connsiteY3" fmla="*/ 102532 h 1588301"/>
                <a:gd name="connsiteX4" fmla="*/ 394062 w 1516745"/>
                <a:gd name="connsiteY4" fmla="*/ 209532 h 1588301"/>
                <a:gd name="connsiteX5" fmla="*/ 489326 w 1516745"/>
                <a:gd name="connsiteY5" fmla="*/ 246061 h 1588301"/>
                <a:gd name="connsiteX6" fmla="*/ 494959 w 1516745"/>
                <a:gd name="connsiteY6" fmla="*/ 279164 h 1588301"/>
                <a:gd name="connsiteX7" fmla="*/ 1355231 w 1516745"/>
                <a:gd name="connsiteY7" fmla="*/ 1496518 h 1588301"/>
                <a:gd name="connsiteX8" fmla="*/ 1516745 w 1516745"/>
                <a:gd name="connsiteY8" fmla="*/ 1588301 h 1588301"/>
                <a:gd name="connsiteX9" fmla="*/ 1409326 w 1516745"/>
                <a:gd name="connsiteY9" fmla="*/ 1562465 h 1588301"/>
                <a:gd name="connsiteX10" fmla="*/ 87207 w 1516745"/>
                <a:gd name="connsiteY10" fmla="*/ 355766 h 158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6745" h="1588301">
                  <a:moveTo>
                    <a:pt x="87207" y="355766"/>
                  </a:moveTo>
                  <a:cubicBezTo>
                    <a:pt x="52562" y="260003"/>
                    <a:pt x="25848" y="160820"/>
                    <a:pt x="7795" y="58900"/>
                  </a:cubicBezTo>
                  <a:lnTo>
                    <a:pt x="0" y="0"/>
                  </a:lnTo>
                  <a:lnTo>
                    <a:pt x="173074" y="102532"/>
                  </a:lnTo>
                  <a:cubicBezTo>
                    <a:pt x="245943" y="141665"/>
                    <a:pt x="319697" y="177336"/>
                    <a:pt x="394062" y="209532"/>
                  </a:cubicBezTo>
                  <a:lnTo>
                    <a:pt x="489326" y="246061"/>
                  </a:lnTo>
                  <a:lnTo>
                    <a:pt x="494959" y="279164"/>
                  </a:lnTo>
                  <a:cubicBezTo>
                    <a:pt x="598464" y="784469"/>
                    <a:pt x="915684" y="1218749"/>
                    <a:pt x="1355231" y="1496518"/>
                  </a:cubicBezTo>
                  <a:lnTo>
                    <a:pt x="1516745" y="1588301"/>
                  </a:lnTo>
                  <a:lnTo>
                    <a:pt x="1409326" y="1562465"/>
                  </a:lnTo>
                  <a:cubicBezTo>
                    <a:pt x="788418" y="1381818"/>
                    <a:pt x="295073" y="930347"/>
                    <a:pt x="87207" y="355766"/>
                  </a:cubicBezTo>
                  <a:close/>
                </a:path>
              </a:pathLst>
            </a:custGeom>
            <a:gradFill flip="none" rotWithShape="1">
              <a:gsLst>
                <a:gs pos="12000">
                  <a:schemeClr val="tx2">
                    <a:lumMod val="50000"/>
                  </a:schemeClr>
                </a:gs>
                <a:gs pos="81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highlight>
                    <a:srgbClr val="000000"/>
                  </a:highlight>
                </a:rPr>
                <a:t>          </a:t>
              </a:r>
            </a:p>
          </p:txBody>
        </p:sp>
        <p:pic>
          <p:nvPicPr>
            <p:cNvPr id="17" name="Graphic 16" descr="Soccer ball with solid fill">
              <a:extLst>
                <a:ext uri="{FF2B5EF4-FFF2-40B4-BE49-F238E27FC236}">
                  <a16:creationId xmlns:a16="http://schemas.microsoft.com/office/drawing/2014/main" id="{3E2069B4-3364-8A40-AAC2-32896FB14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7886" y="4313966"/>
              <a:ext cx="1098644" cy="1098644"/>
            </a:xfrm>
            <a:prstGeom prst="rect">
              <a:avLst/>
            </a:prstGeom>
            <a:effectLst>
              <a:reflection blurRad="6350" stA="50000" endA="300" endPos="55000" dir="5400000" sy="-100000" algn="bl" rotWithShape="0"/>
            </a:effectLst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5D044D-08DF-B142-B41C-926A390DF7D0}"/>
                </a:ext>
              </a:extLst>
            </p:cNvPr>
            <p:cNvSpPr/>
            <p:nvPr/>
          </p:nvSpPr>
          <p:spPr>
            <a:xfrm>
              <a:off x="4646142" y="1149178"/>
              <a:ext cx="654908" cy="976184"/>
            </a:xfrm>
            <a:prstGeom prst="ellipse">
              <a:avLst/>
            </a:prstGeom>
            <a:gradFill flip="none" rotWithShape="1">
              <a:gsLst>
                <a:gs pos="12000">
                  <a:schemeClr val="tx2">
                    <a:lumMod val="50000"/>
                  </a:schemeClr>
                </a:gs>
                <a:gs pos="81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000000"/>
                </a:highlight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BE4DB4-477C-FF42-8B0D-75DC8E125E71}"/>
              </a:ext>
            </a:extLst>
          </p:cNvPr>
          <p:cNvSpPr txBox="1"/>
          <p:nvPr/>
        </p:nvSpPr>
        <p:spPr>
          <a:xfrm>
            <a:off x="3537675" y="1052440"/>
            <a:ext cx="2925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>
                <a:solidFill>
                  <a:srgbClr val="AEB1B5"/>
                </a:solidFill>
                <a:latin typeface="Modern Love Grunge" pitchFamily="82" charset="0"/>
              </a:rPr>
              <a:t>Soccer T&amp;T</a:t>
            </a:r>
          </a:p>
        </p:txBody>
      </p:sp>
    </p:spTree>
    <p:extLst>
      <p:ext uri="{BB962C8B-B14F-4D97-AF65-F5344CB8AC3E}">
        <p14:creationId xmlns:p14="http://schemas.microsoft.com/office/powerpoint/2010/main" val="134781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Modern Love Grunge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Caballero</dc:creator>
  <cp:lastModifiedBy>Miguel Caballero</cp:lastModifiedBy>
  <cp:revision>11</cp:revision>
  <dcterms:created xsi:type="dcterms:W3CDTF">2021-04-13T23:02:53Z</dcterms:created>
  <dcterms:modified xsi:type="dcterms:W3CDTF">2021-04-18T07:01:02Z</dcterms:modified>
</cp:coreProperties>
</file>