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6" autoAdjust="0"/>
    <p:restoredTop sz="94660"/>
  </p:normalViewPr>
  <p:slideViewPr>
    <p:cSldViewPr snapToGrid="0">
      <p:cViewPr varScale="1">
        <p:scale>
          <a:sx n="69" d="100"/>
          <a:sy n="69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DAF97-1E34-39FF-C1D7-9714C96BE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C0B6D9-3387-6562-6CD9-2349BC456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918D24-3FB3-ED5C-B7D4-093AFD09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5321-5C90-47A5-B6C5-11E0C762A815}" type="datetimeFigureOut">
              <a:rPr lang="es-GT" smtClean="0"/>
              <a:t>29/10/2022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99FD27-9B8C-386D-7B18-CC4E44F93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6A9F95-C3AF-980C-B94D-1A2770DB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66ED-B853-45FE-97BA-87CAD87688A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311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657E9-326B-9BD7-066B-6DBFD2EC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C82A40-4526-D9C9-1B4D-7EEF661D1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238048-094E-55FF-CC71-EF0D7F28A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5321-5C90-47A5-B6C5-11E0C762A815}" type="datetimeFigureOut">
              <a:rPr lang="es-GT" smtClean="0"/>
              <a:t>29/10/2022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E5172D-C848-E1A9-797B-F53E88424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06ECB6-DEE1-47DE-E3C1-C03550FD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66ED-B853-45FE-97BA-87CAD87688A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8315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DB5001-998A-E393-9DDC-C53712096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DE3861-6E69-8C6F-5A45-8467B7C61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FFA031-9A82-52B1-8FA4-36E06E3AE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5321-5C90-47A5-B6C5-11E0C762A815}" type="datetimeFigureOut">
              <a:rPr lang="es-GT" smtClean="0"/>
              <a:t>29/10/2022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BDF4A8-33F8-CD20-D202-6B7E0047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F558C5-0A00-98AF-13A5-A28D9236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66ED-B853-45FE-97BA-87CAD87688A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8925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05C00-1E11-EF30-E860-8E70A63D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3858D2-0F9B-19AA-59AA-A1770CE17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398B08-2310-D218-70B1-8905B0D4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5321-5C90-47A5-B6C5-11E0C762A815}" type="datetimeFigureOut">
              <a:rPr lang="es-GT" smtClean="0"/>
              <a:t>29/10/2022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FA3E45-5BD4-90F7-0025-AB5831A7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4D556E-7DA7-AB70-F614-9FC8AA31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66ED-B853-45FE-97BA-87CAD87688A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5356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AE6C1-78C0-C66D-1187-C816A012A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A120BB-F7E2-8650-73FA-139EF5E2F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4CC45A-C957-4234-3743-361B6CE7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5321-5C90-47A5-B6C5-11E0C762A815}" type="datetimeFigureOut">
              <a:rPr lang="es-GT" smtClean="0"/>
              <a:t>29/10/2022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A2B5C9-EFC8-D58B-4CBB-C1E0F5D7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9DAFB1-1489-43DF-5864-7D0C58CF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66ED-B853-45FE-97BA-87CAD87688A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2308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20287-DD6D-BFC1-0347-86A0FA06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199430-10AF-72A5-443C-CC1862006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0C6AA2-331E-165A-3ED9-A584CFBD2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2C914B-E5D1-D6E9-1392-506727A3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5321-5C90-47A5-B6C5-11E0C762A815}" type="datetimeFigureOut">
              <a:rPr lang="es-GT" smtClean="0"/>
              <a:t>29/10/2022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C89A28-2B0F-D5C5-F413-C0F1B790B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B9008C-8C17-4184-AE60-15673F63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66ED-B853-45FE-97BA-87CAD87688A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7507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67164-A90E-9883-4275-6D5C53F24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51BCAD-0221-859F-9D0B-E455E5785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B9C42E-F0EC-3FB1-280E-C15B84917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9FF6AAB-E1DA-0722-C3E8-0AFCE061C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B85E65C-8B96-89BA-9DB7-164958BFE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704A174-F39A-BDBF-6734-F95841B21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5321-5C90-47A5-B6C5-11E0C762A815}" type="datetimeFigureOut">
              <a:rPr lang="es-GT" smtClean="0"/>
              <a:t>29/10/2022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92E4CA-7849-A315-5B79-523116B99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74D92E1-1E0D-2233-2377-3180BF0B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66ED-B853-45FE-97BA-87CAD87688A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7855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A2219-6073-837F-D477-FC09C91A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52B966-CB44-AFB1-8F71-CB288E571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5321-5C90-47A5-B6C5-11E0C762A815}" type="datetimeFigureOut">
              <a:rPr lang="es-GT" smtClean="0"/>
              <a:t>29/10/2022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1D730E0-BE58-7CB8-23D2-D677CB12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9F85B59-EBE1-3A7F-3F69-F3B0DFC6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66ED-B853-45FE-97BA-87CAD87688A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2563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26A1A6C-AFCD-3E31-0FCD-36CF6528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5321-5C90-47A5-B6C5-11E0C762A815}" type="datetimeFigureOut">
              <a:rPr lang="es-GT" smtClean="0"/>
              <a:t>29/10/2022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24AB8F9-9130-603B-8CEF-3E5BDC76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04F1B6-357E-3E06-ABDB-406CFA5D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66ED-B853-45FE-97BA-87CAD87688A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3983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6D521-EB07-0254-80E0-C719A9112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797C5B-341D-C3B3-B0FF-CF541A0E2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BC3B6E-C0E4-4F4B-3B12-593D009AE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BBDAC7-D5F1-0448-48F3-33A012AB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5321-5C90-47A5-B6C5-11E0C762A815}" type="datetimeFigureOut">
              <a:rPr lang="es-GT" smtClean="0"/>
              <a:t>29/10/2022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ED3AA3-CB9E-D0A3-5EE6-FD3116AC7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E4A21E-8C0D-3B44-9A8D-39541AEE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66ED-B853-45FE-97BA-87CAD87688A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7071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A6518-5074-D736-6BA5-D947BB41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EB44B9C-BC51-55EC-5865-0976362A9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9BB32E-E8A8-87DB-EBE2-EEBF064E0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030CDE-0DB6-D490-6B54-224A3F2E4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5321-5C90-47A5-B6C5-11E0C762A815}" type="datetimeFigureOut">
              <a:rPr lang="es-GT" smtClean="0"/>
              <a:t>29/10/2022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C6C653-84A0-E52D-2217-E2F239261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F872B4-308F-6388-6FAF-10F36AA8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66ED-B853-45FE-97BA-87CAD87688A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0002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65CE912-1C66-94DC-E30A-AE099DC2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AB11E3-DE36-BDB6-8BDC-A2960256C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160CD5-396E-70B4-3D31-B501FB842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5321-5C90-47A5-B6C5-11E0C762A815}" type="datetimeFigureOut">
              <a:rPr lang="es-GT" smtClean="0"/>
              <a:t>29/10/2022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AC5437-5225-28F9-3AC4-FA314AE81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907993-5309-B100-0189-B153DB81E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266ED-B853-45FE-97BA-87CAD87688A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1832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BC89652-E279-AF8A-DBC9-10E961BEE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1562100"/>
            <a:ext cx="42862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280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212294 - MIGUEL AMILCAR MEJIA TO</dc:creator>
  <cp:lastModifiedBy>212294 - MIGUEL AMILCAR MEJIA TO</cp:lastModifiedBy>
  <cp:revision>1</cp:revision>
  <dcterms:created xsi:type="dcterms:W3CDTF">2022-10-30T06:00:26Z</dcterms:created>
  <dcterms:modified xsi:type="dcterms:W3CDTF">2022-10-30T06:00:48Z</dcterms:modified>
</cp:coreProperties>
</file>