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78109-3EA2-46E7-838D-694A130CB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F294CB-93AF-4E3E-9FA5-86CC2FB83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7221D0-634E-4EA7-AEAB-6A5FEE63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88082-9AE0-414E-81F1-28B4BB0F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947263-6851-4698-911A-4A23B301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917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FCB72-C24C-4691-B236-409E21E8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3745E6-30CF-4242-B170-C1E8E79FF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C1850-C838-4F25-8C9B-F7DB8A7A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91BE0-4C80-42A2-97DB-E0E161FF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BC0F2-75EF-42A7-99EC-0684D9CB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53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AD1EAC-83D8-429F-A1B7-C21BF4AC1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102360-BC3D-41BE-83AB-9A263B988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AEC43-343D-4655-9C73-CF3ADF94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7E45D-62A7-4B06-BB8B-6325187C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C3B5D-C236-4AB0-9F77-0FD669E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76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106DF-D190-4AA4-A93D-64A66E03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81ECF-D725-4D86-8E54-A4F79CE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9B5AF-0A2B-47B4-B05A-B1B99281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F6437E-14A2-4335-ADBC-9C5CA12E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A422C-7505-4E63-9F5A-DA33A717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74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E0AA0-E521-4107-8480-53BBF8A3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813498-5C70-4A56-B6FA-4A041BF1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47DE0-BF60-415C-BE89-B429E80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9E5971-E75E-434A-ADCE-3DCC22D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BCE91-C807-4BBB-8171-F1B82652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174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F99C6-45BB-4131-B74D-D2F97761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A67BD-4036-4BCF-95AA-08B41E9E1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335723-11EB-41E1-9204-424468F66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D4C471-5556-49C8-BED8-F4CB821C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64DC39-34D1-4C81-A6BB-32A8499E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F779C9-3983-4A4E-A1BC-16E0BDBA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8BF7-C889-4D42-A398-75005C7A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A02FC4-89A8-4BD9-BCA3-223CB17F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A6147A-4ACC-4A94-9AF5-6A8E55387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5A96B0-6B78-4875-BE33-DB7DBD065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78D1FD-A395-4C26-8E13-6C214CF9C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DC23A0-B6A2-47DF-84CC-98B39B48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EBA380-149A-4053-8A6F-6F3E8C94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92B398-9F4F-4590-B7EA-9277F5FE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4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87E5B-CD5A-4752-8AD2-C0C11A09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F51480-FDD3-4270-8351-BEBB488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3E1D41-2395-4CD0-8C17-D6D19715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AB5E3-F2BB-4B15-971A-84F780D5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44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6D4768-14EB-4271-985F-4FC4ADDC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7B3E14-49CC-4E20-8BCE-3C32B955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EC51E2-2E48-4BFF-B7BF-D260E7DE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70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3DAC8-0230-43E0-AF80-24988FF1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D23A9-1D24-4A2A-9547-F469EC0C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85B3D-F2A4-4B5F-AF09-5A86C38C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F9F8D1-1320-43DE-A237-DAA2107A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E0EF1D-612D-4C99-85C7-A557B471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B8AB2-8D73-4CA3-84CE-4AD5AD3D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423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AF86-563A-4F11-8C52-E95DD59E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87F180-E625-4C34-A228-BF1CEAA7E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AC82FF-5942-4051-9DE3-55B12AFF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1C1F55-6BCE-42F7-9E9E-462533EA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94C97-DFF4-472E-9D9A-2CC533C8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6A0754-566C-4C5A-9EB0-C8148737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72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7D52E-9AC8-4994-A38B-534FB532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CF3D32-57D7-4B14-A361-13D1BA828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3FD7B-42E7-4B4D-8945-4131BA77C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43BB-565B-41A9-A697-FAC46EE8F5FB}" type="datetimeFigureOut">
              <a:rPr lang="es-PE" smtClean="0"/>
              <a:t>7/07/2020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89B3F-AFD4-4FAE-AF1A-6C006E6C7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BD2E4-1ACB-4D83-B955-749FC2EB7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9913-E59B-4642-8CE6-D62ED1F24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419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17F0C-3CF0-4BED-8077-587EB38C1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2" y="511163"/>
            <a:ext cx="4253948" cy="1745214"/>
          </a:xfrm>
        </p:spPr>
        <p:txBody>
          <a:bodyPr>
            <a:normAutofit fontScale="90000"/>
          </a:bodyPr>
          <a:lstStyle/>
          <a:p>
            <a:r>
              <a:rPr lang="es-PE" b="1" i="1" dirty="0">
                <a:latin typeface="Tekton Pro" panose="020F0603020208020904" pitchFamily="34" charset="0"/>
                <a:cs typeface="Adobe Devanagari" panose="02040503050201020203" pitchFamily="18" charset="0"/>
              </a:rPr>
              <a:t>Importación de CSV a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367839-A382-48A2-A305-D754E1ED1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12" y="2967335"/>
            <a:ext cx="4015409" cy="461665"/>
          </a:xfrm>
        </p:spPr>
        <p:txBody>
          <a:bodyPr>
            <a:normAutofit fontScale="85000" lnSpcReduction="10000"/>
          </a:bodyPr>
          <a:lstStyle/>
          <a:p>
            <a:r>
              <a:rPr lang="es-PE" sz="2000" dirty="0">
                <a:latin typeface="Tekton Pro" panose="020F0603020208020904" pitchFamily="34" charset="0"/>
              </a:rPr>
              <a:t>Se filtraron los datos en distintas tablas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4B6750-B491-465D-87CA-38192F0A7F82}"/>
              </a:ext>
            </a:extLst>
          </p:cNvPr>
          <p:cNvSpPr txBox="1"/>
          <p:nvPr/>
        </p:nvSpPr>
        <p:spPr>
          <a:xfrm>
            <a:off x="384312" y="2256377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  <a:latin typeface="Tekton Pro" panose="020F0603020208020904" pitchFamily="34" charset="0"/>
              </a:rPr>
              <a:t>Paso 1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A84B131-A8E8-4B80-AFD4-028DAABF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2" y="3429000"/>
            <a:ext cx="4686300" cy="15525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23D85D7-1207-494A-94D6-6E05B09D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82" y="1479781"/>
            <a:ext cx="5276850" cy="279082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D4EC26E-5054-4AF9-94EE-1C86B60F9778}"/>
              </a:ext>
            </a:extLst>
          </p:cNvPr>
          <p:cNvSpPr txBox="1"/>
          <p:nvPr/>
        </p:nvSpPr>
        <p:spPr>
          <a:xfrm>
            <a:off x="5222600" y="429979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  <a:latin typeface="Tekton Pro" panose="020F0603020208020904" pitchFamily="34" charset="0"/>
              </a:rPr>
              <a:t>Paso 2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827F0516-250F-4194-A841-B9E8C9004646}"/>
              </a:ext>
            </a:extLst>
          </p:cNvPr>
          <p:cNvSpPr txBox="1">
            <a:spLocks/>
          </p:cNvSpPr>
          <p:nvPr/>
        </p:nvSpPr>
        <p:spPr>
          <a:xfrm>
            <a:off x="6096000" y="891644"/>
            <a:ext cx="4015409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>
                <a:latin typeface="Tekton Pro" panose="020F0603020208020904" pitchFamily="34" charset="0"/>
              </a:rPr>
              <a:t>Se guardaron con extensión CSV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669D374-BADE-45AA-9DA0-716FC49A9185}"/>
              </a:ext>
            </a:extLst>
          </p:cNvPr>
          <p:cNvSpPr/>
          <p:nvPr/>
        </p:nvSpPr>
        <p:spPr>
          <a:xfrm>
            <a:off x="5294037" y="4072621"/>
            <a:ext cx="1463675" cy="1781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9B92364-72D0-471A-808E-27999314A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612" y="4476144"/>
            <a:ext cx="5524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1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53C5FA5-7766-4159-AAC3-929FB2E4A88F}"/>
              </a:ext>
            </a:extLst>
          </p:cNvPr>
          <p:cNvSpPr txBox="1"/>
          <p:nvPr/>
        </p:nvSpPr>
        <p:spPr>
          <a:xfrm>
            <a:off x="333512" y="4251813"/>
            <a:ext cx="172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  <a:latin typeface="Tekton Pro" panose="020F0603020208020904" pitchFamily="34" charset="0"/>
              </a:rPr>
              <a:t>Resultado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EB92DD6-F98D-472E-9208-90BF33385524}"/>
              </a:ext>
            </a:extLst>
          </p:cNvPr>
          <p:cNvSpPr txBox="1">
            <a:spLocks/>
          </p:cNvSpPr>
          <p:nvPr/>
        </p:nvSpPr>
        <p:spPr>
          <a:xfrm>
            <a:off x="155163" y="1543034"/>
            <a:ext cx="3936999" cy="572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000" dirty="0">
                <a:latin typeface="Tekton Pro" panose="020F0603020208020904" pitchFamily="34" charset="0"/>
              </a:rPr>
              <a:t>Se crearon las respectivas tablas  para los documentos CSV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A4B1E3-8387-4E49-B69A-FA4D7CE07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0" b="2266"/>
          <a:stretch/>
        </p:blipFill>
        <p:spPr>
          <a:xfrm>
            <a:off x="660400" y="2414588"/>
            <a:ext cx="2489200" cy="11636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F695E5E-72F0-420C-861A-698AC92584D0}"/>
              </a:ext>
            </a:extLst>
          </p:cNvPr>
          <p:cNvSpPr txBox="1"/>
          <p:nvPr/>
        </p:nvSpPr>
        <p:spPr>
          <a:xfrm>
            <a:off x="4117561" y="409165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  <a:latin typeface="Tekton Pro" panose="020F0603020208020904" pitchFamily="34" charset="0"/>
              </a:rPr>
              <a:t>Paso 4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66E9BCE7-0E34-4AF4-B1BA-CE0F94551D46}"/>
              </a:ext>
            </a:extLst>
          </p:cNvPr>
          <p:cNvSpPr txBox="1">
            <a:spLocks/>
          </p:cNvSpPr>
          <p:nvPr/>
        </p:nvSpPr>
        <p:spPr>
          <a:xfrm>
            <a:off x="155163" y="4706994"/>
            <a:ext cx="2868544" cy="100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000" dirty="0">
                <a:latin typeface="Tekton Pro" panose="020F0603020208020904" pitchFamily="34" charset="0"/>
              </a:rPr>
              <a:t>Datos importados de la tabla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351877F-D894-4D79-8997-D54B1EAAA342}"/>
              </a:ext>
            </a:extLst>
          </p:cNvPr>
          <p:cNvSpPr txBox="1">
            <a:spLocks/>
          </p:cNvSpPr>
          <p:nvPr/>
        </p:nvSpPr>
        <p:spPr>
          <a:xfrm>
            <a:off x="4432300" y="1119331"/>
            <a:ext cx="3936999" cy="572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000" dirty="0">
                <a:latin typeface="Tekton Pro" panose="020F0603020208020904" pitchFamily="34" charset="0"/>
              </a:rPr>
              <a:t>Se importaron las tablas de Excel a las tablas SQL establecidas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62DF105-5235-432A-87B4-C219EFAC6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61" y="1769721"/>
            <a:ext cx="3143250" cy="9144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51FD41D-47DD-4D8A-A108-727998FF6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417"/>
          <a:stretch/>
        </p:blipFill>
        <p:spPr>
          <a:xfrm>
            <a:off x="9122187" y="425494"/>
            <a:ext cx="2914650" cy="126682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3ADB5C2-C353-4320-A42C-2E0C855A3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112" y="2783748"/>
            <a:ext cx="4886325" cy="90487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67539C6-6652-4AC8-992C-1C219E51D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312" y="2010569"/>
            <a:ext cx="2438400" cy="197167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C2EF0E7-8AF5-49D6-A1E4-A67181453D40}"/>
              </a:ext>
            </a:extLst>
          </p:cNvPr>
          <p:cNvSpPr txBox="1"/>
          <p:nvPr/>
        </p:nvSpPr>
        <p:spPr>
          <a:xfrm>
            <a:off x="470728" y="679055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  <a:latin typeface="Tekton Pro" panose="020F0603020208020904" pitchFamily="34" charset="0"/>
              </a:rPr>
              <a:t>Paso 3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0B71499-51CF-4411-BD56-478CA6A7E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63" y="5432671"/>
            <a:ext cx="3810000" cy="81915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C311BEE-47E6-412C-B61A-8618BDDBE3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6537" y="5048660"/>
            <a:ext cx="4152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64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Tekton Pro</vt:lpstr>
      <vt:lpstr>Tema de Office</vt:lpstr>
      <vt:lpstr>Importación de CSV a SQL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Exportación de CSV a SQL</dc:title>
  <dc:creator>ana rita fernandez farje</dc:creator>
  <cp:lastModifiedBy>ana rita fernandez farje</cp:lastModifiedBy>
  <cp:revision>5</cp:revision>
  <dcterms:created xsi:type="dcterms:W3CDTF">2020-07-07T17:52:53Z</dcterms:created>
  <dcterms:modified xsi:type="dcterms:W3CDTF">2020-07-07T18:34:11Z</dcterms:modified>
</cp:coreProperties>
</file>