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47B54E-69F8-4A6F-AA8F-AD9747A2A121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A157DB-27A9-4B1E-B058-766481095A25}" type="datetime1">
              <a:rPr lang="es-ES" smtClean="0"/>
              <a:t>23/11/2023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85C67-3A72-45D0-8F8A-5501D36FA513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D6111-4E91-4FBB-B450-9399DE31EF63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CC095-1178-4A2C-A5F2-8FBBD6989A3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3886A-64F0-4402-8091-76D657DA4C3B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642C1-9052-448E-872D-8E0B03D15578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73A79-714B-4450-AA50-D4A209D855CA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4A688-0975-45CD-BF7C-3E1E3385C00B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2F2C120-FC88-489F-B2E9-06A37231AF49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1AA95-6ADC-4A33-926D-FF7199820227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817FF6-C470-495B-A01C-AE7EDFA5116C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s" dirty="0"/>
              <a:t>O</a:t>
            </a:r>
            <a:r>
              <a:rPr lang="es-PE" dirty="0"/>
              <a:t>a</a:t>
            </a:r>
            <a:r>
              <a:rPr lang="es" dirty="0"/>
              <a:t>uth 2.0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s" dirty="0"/>
              <a:t>client server authorization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at is OAuth 2.0? How does it work? - The Armchair Critic">
            <a:extLst>
              <a:ext uri="{FF2B5EF4-FFF2-40B4-BE49-F238E27FC236}">
                <a16:creationId xmlns:a16="http://schemas.microsoft.com/office/drawing/2014/main" id="{E15D8DF3-0B0C-0197-D7EF-37899111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13" y="1544894"/>
            <a:ext cx="5666273" cy="37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AA6C7F3-111F-B493-13C4-05A6FE9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PE" altLang="es-PE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enlo"/>
              </a:rPr>
              <a:t>Authorization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enlo"/>
              </a:rPr>
              <a:t> URL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1F45F-935E-31E8-C1D8-7922785B1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419" y="2011956"/>
            <a:ext cx="10569161" cy="283408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https://accounts.google.com/o/oauth2/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auth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client_id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=295702989116-v6gmqulvetn6fae9hkn7fvqd6oik2qur.apps.googleusercontent.com&amp;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redirect_uri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=http%3A%2F%2F127.0.0.1%3A3000&amp;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state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=DQq8SeywXfxgcIiCAxxP7TSliQjfWXvb&amp;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response_type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code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scope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https%3A%2F%2Fwww.googleapis.com%2Fauth%2Fuserinfo.email+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https%3A%2F%2Fwww.googleapis.com%2Fauth%2Fuserinfo.profile+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openid+openid+email+profile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es-PE" altLang="es-PE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229B8D-293D-0956-3A2B-CF22FAA7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DB7EE-4373-13D0-6B34-9411F1F3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F67607-2B56-60B4-E278-CF08C7D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39" y="1276163"/>
            <a:ext cx="808552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91569-1588-459D-2BC6-BC07E78C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</a:t>
            </a:r>
            <a:r>
              <a:rPr lang="es-PE" dirty="0"/>
              <a:t> -&gt;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/me/</a:t>
            </a:r>
            <a:br>
              <a:rPr lang="es-P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665CA-A02E-0765-2B5A-12B03DA7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3E7E3-6689-7AB5-0552-6844327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3A1421-D49A-4512-0E8E-52B239A7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7" y="3101581"/>
            <a:ext cx="10891291" cy="16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EA4FFE-A25D-A508-211B-709BFB813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E5D64-E1CA-B96A-54B5-AAD29654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B7012CD-F788-C223-EE3C-80BA4573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8000" dirty="0"/>
              <a:t>gracias</a:t>
            </a:r>
            <a:endParaRPr lang="es-PE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E46694-C32C-ACCF-417F-909CCF87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E78FA-8962-5D43-E8B1-88F0C77C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64E7-1DE3-40C7-A1C5-B19F6E429E50}" type="datetime1">
              <a:rPr lang="es-ES" smtClean="0"/>
              <a:pPr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Arquitectura básica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3EEAA53-D334-21AC-3EB5-EED80F8A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965525"/>
            <a:ext cx="6391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735C-B966-5582-50AC-1C768466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flujo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F4D14-298D-8CD1-ECC4-9E3D32C1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83706F4-0423-E3A6-2154-2CE5D541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890876"/>
            <a:ext cx="4533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193E4-A3CA-12FF-73FB-E7BFE5E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ADD2B-7EE3-BCE2-B4E5-B78E5FBA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3880E8-8704-E33D-9436-0986DE30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AEF0AA-B587-7536-639B-1B150EF5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462"/>
            <a:ext cx="12192000" cy="59110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F30C045-665F-7450-3475-3474CF4EB67B}"/>
              </a:ext>
            </a:extLst>
          </p:cNvPr>
          <p:cNvSpPr/>
          <p:nvPr/>
        </p:nvSpPr>
        <p:spPr>
          <a:xfrm>
            <a:off x="2044460" y="3122762"/>
            <a:ext cx="10067027" cy="1009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0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09904-3D75-01A6-E55F-1F013A85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82180-B7EE-D8C9-E987-1E1731F5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2114436"/>
            <a:ext cx="5867908" cy="26291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F650A7-8FB7-DC9C-D42B-99E305F2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75" y="1438324"/>
            <a:ext cx="5608806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F52EE-9BA5-1ABB-41FC-E8C51FC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5F197-D1F6-1B3E-23EC-0CF11A46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48984-AF8D-D1EE-8B74-6A68052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3" y="171167"/>
            <a:ext cx="11469094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C6138-BD4F-D577-CE69-BF6F0448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A7C50-F990-DE2C-B7BA-31979CF23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73E05-A24B-18F1-E299-AC9FE8883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3C52B-D694-F388-4B82-561616AC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18DAC9-5D39-3394-A28D-63B2F519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7" y="852877"/>
            <a:ext cx="11591024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3547F29-B12B-C1DC-12AD-29E1DFFF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</a:t>
            </a:r>
            <a:endParaRPr 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608A68F-2D78-6BF2-2749-571AE5EF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>
                <a:solidFill>
                  <a:schemeClr val="accent2"/>
                </a:solidFill>
              </a:rPr>
              <a:t>http://127.0.0.1:8000</a:t>
            </a:r>
            <a:r>
              <a:rPr lang="es-PE" sz="2000" dirty="0"/>
              <a:t>/auth/o/google-oauth2/?</a:t>
            </a:r>
            <a:r>
              <a:rPr lang="es-PE" sz="2000" b="1" dirty="0">
                <a:solidFill>
                  <a:schemeClr val="accent5"/>
                </a:solidFill>
              </a:rPr>
              <a:t>redirect_uri</a:t>
            </a:r>
            <a:r>
              <a:rPr lang="es-PE" sz="2000" dirty="0">
                <a:solidFill>
                  <a:schemeClr val="accent5"/>
                </a:solidFill>
              </a:rPr>
              <a:t>=http://127.0.0.1:3000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01A70-CBA0-FECB-85D4-B0483962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0ADA-1020-94F6-47DE-668805A0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C6C15-2F4D-1177-AE87-34C811B83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C462F-C918-74E3-E4A5-3BE48D3A2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1B606-89B3-F7E0-605A-B68D832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E0D2B-AB7F-5682-BDAC-8173CF43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1223824"/>
            <a:ext cx="11156647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5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8_TF33552983" id="{3395B71F-1FD3-44D4-9A17-B5742ED98060}" vid="{CF9F1DBA-39FB-4E1A-90C1-B5A24D331F9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Hacia el futuro</Template>
  <TotalTime>1551</TotalTime>
  <Words>154</Words>
  <Application>Microsoft Office PowerPoint</Application>
  <PresentationFormat>Panorámica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Franklin Gothic Demi</vt:lpstr>
      <vt:lpstr>Menlo</vt:lpstr>
      <vt:lpstr>Wingdings 2</vt:lpstr>
      <vt:lpstr>DividendVTI</vt:lpstr>
      <vt:lpstr>Oauth 2.0</vt:lpstr>
      <vt:lpstr>Arquitectura básica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get</vt:lpstr>
      <vt:lpstr>Presentación de PowerPoint</vt:lpstr>
      <vt:lpstr>Authorization URL</vt:lpstr>
      <vt:lpstr>Presentación de PowerPoint</vt:lpstr>
      <vt:lpstr>Get -&gt; /auth/users/me/ </vt:lpstr>
      <vt:lpstr>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</dc:title>
  <dc:creator>Alex Jose</dc:creator>
  <cp:lastModifiedBy>Miguel Angel Alvarado Ramos</cp:lastModifiedBy>
  <cp:revision>6</cp:revision>
  <dcterms:created xsi:type="dcterms:W3CDTF">2023-07-10T15:10:56Z</dcterms:created>
  <dcterms:modified xsi:type="dcterms:W3CDTF">2023-11-24T00:45:39Z</dcterms:modified>
</cp:coreProperties>
</file>