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8" r:id="rId3"/>
    <p:sldId id="257" r:id="rId4"/>
    <p:sldId id="258" r:id="rId5"/>
    <p:sldId id="273" r:id="rId6"/>
    <p:sldId id="272" r:id="rId7"/>
    <p:sldId id="274" r:id="rId8"/>
    <p:sldId id="275" r:id="rId9"/>
    <p:sldId id="270" r:id="rId10"/>
    <p:sldId id="259" r:id="rId11"/>
    <p:sldId id="269" r:id="rId1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706" autoAdjust="0"/>
  </p:normalViewPr>
  <p:slideViewPr>
    <p:cSldViewPr>
      <p:cViewPr varScale="1">
        <p:scale>
          <a:sx n="80" d="100"/>
          <a:sy n="80" d="100"/>
        </p:scale>
        <p:origin x="120" y="702"/>
      </p:cViewPr>
      <p:guideLst/>
    </p:cSldViewPr>
  </p:slideViewPr>
  <p:notesTextViewPr>
    <p:cViewPr>
      <p:scale>
        <a:sx n="1" d="1"/>
        <a:sy n="1" d="1"/>
      </p:scale>
      <p:origin x="0" y="0"/>
    </p:cViewPr>
  </p:notesTextViewPr>
  <p:notesViewPr>
    <p:cSldViewPr showGuides="1">
      <p:cViewPr varScale="1">
        <p:scale>
          <a:sx n="88" d="100"/>
          <a:sy n="88" d="100"/>
        </p:scale>
        <p:origin x="306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F4BC8F-516B-475D-9932-6C61E0FFC6E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ES"/>
        </a:p>
      </dgm:t>
    </dgm:pt>
    <dgm:pt modelId="{8DACE9F2-5AAD-4993-9059-AC88B8DFCC85}">
      <dgm:prSet phldrT="[Texto]"/>
      <dgm:spPr/>
      <dgm:t>
        <a:bodyPr/>
        <a:lstStyle/>
        <a:p>
          <a:r>
            <a:rPr lang="es-CO" dirty="0">
              <a:solidFill>
                <a:schemeClr val="bg1"/>
              </a:solidFill>
            </a:rPr>
            <a:t>En un mundo globalizado es importante que la información fluya libremente, esto muchas veces representa una limitante al momento de ingresar al mercado laboral para los recién graduados, teniendo en cuenta que al momento de buscar un empleo el flujo de información entre empresas y egresados no es eficiente y resulta limitante para acceder a ella.</a:t>
          </a:r>
          <a:endParaRPr lang="es-ES" dirty="0">
            <a:solidFill>
              <a:schemeClr val="bg1"/>
            </a:solidFill>
          </a:endParaRPr>
        </a:p>
      </dgm:t>
    </dgm:pt>
    <dgm:pt modelId="{9C09B2E4-9C15-455F-B7B6-43646F83A849}" type="parTrans" cxnId="{9A8BD10B-CD7F-4214-956C-FD55FFDD4C73}">
      <dgm:prSet/>
      <dgm:spPr/>
      <dgm:t>
        <a:bodyPr/>
        <a:lstStyle/>
        <a:p>
          <a:endParaRPr lang="es-ES"/>
        </a:p>
      </dgm:t>
    </dgm:pt>
    <dgm:pt modelId="{F2C08E8C-5B32-43AD-9F26-E60CFA0D6484}" type="sibTrans" cxnId="{9A8BD10B-CD7F-4214-956C-FD55FFDD4C73}">
      <dgm:prSet/>
      <dgm:spPr/>
      <dgm:t>
        <a:bodyPr/>
        <a:lstStyle/>
        <a:p>
          <a:endParaRPr lang="es-ES"/>
        </a:p>
      </dgm:t>
    </dgm:pt>
    <dgm:pt modelId="{B3314D6E-64B0-45A6-BF21-DE3E92D87A1A}" type="pres">
      <dgm:prSet presAssocID="{E1F4BC8F-516B-475D-9932-6C61E0FFC6E5}" presName="diagram" presStyleCnt="0">
        <dgm:presLayoutVars>
          <dgm:dir/>
          <dgm:resizeHandles val="exact"/>
        </dgm:presLayoutVars>
      </dgm:prSet>
      <dgm:spPr/>
      <dgm:t>
        <a:bodyPr/>
        <a:lstStyle/>
        <a:p>
          <a:endParaRPr lang="es-ES"/>
        </a:p>
      </dgm:t>
    </dgm:pt>
    <dgm:pt modelId="{B1854CCC-F69F-489B-AC46-953D86AC56B8}" type="pres">
      <dgm:prSet presAssocID="{8DACE9F2-5AAD-4993-9059-AC88B8DFCC85}" presName="node" presStyleLbl="node1" presStyleIdx="0" presStyleCnt="1" custScaleX="258182">
        <dgm:presLayoutVars>
          <dgm:bulletEnabled val="1"/>
        </dgm:presLayoutVars>
      </dgm:prSet>
      <dgm:spPr/>
      <dgm:t>
        <a:bodyPr/>
        <a:lstStyle/>
        <a:p>
          <a:endParaRPr lang="es-ES"/>
        </a:p>
      </dgm:t>
    </dgm:pt>
  </dgm:ptLst>
  <dgm:cxnLst>
    <dgm:cxn modelId="{A8CCEC94-3F2C-4CF0-9641-645DF93E8A9B}" type="presOf" srcId="{E1F4BC8F-516B-475D-9932-6C61E0FFC6E5}" destId="{B3314D6E-64B0-45A6-BF21-DE3E92D87A1A}" srcOrd="0" destOrd="0" presId="urn:microsoft.com/office/officeart/2005/8/layout/default"/>
    <dgm:cxn modelId="{D62E100B-0D2F-4AA2-A451-15CFA139B642}" type="presOf" srcId="{8DACE9F2-5AAD-4993-9059-AC88B8DFCC85}" destId="{B1854CCC-F69F-489B-AC46-953D86AC56B8}" srcOrd="0" destOrd="0" presId="urn:microsoft.com/office/officeart/2005/8/layout/default"/>
    <dgm:cxn modelId="{9A8BD10B-CD7F-4214-956C-FD55FFDD4C73}" srcId="{E1F4BC8F-516B-475D-9932-6C61E0FFC6E5}" destId="{8DACE9F2-5AAD-4993-9059-AC88B8DFCC85}" srcOrd="0" destOrd="0" parTransId="{9C09B2E4-9C15-455F-B7B6-43646F83A849}" sibTransId="{F2C08E8C-5B32-43AD-9F26-E60CFA0D6484}"/>
    <dgm:cxn modelId="{F5B80445-088A-422B-A2A0-CB4C49AA2A64}" type="presParOf" srcId="{B3314D6E-64B0-45A6-BF21-DE3E92D87A1A}" destId="{B1854CCC-F69F-489B-AC46-953D86AC56B8}"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F4BC8F-516B-475D-9932-6C61E0FFC6E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ES"/>
        </a:p>
      </dgm:t>
    </dgm:pt>
    <dgm:pt modelId="{8DACE9F2-5AAD-4993-9059-AC88B8DFCC85}">
      <dgm:prSet phldrT="[Texto]"/>
      <dgm:spPr/>
      <dgm:t>
        <a:bodyPr/>
        <a:lstStyle/>
        <a:p>
          <a:r>
            <a:rPr lang="es-CO" dirty="0">
              <a:solidFill>
                <a:schemeClr val="bg1"/>
              </a:solidFill>
            </a:rPr>
            <a:t>Garantizar el libre flujo de  la información de manera bilateral entre empresas y egresados de la Universidad Nacional de Colombia, a fin de facilitar el acceso de estos últimos a el mundo laborar. </a:t>
          </a:r>
          <a:endParaRPr lang="es-ES" dirty="0">
            <a:solidFill>
              <a:schemeClr val="bg1"/>
            </a:solidFill>
          </a:endParaRPr>
        </a:p>
      </dgm:t>
    </dgm:pt>
    <dgm:pt modelId="{9C09B2E4-9C15-455F-B7B6-43646F83A849}" type="parTrans" cxnId="{9A8BD10B-CD7F-4214-956C-FD55FFDD4C73}">
      <dgm:prSet/>
      <dgm:spPr/>
      <dgm:t>
        <a:bodyPr/>
        <a:lstStyle/>
        <a:p>
          <a:endParaRPr lang="es-ES"/>
        </a:p>
      </dgm:t>
    </dgm:pt>
    <dgm:pt modelId="{F2C08E8C-5B32-43AD-9F26-E60CFA0D6484}" type="sibTrans" cxnId="{9A8BD10B-CD7F-4214-956C-FD55FFDD4C73}">
      <dgm:prSet/>
      <dgm:spPr/>
      <dgm:t>
        <a:bodyPr/>
        <a:lstStyle/>
        <a:p>
          <a:endParaRPr lang="es-ES"/>
        </a:p>
      </dgm:t>
    </dgm:pt>
    <dgm:pt modelId="{B3314D6E-64B0-45A6-BF21-DE3E92D87A1A}" type="pres">
      <dgm:prSet presAssocID="{E1F4BC8F-516B-475D-9932-6C61E0FFC6E5}" presName="diagram" presStyleCnt="0">
        <dgm:presLayoutVars>
          <dgm:dir/>
          <dgm:resizeHandles val="exact"/>
        </dgm:presLayoutVars>
      </dgm:prSet>
      <dgm:spPr/>
      <dgm:t>
        <a:bodyPr/>
        <a:lstStyle/>
        <a:p>
          <a:endParaRPr lang="es-ES"/>
        </a:p>
      </dgm:t>
    </dgm:pt>
    <dgm:pt modelId="{B1854CCC-F69F-489B-AC46-953D86AC56B8}" type="pres">
      <dgm:prSet presAssocID="{8DACE9F2-5AAD-4993-9059-AC88B8DFCC85}" presName="node" presStyleLbl="node1" presStyleIdx="0" presStyleCnt="1" custScaleX="150810" custScaleY="238544">
        <dgm:presLayoutVars>
          <dgm:bulletEnabled val="1"/>
        </dgm:presLayoutVars>
      </dgm:prSet>
      <dgm:spPr/>
      <dgm:t>
        <a:bodyPr/>
        <a:lstStyle/>
        <a:p>
          <a:endParaRPr lang="es-ES"/>
        </a:p>
      </dgm:t>
    </dgm:pt>
  </dgm:ptLst>
  <dgm:cxnLst>
    <dgm:cxn modelId="{A8CCEC94-3F2C-4CF0-9641-645DF93E8A9B}" type="presOf" srcId="{E1F4BC8F-516B-475D-9932-6C61E0FFC6E5}" destId="{B3314D6E-64B0-45A6-BF21-DE3E92D87A1A}" srcOrd="0" destOrd="0" presId="urn:microsoft.com/office/officeart/2005/8/layout/default"/>
    <dgm:cxn modelId="{D62E100B-0D2F-4AA2-A451-15CFA139B642}" type="presOf" srcId="{8DACE9F2-5AAD-4993-9059-AC88B8DFCC85}" destId="{B1854CCC-F69F-489B-AC46-953D86AC56B8}" srcOrd="0" destOrd="0" presId="urn:microsoft.com/office/officeart/2005/8/layout/default"/>
    <dgm:cxn modelId="{9A8BD10B-CD7F-4214-956C-FD55FFDD4C73}" srcId="{E1F4BC8F-516B-475D-9932-6C61E0FFC6E5}" destId="{8DACE9F2-5AAD-4993-9059-AC88B8DFCC85}" srcOrd="0" destOrd="0" parTransId="{9C09B2E4-9C15-455F-B7B6-43646F83A849}" sibTransId="{F2C08E8C-5B32-43AD-9F26-E60CFA0D6484}"/>
    <dgm:cxn modelId="{F5B80445-088A-422B-A2A0-CB4C49AA2A64}" type="presParOf" srcId="{B3314D6E-64B0-45A6-BF21-DE3E92D87A1A}" destId="{B1854CCC-F69F-489B-AC46-953D86AC56B8}"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54CCC-F69F-489B-AC46-953D86AC56B8}">
      <dsp:nvSpPr>
        <dsp:cNvPr id="0" name=""/>
        <dsp:cNvSpPr/>
      </dsp:nvSpPr>
      <dsp:spPr>
        <a:xfrm>
          <a:off x="648068" y="0"/>
          <a:ext cx="10225143" cy="23762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CO" sz="2600" kern="1200" dirty="0">
              <a:solidFill>
                <a:schemeClr val="bg1"/>
              </a:solidFill>
            </a:rPr>
            <a:t>En un mundo globalizado es importante que la información fluya libremente, esto muchas veces representa una limitante al momento de ingresar al mercado laboral para los recién graduados, teniendo en cuenta que al momento de buscar un empleo el flujo de información entre empresas y egresados no es eficiente y resulta limitante para acceder a ella.</a:t>
          </a:r>
          <a:endParaRPr lang="es-ES" sz="2600" kern="1200" dirty="0">
            <a:solidFill>
              <a:schemeClr val="bg1"/>
            </a:solidFill>
          </a:endParaRPr>
        </a:p>
      </dsp:txBody>
      <dsp:txXfrm>
        <a:off x="648068" y="0"/>
        <a:ext cx="10225143" cy="2376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54CCC-F69F-489B-AC46-953D86AC56B8}">
      <dsp:nvSpPr>
        <dsp:cNvPr id="0" name=""/>
        <dsp:cNvSpPr/>
      </dsp:nvSpPr>
      <dsp:spPr>
        <a:xfrm>
          <a:off x="0" y="72002"/>
          <a:ext cx="4969159" cy="47159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CO" sz="3300" kern="1200" dirty="0">
              <a:solidFill>
                <a:schemeClr val="bg1"/>
              </a:solidFill>
            </a:rPr>
            <a:t>Garantizar el libre flujo de  la información de manera bilateral entre empresas y egresados de la Universidad Nacional de Colombia, a fin de facilitar el acceso de estos últimos a el mundo laborar. </a:t>
          </a:r>
          <a:endParaRPr lang="es-ES" sz="3300" kern="1200" dirty="0">
            <a:solidFill>
              <a:schemeClr val="bg1"/>
            </a:solidFill>
          </a:endParaRPr>
        </a:p>
      </dsp:txBody>
      <dsp:txXfrm>
        <a:off x="0" y="72002"/>
        <a:ext cx="4969159" cy="471598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3352395-1AEB-4317-8FBF-76B3F892E133}" type="datetime1">
              <a:rPr lang="es-ES" smtClean="0"/>
              <a:t>31/05/2017</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B3C20D7-F8F1-4196-9585-26F31AFC85C9}" type="slidenum">
              <a:rPr lang="es-ES" smtClean="0"/>
              <a:t>‹Nº›</a:t>
            </a:fld>
            <a:endParaRPr lang="es-ES" dirty="0"/>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36A53-D1B8-4E48-B2A1-5F9F232D50C8}" type="datetime1">
              <a:rPr lang="es-ES" noProof="0" smtClean="0"/>
              <a:pPr/>
              <a:t>31/05/2017</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AEC444-603B-4F09-9A06-5917518DD901}" type="slidenum">
              <a:rPr lang="es-ES" noProof="0" smtClean="0"/>
              <a:t>‹Nº›</a:t>
            </a:fld>
            <a:endParaRPr lang="es-ES" noProof="0" dirty="0"/>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8DAEC444-603B-4F09-9A06-5917518DD901}" type="slidenum">
              <a:rPr lang="es-ES" smtClean="0"/>
              <a:t>1</a:t>
            </a:fld>
            <a:endParaRPr lang="es-ES" dirty="0"/>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2</a:t>
            </a:fld>
            <a:endParaRPr lang="es-ES" noProof="0" dirty="0"/>
          </a:p>
        </p:txBody>
      </p:sp>
    </p:spTree>
    <p:extLst>
      <p:ext uri="{BB962C8B-B14F-4D97-AF65-F5344CB8AC3E}">
        <p14:creationId xmlns:p14="http://schemas.microsoft.com/office/powerpoint/2010/main" val="3336209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3</a:t>
            </a:fld>
            <a:endParaRPr lang="es-ES" noProof="0" dirty="0"/>
          </a:p>
        </p:txBody>
      </p:sp>
    </p:spTree>
    <p:extLst>
      <p:ext uri="{BB962C8B-B14F-4D97-AF65-F5344CB8AC3E}">
        <p14:creationId xmlns:p14="http://schemas.microsoft.com/office/powerpoint/2010/main" val="2223755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4</a:t>
            </a:fld>
            <a:endParaRPr lang="es-ES" noProof="0" dirty="0"/>
          </a:p>
        </p:txBody>
      </p:sp>
    </p:spTree>
    <p:extLst>
      <p:ext uri="{BB962C8B-B14F-4D97-AF65-F5344CB8AC3E}">
        <p14:creationId xmlns:p14="http://schemas.microsoft.com/office/powerpoint/2010/main" val="77685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10</a:t>
            </a:fld>
            <a:endParaRPr lang="es-ES" noProof="0" dirty="0"/>
          </a:p>
        </p:txBody>
      </p:sp>
    </p:spTree>
    <p:extLst>
      <p:ext uri="{BB962C8B-B14F-4D97-AF65-F5344CB8AC3E}">
        <p14:creationId xmlns:p14="http://schemas.microsoft.com/office/powerpoint/2010/main" val="2827228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ángulo"/>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a:xfrm>
            <a:off x="838201" y="4114800"/>
            <a:ext cx="10515598" cy="1158446"/>
          </a:xfrm>
        </p:spPr>
        <p:txBody>
          <a:bodyPr rtlCol="0" anchor="b">
            <a:normAutofit/>
          </a:bodyPr>
          <a:lstStyle>
            <a:lvl1pPr algn="l">
              <a:defRPr sz="52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838201" y="5338170"/>
            <a:ext cx="10515598" cy="474836"/>
          </a:xfrm>
        </p:spPr>
        <p:txBody>
          <a:bodyPr rtlCol="0"/>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endParaRPr lang="es-ES" noProof="0" dirty="0"/>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lvl1pPr>
              <a:defRPr/>
            </a:lvl1pPr>
          </a:lstStyle>
          <a:p>
            <a:fld id="{0C863A0B-0AB0-4A00-A4B2-3FF1454F4C71}" type="datetime1">
              <a:rPr lang="es-ES" noProof="0" smtClean="0"/>
              <a:pPr/>
              <a:t>31/05/2017</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41693" y="365125"/>
            <a:ext cx="1600200" cy="5811838"/>
          </a:xfrm>
        </p:spPr>
        <p:txBody>
          <a:bodyPr vert="eaVert" rtlCol="0"/>
          <a:lstStyle>
            <a:lvl1pPr>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38200" y="365125"/>
            <a:ext cx="8534400" cy="5811838"/>
          </a:xfrm>
        </p:spPr>
        <p:txBody>
          <a:bodyPr vert="eaVert" rtlCol="0"/>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lvl1pPr>
              <a:defRPr/>
            </a:lvl1pPr>
          </a:lstStyle>
          <a:p>
            <a:fld id="{944B7F50-4B16-4A43-AC5E-B60D726CE620}" type="datetime1">
              <a:rPr lang="es-ES" noProof="0" smtClean="0"/>
              <a:pPr/>
              <a:t>31/05/2017</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3"/>
          <p:cNvSpPr>
            <a:spLocks noGrp="1"/>
          </p:cNvSpPr>
          <p:nvPr>
            <p:ph type="ftr" sz="quarter" idx="11"/>
          </p:nvPr>
        </p:nvSpPr>
        <p:spPr/>
        <p:txBody>
          <a:bodyPr rtlCol="0"/>
          <a:lstStyle/>
          <a:p>
            <a:pPr rtl="0"/>
            <a:endParaRPr lang="es-ES" noProof="0" dirty="0"/>
          </a:p>
        </p:txBody>
      </p:sp>
      <p:sp>
        <p:nvSpPr>
          <p:cNvPr id="4" name="Marcador de posición de fecha 4"/>
          <p:cNvSpPr>
            <a:spLocks noGrp="1"/>
          </p:cNvSpPr>
          <p:nvPr>
            <p:ph type="dt" sz="half" idx="10"/>
          </p:nvPr>
        </p:nvSpPr>
        <p:spPr/>
        <p:txBody>
          <a:bodyPr rtlCol="0"/>
          <a:lstStyle/>
          <a:p>
            <a:pPr rtl="0"/>
            <a:fld id="{46F2B14F-3395-4E65-8AC3-52BC76612979}" type="datetime1">
              <a:rPr lang="es-ES" noProof="0" smtClean="0"/>
              <a:t>31/05/2017</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ángulo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841248" y="3429000"/>
            <a:ext cx="9601200" cy="1838519"/>
          </a:xfrm>
        </p:spPr>
        <p:txBody>
          <a:bodyPr rtlCol="0" anchor="b">
            <a:normAutofit/>
          </a:bodyPr>
          <a:lstStyle>
            <a:lvl1pPr>
              <a:defRPr sz="5200">
                <a:solidFill>
                  <a:schemeClr val="bg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841248" y="5340096"/>
            <a:ext cx="9601200" cy="475488"/>
          </a:xfrm>
        </p:spPr>
        <p:txBody>
          <a:bodyPr rtlCol="0"/>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s-ES" noProof="0"/>
              <a:t>Editar el estilo de texto del patrón</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145224"/>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8382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3246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pie de página 4"/>
          <p:cNvSpPr>
            <a:spLocks noGrp="1"/>
          </p:cNvSpPr>
          <p:nvPr>
            <p:ph type="ftr" sz="quarter" idx="11"/>
          </p:nvPr>
        </p:nvSpPr>
        <p:spPr/>
        <p:txBody>
          <a:bodyPr rtlCol="0"/>
          <a:lstStyle/>
          <a:p>
            <a:pPr rtl="0"/>
            <a:endParaRPr lang="es-ES" noProof="0" dirty="0"/>
          </a:p>
        </p:txBody>
      </p:sp>
      <p:sp>
        <p:nvSpPr>
          <p:cNvPr id="5" name="Marcador de posición de fecha 5"/>
          <p:cNvSpPr>
            <a:spLocks noGrp="1"/>
          </p:cNvSpPr>
          <p:nvPr>
            <p:ph type="dt" sz="half" idx="10"/>
          </p:nvPr>
        </p:nvSpPr>
        <p:spPr/>
        <p:txBody>
          <a:bodyPr rtlCol="0"/>
          <a:lstStyle/>
          <a:p>
            <a:pPr rtl="0"/>
            <a:fld id="{C4664A15-61A4-40CE-9F54-1A4B860DCEAD}" type="datetime1">
              <a:rPr lang="es-ES" noProof="0" smtClean="0"/>
              <a:t>31/05/2017</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el estilo de texto del patrón</a:t>
            </a:r>
          </a:p>
        </p:txBody>
      </p:sp>
      <p:sp>
        <p:nvSpPr>
          <p:cNvPr id="4" name="Marcador de posición de contenido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el estilo de texto del patrón</a:t>
            </a:r>
          </a:p>
        </p:txBody>
      </p:sp>
      <p:sp>
        <p:nvSpPr>
          <p:cNvPr id="6" name="Marcador de posición de contenido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osición de pie de página 6"/>
          <p:cNvSpPr>
            <a:spLocks noGrp="1"/>
          </p:cNvSpPr>
          <p:nvPr>
            <p:ph type="ftr" sz="quarter" idx="11"/>
          </p:nvPr>
        </p:nvSpPr>
        <p:spPr/>
        <p:txBody>
          <a:bodyPr rtlCol="0"/>
          <a:lstStyle/>
          <a:p>
            <a:pPr rtl="0"/>
            <a:endParaRPr lang="es-ES" noProof="0" dirty="0"/>
          </a:p>
        </p:txBody>
      </p:sp>
      <p:sp>
        <p:nvSpPr>
          <p:cNvPr id="7" name="Marcador de posición de fecha 7"/>
          <p:cNvSpPr>
            <a:spLocks noGrp="1"/>
          </p:cNvSpPr>
          <p:nvPr>
            <p:ph type="dt" sz="half" idx="10"/>
          </p:nvPr>
        </p:nvSpPr>
        <p:spPr/>
        <p:txBody>
          <a:bodyPr rtlCol="0"/>
          <a:lstStyle/>
          <a:p>
            <a:pPr rtl="0"/>
            <a:fld id="{F5F397B3-1B87-43FA-8C97-E72B844712DC}" type="datetime1">
              <a:rPr lang="es-ES" noProof="0" smtClean="0"/>
              <a:t>31/05/2017</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4" name="Marcador de posición de pie de página 2"/>
          <p:cNvSpPr>
            <a:spLocks noGrp="1"/>
          </p:cNvSpPr>
          <p:nvPr>
            <p:ph type="ftr" sz="quarter" idx="11"/>
          </p:nvPr>
        </p:nvSpPr>
        <p:spPr/>
        <p:txBody>
          <a:bodyPr rtlCol="0"/>
          <a:lstStyle/>
          <a:p>
            <a:pPr rtl="0"/>
            <a:endParaRPr lang="es-ES" noProof="0" dirty="0"/>
          </a:p>
        </p:txBody>
      </p:sp>
      <p:sp>
        <p:nvSpPr>
          <p:cNvPr id="3" name="Marcador de posición de fecha 3"/>
          <p:cNvSpPr>
            <a:spLocks noGrp="1"/>
          </p:cNvSpPr>
          <p:nvPr>
            <p:ph type="dt" sz="half" idx="10"/>
          </p:nvPr>
        </p:nvSpPr>
        <p:spPr/>
        <p:txBody>
          <a:bodyPr rtlCol="0"/>
          <a:lstStyle>
            <a:lvl1pPr>
              <a:defRPr/>
            </a:lvl1pPr>
          </a:lstStyle>
          <a:p>
            <a:fld id="{90AC6B63-9EA6-453A-9419-839BA22E14BD}" type="datetime1">
              <a:rPr lang="es-ES" smtClean="0"/>
              <a:pPr/>
              <a:t>31/05/2017</a:t>
            </a:fld>
            <a:endParaRPr lang="es-ES" dirty="0"/>
          </a:p>
        </p:txBody>
      </p:sp>
      <p:sp>
        <p:nvSpPr>
          <p:cNvPr id="5" name="Marcador de posición de número de diapositiva 4"/>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ie de página 1"/>
          <p:cNvSpPr>
            <a:spLocks noGrp="1"/>
          </p:cNvSpPr>
          <p:nvPr>
            <p:ph type="ftr" sz="quarter" idx="11"/>
          </p:nvPr>
        </p:nvSpPr>
        <p:spPr/>
        <p:txBody>
          <a:bodyPr rtlCol="0"/>
          <a:lstStyle/>
          <a:p>
            <a:pPr rtl="0"/>
            <a:endParaRPr lang="es-ES" noProof="0" dirty="0"/>
          </a:p>
        </p:txBody>
      </p:sp>
      <p:sp>
        <p:nvSpPr>
          <p:cNvPr id="2" name="Marcador de posición de fecha 2"/>
          <p:cNvSpPr>
            <a:spLocks noGrp="1"/>
          </p:cNvSpPr>
          <p:nvPr>
            <p:ph type="dt" sz="half" idx="10"/>
          </p:nvPr>
        </p:nvSpPr>
        <p:spPr/>
        <p:txBody>
          <a:bodyPr rtlCol="0"/>
          <a:lstStyle>
            <a:lvl1pPr>
              <a:defRPr/>
            </a:lvl1pPr>
          </a:lstStyle>
          <a:p>
            <a:fld id="{56991A91-982D-4D0A-97BA-3C973229C17D}" type="datetime1">
              <a:rPr lang="es-ES" noProof="0" smtClean="0"/>
              <a:pPr/>
              <a:t>31/05/2017</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7924800" y="1524000"/>
            <a:ext cx="3429000" cy="1905000"/>
          </a:xfrm>
        </p:spPr>
        <p:txBody>
          <a:bodyPr rtlCol="0" anchor="b">
            <a:normAutofit/>
          </a:bodyPr>
          <a:lstStyle>
            <a:lvl1pPr>
              <a:defRPr sz="340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838200" y="685800"/>
            <a:ext cx="64008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7924800" y="3581400"/>
            <a:ext cx="3429000"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el estilo de texto del patrón</a:t>
            </a:r>
          </a:p>
        </p:txBody>
      </p:sp>
      <p:sp>
        <p:nvSpPr>
          <p:cNvPr id="6" name="Marcador de posición de pie de página 4"/>
          <p:cNvSpPr>
            <a:spLocks noGrp="1"/>
          </p:cNvSpPr>
          <p:nvPr>
            <p:ph type="ftr" sz="quarter" idx="11"/>
          </p:nvPr>
        </p:nvSpPr>
        <p:spPr/>
        <p:txBody>
          <a:bodyPr rtlCol="0"/>
          <a:lstStyle/>
          <a:p>
            <a:pPr rtl="0"/>
            <a:endParaRPr lang="es-ES" noProof="0" dirty="0"/>
          </a:p>
        </p:txBody>
      </p:sp>
      <p:sp>
        <p:nvSpPr>
          <p:cNvPr id="5" name="Marcador de posición de fecha 5"/>
          <p:cNvSpPr>
            <a:spLocks noGrp="1"/>
          </p:cNvSpPr>
          <p:nvPr>
            <p:ph type="dt" sz="half" idx="10"/>
          </p:nvPr>
        </p:nvSpPr>
        <p:spPr/>
        <p:txBody>
          <a:bodyPr rtlCol="0"/>
          <a:lstStyle/>
          <a:p>
            <a:pPr rtl="0"/>
            <a:fld id="{AA2A4C16-5248-430E-B264-231FA6214EAA}" type="datetime1">
              <a:rPr lang="es-ES" noProof="0" smtClean="0"/>
              <a:t>31/05/2017</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924800" y="1527048"/>
            <a:ext cx="3429000" cy="1901952"/>
          </a:xfrm>
        </p:spPr>
        <p:txBody>
          <a:bodyPr rtlCol="0" anchor="b">
            <a:normAutofit/>
          </a:bodyPr>
          <a:lstStyle>
            <a:lvl1pPr>
              <a:defRPr sz="340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838198" y="685800"/>
            <a:ext cx="64008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7924800" y="3581400"/>
            <a:ext cx="3428999"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el estilo de texto del patrón</a:t>
            </a:r>
          </a:p>
        </p:txBody>
      </p:sp>
      <p:sp>
        <p:nvSpPr>
          <p:cNvPr id="6" name="Marcador de posición de pie de página 4"/>
          <p:cNvSpPr>
            <a:spLocks noGrp="1"/>
          </p:cNvSpPr>
          <p:nvPr>
            <p:ph type="ftr" sz="quarter" idx="11"/>
          </p:nvPr>
        </p:nvSpPr>
        <p:spPr/>
        <p:txBody>
          <a:bodyPr rtlCol="0"/>
          <a:lstStyle/>
          <a:p>
            <a:pPr rtl="0"/>
            <a:endParaRPr lang="es-ES" noProof="0" dirty="0"/>
          </a:p>
        </p:txBody>
      </p:sp>
      <p:sp>
        <p:nvSpPr>
          <p:cNvPr id="5" name="Marcador de posición de fecha 5"/>
          <p:cNvSpPr>
            <a:spLocks noGrp="1"/>
          </p:cNvSpPr>
          <p:nvPr>
            <p:ph type="dt" sz="half" idx="10"/>
          </p:nvPr>
        </p:nvSpPr>
        <p:spPr/>
        <p:txBody>
          <a:bodyPr rtlCol="0"/>
          <a:lstStyle>
            <a:lvl1pPr>
              <a:defRPr/>
            </a:lvl1pPr>
          </a:lstStyle>
          <a:p>
            <a:fld id="{4D8792BC-57D2-4D97-9D81-68C5B807A8FB}" type="datetime1">
              <a:rPr lang="es-ES" noProof="0" smtClean="0"/>
              <a:pPr/>
              <a:t>31/05/2017</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B13333A4-2EF1-4B79-B68C-AB20E66B4822}" type="slidenum">
              <a:rPr lang="es-ES" noProof="0" smtClean="0"/>
              <a:t>‹Nº›</a:t>
            </a:fld>
            <a:endParaRPr lang="es-ES" noProof="0"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Marcador de posición de título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pPr rtl="0"/>
            <a:endParaRPr lang="es-ES" noProof="0" dirty="0"/>
          </a:p>
        </p:txBody>
      </p:sp>
      <p:sp>
        <p:nvSpPr>
          <p:cNvPr id="4" name="Marcador de posición de fecha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670DFA3D-F034-4938-9094-D7E14211575F}" type="datetime1">
              <a:rPr lang="es-ES" noProof="0" smtClean="0"/>
              <a:pPr/>
              <a:t>31/05/2017</a:t>
            </a:fld>
            <a:endParaRPr lang="es-ES" noProof="0" dirty="0"/>
          </a:p>
        </p:txBody>
      </p:sp>
      <p:sp>
        <p:nvSpPr>
          <p:cNvPr id="6" name="Marcador de posición de número de diapositiva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pPr rtl="0"/>
            <a:fld id="{B13333A4-2EF1-4B79-B68C-AB20E66B4822}" type="slidenum">
              <a:rPr lang="es-ES" noProof="0" smtClean="0"/>
              <a:pPr rtl="0"/>
              <a:t>‹Nº›</a:t>
            </a:fld>
            <a:endParaRPr lang="es-ES" noProof="0"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gif"/></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9336" y="4005064"/>
            <a:ext cx="6696744" cy="1656184"/>
          </a:xfrm>
        </p:spPr>
        <p:txBody>
          <a:bodyPr rtlCol="0">
            <a:normAutofit/>
          </a:bodyPr>
          <a:lstStyle/>
          <a:p>
            <a:pPr algn="ctr" rtl="0"/>
            <a:r>
              <a:rPr lang="es-ES" sz="9600" dirty="0"/>
              <a:t>UNJOB</a:t>
            </a:r>
          </a:p>
        </p:txBody>
      </p:sp>
      <p:sp>
        <p:nvSpPr>
          <p:cNvPr id="3" name="Subtítulo 2"/>
          <p:cNvSpPr>
            <a:spLocks noGrp="1"/>
          </p:cNvSpPr>
          <p:nvPr>
            <p:ph type="subTitle" idx="1"/>
          </p:nvPr>
        </p:nvSpPr>
        <p:spPr>
          <a:xfrm>
            <a:off x="7104112" y="4725144"/>
            <a:ext cx="4537719" cy="1224136"/>
          </a:xfrm>
        </p:spPr>
        <p:txBody>
          <a:bodyPr rtlCol="0">
            <a:normAutofit fontScale="92500" lnSpcReduction="10000"/>
          </a:bodyPr>
          <a:lstStyle/>
          <a:p>
            <a:r>
              <a:rPr lang="es-CO" dirty="0"/>
              <a:t>Presentado por: </a:t>
            </a:r>
          </a:p>
          <a:p>
            <a:r>
              <a:rPr lang="es-CO" dirty="0"/>
              <a:t>Vanessa Carolina Herrera Cortes</a:t>
            </a:r>
          </a:p>
          <a:p>
            <a:r>
              <a:rPr lang="es-CO" dirty="0"/>
              <a:t>Alice Daniela Medrano Guerrero</a:t>
            </a:r>
          </a:p>
          <a:p>
            <a:r>
              <a:rPr lang="es-CO" dirty="0"/>
              <a:t>Miguel Ángel Bello Méndez</a:t>
            </a:r>
          </a:p>
          <a:p>
            <a:pPr rtl="0"/>
            <a:endParaRPr lang="es-ES" dirty="0"/>
          </a:p>
        </p:txBody>
      </p:sp>
      <p:pic>
        <p:nvPicPr>
          <p:cNvPr id="4" name="Imagen 3" descr="2000px-UNAL_Aplicación_Ingeniería.sv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8288" y="2492896"/>
            <a:ext cx="3406199" cy="1340768"/>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mc:Choice xmlns:p14="http://schemas.microsoft.com/office/powerpoint/2010/main" Requires="p14">
      <p:transition spd="med" p14:dur="700" advTm="2123">
        <p:fade/>
      </p:transition>
    </mc:Choice>
    <mc:Fallback>
      <p:transition spd="med" advTm="2123">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sz="4400" dirty="0"/>
              <a:t>Conclusiones </a:t>
            </a:r>
          </a:p>
        </p:txBody>
      </p:sp>
      <p:sp>
        <p:nvSpPr>
          <p:cNvPr id="3" name="Marcador de posición de contenido 2"/>
          <p:cNvSpPr>
            <a:spLocks noGrp="1"/>
          </p:cNvSpPr>
          <p:nvPr>
            <p:ph sz="half" idx="1"/>
          </p:nvPr>
        </p:nvSpPr>
        <p:spPr>
          <a:xfrm>
            <a:off x="838200" y="2132856"/>
            <a:ext cx="5029200" cy="4351338"/>
          </a:xfrm>
        </p:spPr>
        <p:txBody>
          <a:bodyPr rtlCol="0"/>
          <a:lstStyle/>
          <a:p>
            <a:pPr marL="0" indent="0" algn="ctr" rtl="0">
              <a:buNone/>
            </a:pPr>
            <a:r>
              <a:rPr lang="es-ES" sz="2800" b="1" dirty="0"/>
              <a:t>Estado actual </a:t>
            </a:r>
          </a:p>
          <a:p>
            <a:pPr rtl="0">
              <a:buFontTx/>
              <a:buChar char="-"/>
            </a:pPr>
            <a:r>
              <a:rPr lang="es-ES" dirty="0" smtClean="0"/>
              <a:t>La </a:t>
            </a:r>
            <a:r>
              <a:rPr lang="es-ES" dirty="0"/>
              <a:t>aplicación deja crear los perfiles de la empresa y del recién graduado</a:t>
            </a:r>
            <a:r>
              <a:rPr lang="es-ES" dirty="0" smtClean="0"/>
              <a:t>.</a:t>
            </a:r>
          </a:p>
          <a:p>
            <a:pPr rtl="0">
              <a:buFontTx/>
              <a:buChar char="-"/>
            </a:pPr>
            <a:r>
              <a:rPr lang="es-ES" dirty="0" smtClean="0"/>
              <a:t>Las empresas pueden añadir y eliminar ofertas de trabajo. No puede ver las ofertas de otras empresas</a:t>
            </a:r>
            <a:endParaRPr lang="es-ES" dirty="0"/>
          </a:p>
          <a:p>
            <a:pPr marL="0" indent="0" rtl="0">
              <a:buNone/>
            </a:pPr>
            <a:r>
              <a:rPr lang="es-ES" dirty="0"/>
              <a:t>- Se puede observar la cantidad de </a:t>
            </a:r>
            <a:r>
              <a:rPr lang="es-ES" dirty="0" smtClean="0"/>
              <a:t>ofertas registradas </a:t>
            </a:r>
            <a:r>
              <a:rPr lang="es-ES" dirty="0"/>
              <a:t>en el </a:t>
            </a:r>
            <a:r>
              <a:rPr lang="es-ES" dirty="0" smtClean="0"/>
              <a:t>sistema, y la información para acceder a ellas.</a:t>
            </a:r>
            <a:endParaRPr lang="es-ES" dirty="0"/>
          </a:p>
          <a:p>
            <a:pPr marL="0" indent="0" rtl="0">
              <a:buNone/>
            </a:pPr>
            <a:endParaRPr lang="es-ES" dirty="0"/>
          </a:p>
        </p:txBody>
      </p:sp>
      <p:sp>
        <p:nvSpPr>
          <p:cNvPr id="6" name="Marcador de contenido 5"/>
          <p:cNvSpPr>
            <a:spLocks noGrp="1"/>
          </p:cNvSpPr>
          <p:nvPr>
            <p:ph sz="half" idx="2"/>
          </p:nvPr>
        </p:nvSpPr>
        <p:spPr>
          <a:xfrm>
            <a:off x="6324600" y="2132856"/>
            <a:ext cx="5029200" cy="4351338"/>
          </a:xfrm>
        </p:spPr>
        <p:txBody>
          <a:bodyPr/>
          <a:lstStyle/>
          <a:p>
            <a:pPr marL="0" indent="0" algn="ctr">
              <a:buNone/>
            </a:pPr>
            <a:r>
              <a:rPr lang="es-CO" sz="2800" b="1" dirty="0"/>
              <a:t>Limitaciones y trabajo futuro</a:t>
            </a:r>
          </a:p>
          <a:p>
            <a:pPr marL="0" indent="0">
              <a:buNone/>
            </a:pPr>
            <a:r>
              <a:rPr lang="es-CO" dirty="0"/>
              <a:t>- Quedo pendiente que la persona pudiera aplicara a la oferta de trabajo.</a:t>
            </a:r>
          </a:p>
          <a:p>
            <a:pPr marL="0" indent="0">
              <a:buNone/>
            </a:pPr>
            <a:r>
              <a:rPr lang="es-CO" dirty="0"/>
              <a:t>- Falta realizar la prueba psicotécnica.</a:t>
            </a:r>
          </a:p>
          <a:p>
            <a:pPr marL="0" indent="0">
              <a:buNone/>
            </a:pPr>
            <a:endParaRPr lang="es-CO" dirty="0"/>
          </a:p>
          <a:p>
            <a:pPr marL="0" indent="0">
              <a:buNone/>
            </a:pPr>
            <a:endParaRPr lang="es-CO" dirty="0"/>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p:cNvSpPr>
            <a:spLocks noGrp="1"/>
          </p:cNvSpPr>
          <p:nvPr>
            <p:ph idx="1"/>
          </p:nvPr>
        </p:nvSpPr>
        <p:spPr/>
        <p:txBody>
          <a:bodyPr>
            <a:normAutofit/>
          </a:bodyPr>
          <a:lstStyle/>
          <a:p>
            <a:pPr marL="0" indent="0">
              <a:buNone/>
            </a:pPr>
            <a:r>
              <a:rPr lang="es-CO" sz="16600" dirty="0"/>
              <a:t>Gracias </a:t>
            </a:r>
          </a:p>
        </p:txBody>
      </p:sp>
    </p:spTree>
    <p:extLst>
      <p:ext uri="{BB962C8B-B14F-4D97-AF65-F5344CB8AC3E}">
        <p14:creationId xmlns:p14="http://schemas.microsoft.com/office/powerpoint/2010/main" val="370584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sz="4400" dirty="0"/>
              <a:t>PROBLEMATICA</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716954641"/>
              </p:ext>
            </p:extLst>
          </p:nvPr>
        </p:nvGraphicFramePr>
        <p:xfrm>
          <a:off x="335360" y="1510350"/>
          <a:ext cx="11521280" cy="2376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Imagen relacionada"/>
          <p:cNvPicPr>
            <a:picLocks noChangeAspect="1" noChangeArrowheads="1"/>
          </p:cNvPicPr>
          <p:nvPr/>
        </p:nvPicPr>
        <p:blipFill rotWithShape="1">
          <a:blip r:embed="rId8">
            <a:extLst>
              <a:ext uri="{28A0092B-C50C-407E-A947-70E740481C1C}">
                <a14:useLocalDpi xmlns:a14="http://schemas.microsoft.com/office/drawing/2010/main" val="0"/>
              </a:ext>
            </a:extLst>
          </a:blip>
          <a:srcRect t="18269" b="18953"/>
          <a:stretch/>
        </p:blipFill>
        <p:spPr bwMode="auto">
          <a:xfrm>
            <a:off x="3629726" y="4220054"/>
            <a:ext cx="4932548" cy="199051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04604" y="4413604"/>
            <a:ext cx="1283484" cy="1175636"/>
          </a:xfrm>
          <a:prstGeom prst="rect">
            <a:avLst/>
          </a:prstGeom>
        </p:spPr>
      </p:pic>
    </p:spTree>
    <p:extLst>
      <p:ext uri="{BB962C8B-B14F-4D97-AF65-F5344CB8AC3E}">
        <p14:creationId xmlns:p14="http://schemas.microsoft.com/office/powerpoint/2010/main" val="84643577"/>
      </p:ext>
    </p:extLst>
  </p:cSld>
  <p:clrMapOvr>
    <a:masterClrMapping/>
  </p:clrMapOvr>
  <mc:AlternateContent xmlns:mc="http://schemas.openxmlformats.org/markup-compatibility/2006">
    <mc:Choice xmlns:p14="http://schemas.microsoft.com/office/powerpoint/2010/main" Requires="p14">
      <p:transition spd="med" p14:dur="700" advTm="363">
        <p:fade/>
      </p:transition>
    </mc:Choice>
    <mc:Fallback>
      <p:transition spd="med" advTm="363">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sz="4400" dirty="0"/>
              <a:t>OBJETIVO</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54789684"/>
              </p:ext>
            </p:extLst>
          </p:nvPr>
        </p:nvGraphicFramePr>
        <p:xfrm>
          <a:off x="983432" y="1521336"/>
          <a:ext cx="4969160" cy="4859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Resultado de imagen para flujo de informac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6040" y="2094021"/>
            <a:ext cx="5428792" cy="371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mc:Choice xmlns:p14="http://schemas.microsoft.com/office/powerpoint/2010/main" Requires="p14">
      <p:transition spd="med" p14:dur="700" advTm="271">
        <p:fade/>
      </p:transition>
    </mc:Choice>
    <mc:Fallback>
      <p:transition spd="med" advTm="271">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335682"/>
          </a:xfrm>
        </p:spPr>
        <p:txBody>
          <a:bodyPr rtlCol="0">
            <a:normAutofit fontScale="90000"/>
          </a:bodyPr>
          <a:lstStyle/>
          <a:p>
            <a:r>
              <a:rPr lang="es-CO" sz="4400" dirty="0"/>
              <a:t>DISEÑO DE CLASES DEL PROYECTO Y LIBRERÍAS EXTERNAS EMPLEADAS</a:t>
            </a:r>
            <a:endParaRPr lang="es-ES" sz="4400" dirty="0"/>
          </a:p>
        </p:txBody>
      </p:sp>
      <p:sp>
        <p:nvSpPr>
          <p:cNvPr id="3" name="Marcador de contenido 2"/>
          <p:cNvSpPr>
            <a:spLocks noGrp="1"/>
          </p:cNvSpPr>
          <p:nvPr>
            <p:ph idx="1"/>
          </p:nvPr>
        </p:nvSpPr>
        <p:spPr/>
        <p:txBody>
          <a:bodyPr/>
          <a:lstStyle/>
          <a:p>
            <a:r>
              <a:rPr lang="es-CO" dirty="0"/>
              <a:t>No se utilizaron librerías </a:t>
            </a:r>
            <a:r>
              <a:rPr lang="es-CO" dirty="0" smtClean="0"/>
              <a:t>externas</a:t>
            </a:r>
          </a:p>
          <a:p>
            <a:r>
              <a:rPr lang="es-CO" dirty="0" smtClean="0"/>
              <a:t>Solo se utilizaron las librerías de JAVA</a:t>
            </a:r>
            <a:endParaRPr lang="es-CO" dirty="0"/>
          </a:p>
          <a:p>
            <a:endParaRPr lang="es-CO" dirty="0"/>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mc:Choice xmlns:p14="http://schemas.microsoft.com/office/powerpoint/2010/main" Requires="p14">
      <p:transition spd="slow" p14:dur="3400" advTm="1639">
        <p14:reveal/>
      </p:transition>
    </mc:Choice>
    <mc:Fallback>
      <p:transition spd="slow" advTm="1639">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pic>
        <p:nvPicPr>
          <p:cNvPr id="4" name="Imagen 3"/>
          <p:cNvPicPr/>
          <p:nvPr/>
        </p:nvPicPr>
        <p:blipFill rotWithShape="1">
          <a:blip r:embed="rId2"/>
          <a:srcRect l="17481" t="12729" r="25493" b="32108"/>
          <a:stretch/>
        </p:blipFill>
        <p:spPr bwMode="auto">
          <a:xfrm>
            <a:off x="767408" y="260648"/>
            <a:ext cx="10729192" cy="63367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3463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l="18161" t="19731" r="23455" b="4950"/>
          <a:stretch/>
        </p:blipFill>
        <p:spPr bwMode="auto">
          <a:xfrm>
            <a:off x="2855640" y="188640"/>
            <a:ext cx="5976664" cy="62311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377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l="17821" t="16336" r="25662" b="22984"/>
          <a:stretch/>
        </p:blipFill>
        <p:spPr bwMode="auto">
          <a:xfrm>
            <a:off x="335360" y="188640"/>
            <a:ext cx="5400600" cy="6264696"/>
          </a:xfrm>
          <a:prstGeom prst="rect">
            <a:avLst/>
          </a:prstGeom>
          <a:ln>
            <a:noFill/>
          </a:ln>
          <a:extLst>
            <a:ext uri="{53640926-AAD7-44D8-BBD7-CCE9431645EC}">
              <a14:shadowObscured xmlns:a14="http://schemas.microsoft.com/office/drawing/2010/main"/>
            </a:ext>
          </a:extLst>
        </p:spPr>
      </p:pic>
      <p:pic>
        <p:nvPicPr>
          <p:cNvPr id="3" name="Imagen 2"/>
          <p:cNvPicPr/>
          <p:nvPr/>
        </p:nvPicPr>
        <p:blipFill rotWithShape="1">
          <a:blip r:embed="rId3"/>
          <a:srcRect l="17482" t="9335" r="24474" b="3889"/>
          <a:stretch/>
        </p:blipFill>
        <p:spPr bwMode="auto">
          <a:xfrm>
            <a:off x="6042230" y="188640"/>
            <a:ext cx="5886418" cy="62646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06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rotWithShape="1">
          <a:blip r:embed="rId2"/>
          <a:srcRect l="17991" t="7001" r="18873" b="8770"/>
          <a:stretch/>
        </p:blipFill>
        <p:spPr bwMode="auto">
          <a:xfrm>
            <a:off x="2567608" y="188640"/>
            <a:ext cx="6480720" cy="61926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503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4400" dirty="0"/>
              <a:t>DEMO -  UNJOB</a:t>
            </a:r>
            <a:r>
              <a:rPr lang="es-CO" dirty="0"/>
              <a:t> </a:t>
            </a:r>
          </a:p>
        </p:txBody>
      </p:sp>
      <p:sp>
        <p:nvSpPr>
          <p:cNvPr id="3" name="Marcador de contenido 2"/>
          <p:cNvSpPr>
            <a:spLocks noGrp="1"/>
          </p:cNvSpPr>
          <p:nvPr>
            <p:ph idx="1"/>
          </p:nvPr>
        </p:nvSpPr>
        <p:spPr/>
        <p:txBody>
          <a:bodyPr/>
          <a:lstStyle/>
          <a:p>
            <a:endParaRPr lang="es-CO" dirty="0"/>
          </a:p>
        </p:txBody>
      </p:sp>
    </p:spTree>
    <p:extLst>
      <p:ext uri="{BB962C8B-B14F-4D97-AF65-F5344CB8AC3E}">
        <p14:creationId xmlns:p14="http://schemas.microsoft.com/office/powerpoint/2010/main" val="124793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OCETO DE CIUDAD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755_TF03031010_TF03031010.potx" id="{6502C5B4-BC1D-4665-B660-4778CE5B702E}" vid="{AC68B619-44AC-48CE-8735-52326BEA3D6C}"/>
    </a:ext>
  </a:extLst>
</a:theme>
</file>

<file path=ppt/theme/theme2.xml><?xml version="1.0" encoding="utf-8"?>
<a:theme xmlns:a="http://schemas.openxmlformats.org/drawingml/2006/main" name="Tema de Offic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Fondo de presentación de un boceto de una ciudad con oficinas (pantalla panorámica)</Template>
  <TotalTime>232</TotalTime>
  <Words>223</Words>
  <Application>Microsoft Office PowerPoint</Application>
  <PresentationFormat>Panorámica</PresentationFormat>
  <Paragraphs>27</Paragraphs>
  <Slides>11</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Century Schoolbook</vt:lpstr>
      <vt:lpstr>BOCETO DE CIUDAD 16X9</vt:lpstr>
      <vt:lpstr>UNJOB</vt:lpstr>
      <vt:lpstr>PROBLEMATICA</vt:lpstr>
      <vt:lpstr>OBJETIVO</vt:lpstr>
      <vt:lpstr>DISEÑO DE CLASES DEL PROYECTO Y LIBRERÍAS EXTERNAS EMPLEADAS</vt:lpstr>
      <vt:lpstr>Presentación de PowerPoint</vt:lpstr>
      <vt:lpstr>Presentación de PowerPoint</vt:lpstr>
      <vt:lpstr>Presentación de PowerPoint</vt:lpstr>
      <vt:lpstr>Presentación de PowerPoint</vt:lpstr>
      <vt:lpstr>DEMO -  UNJOB </vt:lpstr>
      <vt:lpstr>Conclusiones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UNJOB</dc:title>
  <dc:creator>henry medrano Peña</dc:creator>
  <cp:lastModifiedBy>Pedro Nicolas Fernandez Verdiguer</cp:lastModifiedBy>
  <cp:revision>9</cp:revision>
  <dcterms:created xsi:type="dcterms:W3CDTF">2017-05-31T13:31:01Z</dcterms:created>
  <dcterms:modified xsi:type="dcterms:W3CDTF">2017-05-31T18:51:27Z</dcterms:modified>
</cp:coreProperties>
</file>