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0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8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70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52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50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6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5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2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024A-89E5-0940-9F63-B333CC3CCC85}" type="datetimeFigureOut">
              <a:rPr lang="es-ES" smtClean="0"/>
              <a:t>10/2/12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9F6A-3F8A-5346-9A1D-5EA3C42457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12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Circuito de interfaz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Hace un intercambio de información entre la computadora y el </a:t>
            </a:r>
            <a:r>
              <a:rPr lang="es-ES" dirty="0" err="1" smtClean="0"/>
              <a:t>microcontrolador</a:t>
            </a:r>
            <a:r>
              <a:rPr lang="es-ES" dirty="0" smtClean="0"/>
              <a:t>, por medio del protocolo USB 2.0</a:t>
            </a:r>
          </a:p>
          <a:p>
            <a:r>
              <a:rPr lang="es-ES" dirty="0" smtClean="0"/>
              <a:t>Transmite a una velocidad de 480 Mbps.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68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Circuito </a:t>
            </a:r>
            <a:r>
              <a:rPr lang="es-ES" dirty="0"/>
              <a:t>d</a:t>
            </a:r>
            <a:r>
              <a:rPr lang="es-ES" dirty="0" smtClean="0"/>
              <a:t>e Interfaz</a:t>
            </a:r>
            <a:endParaRPr lang="es-ES" dirty="0"/>
          </a:p>
        </p:txBody>
      </p:sp>
      <p:pic>
        <p:nvPicPr>
          <p:cNvPr id="6" name="Imagen 5" descr="USBInterface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" y="1314632"/>
            <a:ext cx="9124519" cy="513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Tendr</a:t>
            </a:r>
            <a:r>
              <a:rPr lang="es-ES" dirty="0" smtClean="0"/>
              <a:t>á el control de procesamiento de datos</a:t>
            </a:r>
          </a:p>
          <a:p>
            <a:r>
              <a:rPr lang="es-ES" dirty="0" smtClean="0"/>
              <a:t>Es multiplataforma (funciona en Windows, Linux y Mac </a:t>
            </a:r>
            <a:r>
              <a:rPr lang="es-ES" dirty="0" err="1" smtClean="0"/>
              <a:t>OsX</a:t>
            </a:r>
            <a:r>
              <a:rPr lang="es-ES" dirty="0" smtClean="0"/>
              <a:t>).</a:t>
            </a:r>
          </a:p>
          <a:p>
            <a:r>
              <a:rPr lang="es-ES" dirty="0" smtClean="0"/>
              <a:t>Servir</a:t>
            </a:r>
            <a:r>
              <a:rPr lang="es-ES" dirty="0" smtClean="0"/>
              <a:t>á de monitoreo para el ejemplo práctico.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2325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Macintosh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Circuito de interfaz</vt:lpstr>
      <vt:lpstr>Circuito de Interfaz</vt:lpstr>
      <vt:lpstr>Software de control</vt:lpstr>
    </vt:vector>
  </TitlesOfParts>
  <Company>MiGuEl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 de interfaz</dc:title>
  <dc:creator>Miguel Silva</dc:creator>
  <cp:lastModifiedBy>Miguel Silva</cp:lastModifiedBy>
  <cp:revision>2</cp:revision>
  <dcterms:created xsi:type="dcterms:W3CDTF">2012-10-03T01:51:28Z</dcterms:created>
  <dcterms:modified xsi:type="dcterms:W3CDTF">2012-10-03T02:16:51Z</dcterms:modified>
</cp:coreProperties>
</file>