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4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03EA-27F9-4300-91B9-C00858386000}" type="datetimeFigureOut">
              <a:rPr lang="es-CO" smtClean="0"/>
              <a:t>28/08/2019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95B8-7839-42FF-A81A-67B319C4E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ARDUINO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11136-53BD-41A6-B24D-DC412D263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1100" dirty="0"/>
              <a:t>Dirigido por: Miguel angel califa Urquiza</a:t>
            </a:r>
          </a:p>
        </p:txBody>
      </p:sp>
      <p:pic>
        <p:nvPicPr>
          <p:cNvPr id="1026" name="Picture 2" descr="ARDUINO UNO: Arduino Uno Rev. 3, ATmega328, USB bei ...">
            <a:extLst>
              <a:ext uri="{FF2B5EF4-FFF2-40B4-BE49-F238E27FC236}">
                <a16:creationId xmlns:a16="http://schemas.microsoft.com/office/drawing/2014/main" id="{59A668C3-5231-4C07-B0DC-A6308509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333" y="5707250"/>
            <a:ext cx="1891545" cy="11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MEGA: Arduino Mega 2560, ATmega 2560, USB bei ...">
            <a:extLst>
              <a:ext uri="{FF2B5EF4-FFF2-40B4-BE49-F238E27FC236}">
                <a16:creationId xmlns:a16="http://schemas.microsoft.com/office/drawing/2014/main" id="{967C1485-8BCB-4905-9664-4C7AE19E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5" y="5288536"/>
            <a:ext cx="2518150" cy="15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3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69B6-5A49-4025-B30D-32C34C4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pic>
        <p:nvPicPr>
          <p:cNvPr id="6146" name="Picture 2" descr="Preguntas Frecuentes - VinosRibera.com">
            <a:extLst>
              <a:ext uri="{FF2B5EF4-FFF2-40B4-BE49-F238E27FC236}">
                <a16:creationId xmlns:a16="http://schemas.microsoft.com/office/drawing/2014/main" id="{65A3483D-7FE4-4B86-9F41-D0272A88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02" y="2141263"/>
            <a:ext cx="6575156" cy="39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9F49-7798-41A9-A4B8-4466F3C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investigativo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CD536-761A-4A64-8BC7-ADC11994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Basado en el ejemplo 5 Halle el valor de </a:t>
            </a:r>
            <a:r>
              <a:rPr lang="es-CO" dirty="0" err="1"/>
              <a:t>Rx</a:t>
            </a:r>
            <a:r>
              <a:rPr lang="es-CO" dirty="0"/>
              <a:t> (</a:t>
            </a:r>
            <a:r>
              <a:rPr lang="es-CO" dirty="0" err="1"/>
              <a:t>Ohms</a:t>
            </a:r>
            <a:r>
              <a:rPr lang="es-CO" dirty="0"/>
              <a:t>).</a:t>
            </a:r>
          </a:p>
          <a:p>
            <a:r>
              <a:rPr lang="es-CO" dirty="0"/>
              <a:t>Identifique 5 aplicaciones practicas con Arduino en procesos (hogar/industrial).</a:t>
            </a:r>
          </a:p>
          <a:p>
            <a:r>
              <a:rPr lang="es-CO" dirty="0"/>
              <a:t>Cual es la resolución del convertidor A/D de </a:t>
            </a:r>
            <a:r>
              <a:rPr lang="es-CO" dirty="0" err="1"/>
              <a:t>arduino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7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DB4A-A2E6-41A5-9D88-14DA11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1C34-A7CA-4326-8D38-5E5B3B35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Sensores.</a:t>
            </a:r>
          </a:p>
          <a:p>
            <a:r>
              <a:rPr lang="es-CO" dirty="0"/>
              <a:t>Actuadores.</a:t>
            </a:r>
          </a:p>
          <a:p>
            <a:r>
              <a:rPr lang="es-CO"/>
              <a:t>Ejemplos.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83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CD4E-D04F-4072-B494-9530DDBE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1356A-D587-4483-8677-1DB2E256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sensor es aquel dispositivo que es capaz de responder a un impulso externo, normalmente una magnitud física como temperatura, humedad, presión atmosférica, partículas contaminantes, sensores de detección de final de carrera, medición de distancia….</a:t>
            </a:r>
          </a:p>
        </p:txBody>
      </p:sp>
      <p:pic>
        <p:nvPicPr>
          <p:cNvPr id="1026" name="Picture 2" descr="HC-SR04">
            <a:extLst>
              <a:ext uri="{FF2B5EF4-FFF2-40B4-BE49-F238E27FC236}">
                <a16:creationId xmlns:a16="http://schemas.microsoft.com/office/drawing/2014/main" id="{3A00910E-09C0-40BA-BD07-AE8BDEFC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6" y="3642136"/>
            <a:ext cx="2355574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ores de distancia por ultrasonidos - Sensing">
            <a:extLst>
              <a:ext uri="{FF2B5EF4-FFF2-40B4-BE49-F238E27FC236}">
                <a16:creationId xmlns:a16="http://schemas.microsoft.com/office/drawing/2014/main" id="{2B4DC5BF-749E-48AF-B565-1580AD19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61" y="3642135"/>
            <a:ext cx="3533363" cy="23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Infrarrojo de distancia SHARP GP2Y0A710 - Naylamp ...">
            <a:extLst>
              <a:ext uri="{FF2B5EF4-FFF2-40B4-BE49-F238E27FC236}">
                <a16:creationId xmlns:a16="http://schemas.microsoft.com/office/drawing/2014/main" id="{D2D87B81-146A-4AD9-B684-26D1B666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33" y="3642134"/>
            <a:ext cx="2355573" cy="23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B8AC-2767-4022-878A-424576F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Actuadores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66650B6-CADF-4ACD-9917-DFB27037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CO" dirty="0"/>
              <a:t>Un actuador es aquel dispositivo el cual a partir de una orden que puede ser una señal electrónica realizar una acción.</a:t>
            </a:r>
          </a:p>
        </p:txBody>
      </p:sp>
      <p:pic>
        <p:nvPicPr>
          <p:cNvPr id="2050" name="Picture 2" descr="AC Servo Motors and Drives - PT Dycom Engineering ...">
            <a:extLst>
              <a:ext uri="{FF2B5EF4-FFF2-40B4-BE49-F238E27FC236}">
                <a16:creationId xmlns:a16="http://schemas.microsoft.com/office/drawing/2014/main" id="{092E7203-2CB1-4F58-A86E-B2B4AEB4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972148"/>
            <a:ext cx="3942056" cy="29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ectrovÃ¡lvula Baja PresiÃ³n de 3/4&quot; a 3&quot; apertura 0,7 a ...">
            <a:extLst>
              <a:ext uri="{FF2B5EF4-FFF2-40B4-BE49-F238E27FC236}">
                <a16:creationId xmlns:a16="http://schemas.microsoft.com/office/drawing/2014/main" id="{F64692C2-A57B-4626-8BF5-81685BE5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8" y="2972148"/>
            <a:ext cx="2956542" cy="29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9B69-B740-4A23-A9F5-673E2C65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1:  SENSOR DE POSICION (POTENCIOMETRO)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60C8D-5FEA-46B7-8D5B-7936A7D5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643"/>
            <a:ext cx="7002746" cy="3268386"/>
          </a:xfrm>
          <a:prstGeom prst="rect">
            <a:avLst/>
          </a:prstGeom>
        </p:spPr>
      </p:pic>
      <p:pic>
        <p:nvPicPr>
          <p:cNvPr id="1026" name="Picture 2" descr="Potentiometer">
            <a:extLst>
              <a:ext uri="{FF2B5EF4-FFF2-40B4-BE49-F238E27FC236}">
                <a16:creationId xmlns:a16="http://schemas.microsoft.com/office/drawing/2014/main" id="{86DD7C27-CF2C-4108-A1BA-D86D5DDB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47" y="2041628"/>
            <a:ext cx="2369707" cy="173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Funciona um Potenciometro - How a potentiometer - YouTube">
            <a:extLst>
              <a:ext uri="{FF2B5EF4-FFF2-40B4-BE49-F238E27FC236}">
                <a16:creationId xmlns:a16="http://schemas.microsoft.com/office/drawing/2014/main" id="{398C9814-A110-4D68-8D55-13686142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46" y="3964069"/>
            <a:ext cx="2369707" cy="13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5946-B263-4E45-839B-FD16990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II: SENSOR FINAL DE CARRERA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6CD819-F389-46B8-A621-740B6A1D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52532"/>
            <a:ext cx="6753225" cy="3883399"/>
          </a:xfrm>
          <a:prstGeom prst="rect">
            <a:avLst/>
          </a:prstGeom>
        </p:spPr>
      </p:pic>
      <p:pic>
        <p:nvPicPr>
          <p:cNvPr id="2050" name="Picture 2" descr="FINAL DE CARRERA (MICROSWITCH) GRANDE CON PALANCA CON ...">
            <a:extLst>
              <a:ext uri="{FF2B5EF4-FFF2-40B4-BE49-F238E27FC236}">
                <a16:creationId xmlns:a16="http://schemas.microsoft.com/office/drawing/2014/main" id="{E540BBC9-CB75-46EB-8496-1EDB2B2D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61" y="2052532"/>
            <a:ext cx="2641493" cy="19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nal de carrera elÃ©ctrico roldana LXW5 11Q1 TM1308 ...">
            <a:extLst>
              <a:ext uri="{FF2B5EF4-FFF2-40B4-BE49-F238E27FC236}">
                <a16:creationId xmlns:a16="http://schemas.microsoft.com/office/drawing/2014/main" id="{3BBA5964-F686-4542-9A50-5E9DC16E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61" y="4082178"/>
            <a:ext cx="2641493" cy="185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BFAB-EC9B-4524-9F9E-99F58E4D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III: SENSOR DE LUZ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EB4D0B-2B03-4F98-9882-F773EE89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4411"/>
            <a:ext cx="7410594" cy="3458741"/>
          </a:xfrm>
          <a:prstGeom prst="rect">
            <a:avLst/>
          </a:prstGeom>
        </p:spPr>
      </p:pic>
      <p:pic>
        <p:nvPicPr>
          <p:cNvPr id="3074" name="Picture 2" descr="LDR (Large)">
            <a:extLst>
              <a:ext uri="{FF2B5EF4-FFF2-40B4-BE49-F238E27FC236}">
                <a16:creationId xmlns:a16="http://schemas.microsoft.com/office/drawing/2014/main" id="{3FEEC80D-1BCD-4A7C-B78E-CE34B645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19" y="2004412"/>
            <a:ext cx="1945134" cy="19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DR Photosensitive Photoresistor Sensor|Sensores Arduino ...">
            <a:extLst>
              <a:ext uri="{FF2B5EF4-FFF2-40B4-BE49-F238E27FC236}">
                <a16:creationId xmlns:a16="http://schemas.microsoft.com/office/drawing/2014/main" id="{60061237-F572-44F5-888F-066A34DE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19" y="4013647"/>
            <a:ext cx="1945134" cy="170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20CA-9A2D-4FC0-AE86-E2AA9B08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IV:  SENSOR DE CORRIENTE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C86E8B7-36A0-4B1E-8DE0-FE906638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4412"/>
            <a:ext cx="6425435" cy="2998938"/>
          </a:xfrm>
          <a:prstGeom prst="rect">
            <a:avLst/>
          </a:prstGeom>
        </p:spPr>
      </p:pic>
      <p:pic>
        <p:nvPicPr>
          <p:cNvPr id="4098" name="Picture 2" descr="Ammeter Design | DC Metering Circuits | Electronics Textbook">
            <a:extLst>
              <a:ext uri="{FF2B5EF4-FFF2-40B4-BE49-F238E27FC236}">
                <a16:creationId xmlns:a16="http://schemas.microsoft.com/office/drawing/2014/main" id="{08B2A99C-7B42-4B8D-B6C2-D3027DAB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55" y="2185828"/>
            <a:ext cx="3073372" cy="21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8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85DB4-5CFE-4117-9467-7B9A32AF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V: SENSOR DE VOLTAJE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78BB619-AF3C-451D-8C15-B1913A53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23874"/>
            <a:ext cx="5202190" cy="2428014"/>
          </a:xfrm>
          <a:prstGeom prst="rect">
            <a:avLst/>
          </a:prstGeom>
        </p:spPr>
      </p:pic>
      <p:pic>
        <p:nvPicPr>
          <p:cNvPr id="5122" name="Picture 2" descr="Arduino Ohm Meter">
            <a:extLst>
              <a:ext uri="{FF2B5EF4-FFF2-40B4-BE49-F238E27FC236}">
                <a16:creationId xmlns:a16="http://schemas.microsoft.com/office/drawing/2014/main" id="{C765D4A5-C239-459B-840E-1396A41A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949" y="2023874"/>
            <a:ext cx="368490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86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158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CURSO DE ARDUINO </vt:lpstr>
      <vt:lpstr>AGENDA</vt:lpstr>
      <vt:lpstr>SENSOR</vt:lpstr>
      <vt:lpstr>Actuadores</vt:lpstr>
      <vt:lpstr>Ejemplo 1:  SENSOR DE POSICION (POTENCIOMETRO)</vt:lpstr>
      <vt:lpstr>EJEMPLO II: SENSOR FINAL DE CARRERA</vt:lpstr>
      <vt:lpstr>EJEMPLO III: SENSOR DE LUZ</vt:lpstr>
      <vt:lpstr>EJEMPLO IV:  SENSOR DE CORRIENTE</vt:lpstr>
      <vt:lpstr>EJEMPLO V: SENSOR DE VOLTAJE</vt:lpstr>
      <vt:lpstr>Preguntas</vt:lpstr>
      <vt:lpstr>Trabajo investigativo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miguell angel</dc:creator>
  <cp:lastModifiedBy>miguell angel</cp:lastModifiedBy>
  <cp:revision>16</cp:revision>
  <dcterms:created xsi:type="dcterms:W3CDTF">2019-08-27T13:04:15Z</dcterms:created>
  <dcterms:modified xsi:type="dcterms:W3CDTF">2019-08-28T16:24:22Z</dcterms:modified>
</cp:coreProperties>
</file>