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03EA-27F9-4300-91B9-C00858386000}" type="datetimeFigureOut">
              <a:rPr lang="es-CO" smtClean="0"/>
              <a:t>27/08/2019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59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03EA-27F9-4300-91B9-C00858386000}" type="datetimeFigureOut">
              <a:rPr lang="es-CO" smtClean="0"/>
              <a:t>27/08/2019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42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03EA-27F9-4300-91B9-C00858386000}" type="datetimeFigureOut">
              <a:rPr lang="es-CO" smtClean="0"/>
              <a:t>27/08/2019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29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03EA-27F9-4300-91B9-C00858386000}" type="datetimeFigureOut">
              <a:rPr lang="es-CO" smtClean="0"/>
              <a:t>27/08/2019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30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03EA-27F9-4300-91B9-C00858386000}" type="datetimeFigureOut">
              <a:rPr lang="es-CO" smtClean="0"/>
              <a:t>27/08/2019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9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03EA-27F9-4300-91B9-C00858386000}" type="datetimeFigureOut">
              <a:rPr lang="es-CO" smtClean="0"/>
              <a:t>27/08/2019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8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03EA-27F9-4300-91B9-C00858386000}" type="datetimeFigureOut">
              <a:rPr lang="es-CO" smtClean="0"/>
              <a:t>27/08/2019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8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03EA-27F9-4300-91B9-C00858386000}" type="datetimeFigureOut">
              <a:rPr lang="es-CO" smtClean="0"/>
              <a:t>27/08/2019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77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03EA-27F9-4300-91B9-C00858386000}" type="datetimeFigureOut">
              <a:rPr lang="es-CO" smtClean="0"/>
              <a:t>27/08/2019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247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03EA-27F9-4300-91B9-C00858386000}" type="datetimeFigureOut">
              <a:rPr lang="es-CO" smtClean="0"/>
              <a:t>27/08/2019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97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AC603EA-27F9-4300-91B9-C00858386000}" type="datetimeFigureOut">
              <a:rPr lang="es-CO" smtClean="0"/>
              <a:t>27/08/2019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80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603EA-27F9-4300-91B9-C00858386000}" type="datetimeFigureOut">
              <a:rPr lang="es-CO" smtClean="0"/>
              <a:t>27/08/2019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00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A95B8-7839-42FF-A81A-67B319C4E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CURSO DE ARDUINO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711136-53BD-41A6-B24D-DC412D263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1100" dirty="0"/>
              <a:t>Dirigido por: Miguel angel califa Urquiza</a:t>
            </a:r>
          </a:p>
        </p:txBody>
      </p:sp>
      <p:pic>
        <p:nvPicPr>
          <p:cNvPr id="1026" name="Picture 2" descr="ARDUINO UNO: Arduino Uno Rev. 3, ATmega328, USB bei ...">
            <a:extLst>
              <a:ext uri="{FF2B5EF4-FFF2-40B4-BE49-F238E27FC236}">
                <a16:creationId xmlns:a16="http://schemas.microsoft.com/office/drawing/2014/main" id="{59A668C3-5231-4C07-B0DC-A63085092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333" y="5707250"/>
            <a:ext cx="1891545" cy="115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DUINO MEGA: Arduino Mega 2560, ATmega 2560, USB bei ...">
            <a:extLst>
              <a:ext uri="{FF2B5EF4-FFF2-40B4-BE49-F238E27FC236}">
                <a16:creationId xmlns:a16="http://schemas.microsoft.com/office/drawing/2014/main" id="{967C1485-8BCB-4905-9664-4C7AE19EF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5" y="5288536"/>
            <a:ext cx="2518150" cy="15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336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B9F49-7798-41A9-A4B8-4466F3C6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Trabajo investigativo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4CD536-761A-4A64-8BC7-ADC119945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Mencione 5 tarjetas de expansión de Arduino.</a:t>
            </a:r>
          </a:p>
          <a:p>
            <a:r>
              <a:rPr lang="es-CO" dirty="0"/>
              <a:t>Identifique cuales son las diferencias entre las tarjetas Arduino UNO/Mega/Nano.</a:t>
            </a:r>
          </a:p>
          <a:p>
            <a:r>
              <a:rPr lang="es-CO" dirty="0"/>
              <a:t>Cual es la diferencia entre un Arduino Original y un Arduino </a:t>
            </a:r>
            <a:r>
              <a:rPr lang="es-CO" dirty="0" err="1"/>
              <a:t>Generico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178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7DB4A-A2E6-41A5-9D88-14DA11C5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401C34-A7CA-4326-8D38-5E5B3B351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Que es Arduino.</a:t>
            </a:r>
          </a:p>
          <a:p>
            <a:r>
              <a:rPr lang="es-CO" dirty="0"/>
              <a:t>Componentes que conforman la tarjeta Arduino.</a:t>
            </a:r>
          </a:p>
          <a:p>
            <a:r>
              <a:rPr lang="es-CO" dirty="0"/>
              <a:t>Diferencia entre </a:t>
            </a:r>
            <a:r>
              <a:rPr lang="es-CO" dirty="0" err="1"/>
              <a:t>uControlador</a:t>
            </a:r>
            <a:r>
              <a:rPr lang="es-CO" dirty="0"/>
              <a:t> y </a:t>
            </a:r>
            <a:r>
              <a:rPr lang="es-CO" dirty="0" err="1"/>
              <a:t>uProcesador</a:t>
            </a:r>
            <a:r>
              <a:rPr lang="es-CO" dirty="0"/>
              <a:t>.</a:t>
            </a:r>
          </a:p>
          <a:p>
            <a:r>
              <a:rPr lang="es-CO" dirty="0"/>
              <a:t>Tipos de memoria.</a:t>
            </a:r>
          </a:p>
          <a:p>
            <a:r>
              <a:rPr lang="es-CO" dirty="0"/>
              <a:t>Historia de Arduino.</a:t>
            </a:r>
          </a:p>
          <a:p>
            <a:r>
              <a:rPr lang="es-CO" dirty="0"/>
              <a:t>Tarjetas de expansión.</a:t>
            </a:r>
          </a:p>
        </p:txBody>
      </p:sp>
    </p:spTree>
    <p:extLst>
      <p:ext uri="{BB962C8B-B14F-4D97-AF65-F5344CB8AC3E}">
        <p14:creationId xmlns:p14="http://schemas.microsoft.com/office/powerpoint/2010/main" val="183834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ECD4E-D04F-4072-B494-9530DDBE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Que es Arduino?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11356A-D587-4483-8677-1DB2E256C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plataforma.</a:t>
            </a:r>
          </a:p>
          <a:p>
            <a:r>
              <a:rPr lang="es-MX" dirty="0"/>
              <a:t>Es completamente de código abierto.</a:t>
            </a:r>
          </a:p>
          <a:p>
            <a:r>
              <a:rPr lang="es-MX" dirty="0"/>
              <a:t>Hardware y software fácil de usar.</a:t>
            </a:r>
          </a:p>
          <a:p>
            <a:r>
              <a:rPr lang="es-MX" dirty="0"/>
              <a:t>Se emplea usualmente para proyectos interactivos.</a:t>
            </a:r>
            <a:endParaRPr lang="es-CO" dirty="0"/>
          </a:p>
        </p:txBody>
      </p:sp>
      <p:pic>
        <p:nvPicPr>
          <p:cNvPr id="2052" name="Picture 4" descr="How to Set Up an IR Remote and Receiver on an Arduino ...">
            <a:extLst>
              <a:ext uri="{FF2B5EF4-FFF2-40B4-BE49-F238E27FC236}">
                <a16:creationId xmlns:a16="http://schemas.microsoft.com/office/drawing/2014/main" id="{DC4DE9E3-1ED4-4971-8C98-340D9937B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37" y="2021776"/>
            <a:ext cx="4419256" cy="272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82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9B8AC-2767-4022-878A-424576F1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Componentes que conforman la tarjeta </a:t>
            </a:r>
            <a:r>
              <a:rPr lang="es-CO" dirty="0" err="1"/>
              <a:t>arduino</a:t>
            </a:r>
            <a:endParaRPr lang="es-CO" dirty="0"/>
          </a:p>
        </p:txBody>
      </p:sp>
      <p:pic>
        <p:nvPicPr>
          <p:cNvPr id="4" name="Picture 2" descr="Canât Get I2C to Work on an Arduino Nano? (Pinout ...">
            <a:extLst>
              <a:ext uri="{FF2B5EF4-FFF2-40B4-BE49-F238E27FC236}">
                <a16:creationId xmlns:a16="http://schemas.microsoft.com/office/drawing/2014/main" id="{38147D0E-DCF5-45BD-9303-1DD9B02C2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30" y="1917281"/>
            <a:ext cx="5843340" cy="41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34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29B69-B740-4A23-A9F5-673E2C65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Diferencia entre un microcontrolador y un microprocesador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8AE510-2154-4E9B-B396-575E5643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564376"/>
          </a:xfrm>
        </p:spPr>
        <p:txBody>
          <a:bodyPr/>
          <a:lstStyle/>
          <a:p>
            <a:r>
              <a:rPr lang="es-CO" dirty="0"/>
              <a:t>El microprocesador requiere de periféricos pues el es únicamente una CPU.</a:t>
            </a:r>
          </a:p>
          <a:p>
            <a:r>
              <a:rPr lang="es-CO" dirty="0"/>
              <a:t>El microcontrolador contiene todo lo necesario en su interior para ejecutar un programa, ser capaz de  leer entradas e interactuar con el mundo exterior.</a:t>
            </a:r>
            <a:endParaRPr lang="es-MX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E187340-5756-4B15-8E51-77E115B2E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03" y="3580109"/>
            <a:ext cx="3896961" cy="240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ntroduccion-al-mundo-de-los-microcontroladores ...">
            <a:extLst>
              <a:ext uri="{FF2B5EF4-FFF2-40B4-BE49-F238E27FC236}">
                <a16:creationId xmlns:a16="http://schemas.microsoft.com/office/drawing/2014/main" id="{45174A0B-80F8-47AA-9FF3-86522781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057" y="3580108"/>
            <a:ext cx="3273037" cy="240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98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35946-B263-4E45-839B-FD16990E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memoria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FF8204-B3EA-4D72-B27A-83B0FFF1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Memoria volátil:</a:t>
            </a:r>
          </a:p>
          <a:p>
            <a:pPr marL="0" indent="0">
              <a:buNone/>
            </a:pPr>
            <a:r>
              <a:rPr lang="es-CO" sz="1800" dirty="0"/>
              <a:t>SRAM(</a:t>
            </a:r>
            <a:r>
              <a:rPr lang="es-CO" sz="1800" dirty="0" err="1"/>
              <a:t>static</a:t>
            </a:r>
            <a:r>
              <a:rPr lang="es-CO" sz="1800" dirty="0"/>
              <a:t> </a:t>
            </a:r>
            <a:r>
              <a:rPr lang="es-CO" sz="1800" dirty="0" err="1"/>
              <a:t>random</a:t>
            </a:r>
            <a:r>
              <a:rPr lang="es-CO" sz="1800" dirty="0"/>
              <a:t> </a:t>
            </a:r>
            <a:r>
              <a:rPr lang="es-CO" sz="1800" dirty="0" err="1"/>
              <a:t>access</a:t>
            </a:r>
            <a:r>
              <a:rPr lang="es-CO" sz="1800" dirty="0"/>
              <a:t> </a:t>
            </a:r>
            <a:r>
              <a:rPr lang="es-CO" sz="1800" dirty="0" err="1"/>
              <a:t>memory</a:t>
            </a:r>
            <a:r>
              <a:rPr lang="es-CO" sz="1800" dirty="0"/>
              <a:t>): Variables locales, datos parciales. Usualmente se trata como banco de registros (PIC) y memoria volátil.</a:t>
            </a:r>
          </a:p>
          <a:p>
            <a:pPr marL="0" indent="0">
              <a:buNone/>
            </a:pPr>
            <a:r>
              <a:rPr lang="es-CO" dirty="0"/>
              <a:t>Memoria NO volátil:</a:t>
            </a:r>
          </a:p>
          <a:p>
            <a:pPr marL="0" indent="0">
              <a:buNone/>
            </a:pPr>
            <a:r>
              <a:rPr lang="es-MX" sz="1800" b="1" dirty="0"/>
              <a:t>EEPROM</a:t>
            </a:r>
            <a:r>
              <a:rPr lang="es-MX" sz="1800" dirty="0"/>
              <a:t>:  Memoria no volátil para mantener datos después de un </a:t>
            </a:r>
            <a:r>
              <a:rPr lang="es-MX" sz="1800" dirty="0" err="1"/>
              <a:t>reset</a:t>
            </a:r>
            <a:r>
              <a:rPr lang="es-MX" sz="1800" dirty="0"/>
              <a:t>. </a:t>
            </a:r>
          </a:p>
          <a:p>
            <a:pPr marL="0" indent="0">
              <a:buNone/>
            </a:pPr>
            <a:r>
              <a:rPr lang="es-CO" sz="1800" b="1" dirty="0"/>
              <a:t>Flash</a:t>
            </a:r>
            <a:r>
              <a:rPr lang="es-CO" sz="1800" dirty="0"/>
              <a:t>: Memoria de programa. Usualmente desde 1 Kb a 4 Mb 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0296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4BFAB-EC9B-4524-9F9E-99F58E4D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HISTORIA DE ARDUINO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42A942-CE42-45FE-9AD1-2E7972E2A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Antes del año 2005, específicamente durante el año 2003, Hernando Barragán había creado la plataforma de desarrollo </a:t>
            </a:r>
            <a:r>
              <a:rPr lang="es-MX" i="1" dirty="0" err="1"/>
              <a:t>Wiring</a:t>
            </a:r>
            <a:r>
              <a:rPr lang="es-MX" dirty="0"/>
              <a:t> como resultado de su proyecto de tesis en la maestría en el IDII</a:t>
            </a:r>
          </a:p>
          <a:p>
            <a:r>
              <a:rPr lang="es-MX" dirty="0"/>
              <a:t>el proyecto «Arduino» se inició en el año 2005 como un proyecto enfocado a estudiantes</a:t>
            </a:r>
          </a:p>
          <a:p>
            <a:r>
              <a:rPr lang="es-MX" dirty="0" err="1"/>
              <a:t>Adafruit</a:t>
            </a:r>
            <a:r>
              <a:rPr lang="es-MX" dirty="0"/>
              <a:t> Industries, un proveedor de componentes electrónicos y fabricante de placas de circuito impreso, entre ellas placas Arduino, ubicado en la ciudad de Nueva York, estimó a mediados del año 2011 que se habían producido comercialmente más de 300,000 placas Arduino oficiales.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4302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220CA-9A2D-4FC0-AE86-E2AA9B08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Tarjetas de </a:t>
            </a:r>
            <a:r>
              <a:rPr lang="es-CO" dirty="0" err="1"/>
              <a:t>expansion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4296B1-7914-4F0D-9CBD-FCE9E2EAE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Motor driver.</a:t>
            </a:r>
          </a:p>
          <a:p>
            <a:r>
              <a:rPr lang="es-CO" dirty="0"/>
              <a:t>Ethernet.</a:t>
            </a:r>
          </a:p>
          <a:p>
            <a:r>
              <a:rPr lang="es-CO" dirty="0"/>
              <a:t>SD </a:t>
            </a:r>
            <a:r>
              <a:rPr lang="es-CO" dirty="0" err="1"/>
              <a:t>Card</a:t>
            </a:r>
            <a:r>
              <a:rPr lang="es-CO" dirty="0"/>
              <a:t>.</a:t>
            </a:r>
          </a:p>
          <a:p>
            <a:r>
              <a:rPr lang="es-CO" dirty="0" err="1"/>
              <a:t>WiFi</a:t>
            </a:r>
            <a:r>
              <a:rPr lang="es-CO" dirty="0"/>
              <a:t>.</a:t>
            </a:r>
          </a:p>
        </p:txBody>
      </p:sp>
      <p:pic>
        <p:nvPicPr>
          <p:cNvPr id="5122" name="Picture 2" descr="Arduino Ethernet Rev3 without PoE">
            <a:extLst>
              <a:ext uri="{FF2B5EF4-FFF2-40B4-BE49-F238E27FC236}">
                <a16:creationId xmlns:a16="http://schemas.microsoft.com/office/drawing/2014/main" id="{ECAACBEB-8372-4033-B246-C802562BF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375" y="2154264"/>
            <a:ext cx="3291479" cy="260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rduino Wireless SD Shield">
            <a:extLst>
              <a:ext uri="{FF2B5EF4-FFF2-40B4-BE49-F238E27FC236}">
                <a16:creationId xmlns:a16="http://schemas.microsoft.com/office/drawing/2014/main" id="{B4012B5D-239E-45DE-A9B1-9F0A1F71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28" y="2154264"/>
            <a:ext cx="2607590" cy="260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28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E69B6-5A49-4025-B30D-32C34C4A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Preguntas</a:t>
            </a:r>
          </a:p>
        </p:txBody>
      </p:sp>
      <p:pic>
        <p:nvPicPr>
          <p:cNvPr id="6146" name="Picture 2" descr="Preguntas Frecuentes - VinosRibera.com">
            <a:extLst>
              <a:ext uri="{FF2B5EF4-FFF2-40B4-BE49-F238E27FC236}">
                <a16:creationId xmlns:a16="http://schemas.microsoft.com/office/drawing/2014/main" id="{65A3483D-7FE4-4B86-9F41-D0272A884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902" y="2141263"/>
            <a:ext cx="6575156" cy="391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05450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</TotalTime>
  <Words>232</Words>
  <Application>Microsoft Office PowerPoint</Application>
  <PresentationFormat>Panorámica</PresentationFormat>
  <Paragraphs>38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Galería</vt:lpstr>
      <vt:lpstr>CURSO DE ARDUINO </vt:lpstr>
      <vt:lpstr>AGENDA</vt:lpstr>
      <vt:lpstr>Que es Arduino?</vt:lpstr>
      <vt:lpstr>Componentes que conforman la tarjeta arduino</vt:lpstr>
      <vt:lpstr>Diferencia entre un microcontrolador y un microprocesador</vt:lpstr>
      <vt:lpstr>Tipos de memoria</vt:lpstr>
      <vt:lpstr>HISTORIA DE ARDUINO</vt:lpstr>
      <vt:lpstr>Tarjetas de expansion</vt:lpstr>
      <vt:lpstr>Preguntas</vt:lpstr>
      <vt:lpstr>Trabajo investigativo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miguell angel</dc:creator>
  <cp:lastModifiedBy>miguell angel</cp:lastModifiedBy>
  <cp:revision>6</cp:revision>
  <dcterms:created xsi:type="dcterms:W3CDTF">2019-08-27T13:04:15Z</dcterms:created>
  <dcterms:modified xsi:type="dcterms:W3CDTF">2019-08-27T13:24:50Z</dcterms:modified>
</cp:coreProperties>
</file>